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E4B3-E91F-4E7F-9BC1-CF536F1FD0E0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A9EF-EEC7-407E-85EB-F35CD0381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E4B3-E91F-4E7F-9BC1-CF536F1FD0E0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A9EF-EEC7-407E-85EB-F35CD0381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E4B3-E91F-4E7F-9BC1-CF536F1FD0E0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A9EF-EEC7-407E-85EB-F35CD0381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E4B3-E91F-4E7F-9BC1-CF536F1FD0E0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A9EF-EEC7-407E-85EB-F35CD0381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E4B3-E91F-4E7F-9BC1-CF536F1FD0E0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A9EF-EEC7-407E-85EB-F35CD0381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E4B3-E91F-4E7F-9BC1-CF536F1FD0E0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A9EF-EEC7-407E-85EB-F35CD0381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E4B3-E91F-4E7F-9BC1-CF536F1FD0E0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A9EF-EEC7-407E-85EB-F35CD0381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E4B3-E91F-4E7F-9BC1-CF536F1FD0E0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A9EF-EEC7-407E-85EB-F35CD0381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E4B3-E91F-4E7F-9BC1-CF536F1FD0E0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A9EF-EEC7-407E-85EB-F35CD0381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E4B3-E91F-4E7F-9BC1-CF536F1FD0E0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A9EF-EEC7-407E-85EB-F35CD0381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E4B3-E91F-4E7F-9BC1-CF536F1FD0E0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7A9EF-EEC7-407E-85EB-F35CD03815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3E4B3-E91F-4E7F-9BC1-CF536F1FD0E0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7A9EF-EEC7-407E-85EB-F35CD03815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&#1084;&#1072;&#1084;&#1072;\&#1082;&#1088;&#1086;&#1083;&#1080;&#1082;%20&#1080;&#1075;&#1088;&#1072;\0.wma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&#1084;&#1072;&#1084;&#1072;\&#1082;&#1088;&#1086;&#1083;&#1080;&#1082;%20&#1080;&#1075;&#1088;&#1072;\&#1041;&#1077;&#1079;&#1099;&#1084;&#1103;&#1085;&#1085;&#1099;&#1081;.wma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&#1084;&#1072;&#1084;&#1072;\&#1082;&#1088;&#1086;&#1083;&#1080;&#1082;%20&#1080;&#1075;&#1088;&#1072;\02.wma" TargetMode="Externa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&#1084;&#1072;&#1084;&#1072;\&#1082;&#1088;&#1086;&#1083;&#1080;&#1082;%20&#1080;&#1075;&#1088;&#1072;\1.wma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&#1084;&#1072;&#1084;&#1072;\&#1082;&#1088;&#1086;&#1083;&#1080;&#1082;%20&#1080;&#1075;&#1088;&#1072;\2.wma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&#1084;&#1072;&#1084;&#1072;\&#1082;&#1088;&#1086;&#1083;&#1080;&#1082;%20&#1080;&#1075;&#1088;&#1072;\3.wma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&#1084;&#1072;&#1084;&#1072;\&#1082;&#1088;&#1086;&#1083;&#1080;&#1082;%20&#1080;&#1075;&#1088;&#1072;\4.wma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&#1084;&#1072;&#1084;&#1072;\&#1082;&#1088;&#1086;&#1083;&#1080;&#1082;%20&#1080;&#1075;&#1088;&#1072;\5.wma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783" y="0"/>
            <a:ext cx="915578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404664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Д/и: «День рожденье.»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3888432" cy="23762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Кролик пригласил друзей, они пришли с подарками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44008" y="3501008"/>
            <a:ext cx="4176464" cy="2952328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2013-08-26_000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11700" y="0"/>
            <a:ext cx="4632300" cy="3212976"/>
          </a:xfrm>
          <a:prstGeom prst="rect">
            <a:avLst/>
          </a:prstGeom>
        </p:spPr>
      </p:pic>
      <p:pic>
        <p:nvPicPr>
          <p:cNvPr id="4" name="Рисунок 3" descr="images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217666"/>
            <a:ext cx="4860032" cy="3640333"/>
          </a:xfrm>
          <a:prstGeom prst="rect">
            <a:avLst/>
          </a:prstGeom>
        </p:spPr>
      </p:pic>
      <p:pic>
        <p:nvPicPr>
          <p:cNvPr id="9" name="0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1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3888432" cy="517058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66"/>
                </a:solidFill>
              </a:rPr>
              <a:t>Друзья принесли кролику лакомства капусту, морковку,</a:t>
            </a:r>
            <a:br>
              <a:rPr lang="ru-RU" dirty="0" smtClean="0">
                <a:solidFill>
                  <a:srgbClr val="FF0066"/>
                </a:solidFill>
              </a:rPr>
            </a:br>
            <a:endParaRPr lang="ru-RU" dirty="0">
              <a:solidFill>
                <a:srgbClr val="FF0066"/>
              </a:solidFill>
            </a:endParaRPr>
          </a:p>
        </p:txBody>
      </p:sp>
      <p:pic>
        <p:nvPicPr>
          <p:cNvPr id="3" name="Рисунок 2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0"/>
            <a:ext cx="5004048" cy="3429000"/>
          </a:xfrm>
          <a:prstGeom prst="rect">
            <a:avLst/>
          </a:prstGeom>
        </p:spPr>
      </p:pic>
      <p:pic>
        <p:nvPicPr>
          <p:cNvPr id="4" name="Рисунок 3" descr="images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3433413"/>
            <a:ext cx="5004048" cy="3424587"/>
          </a:xfrm>
          <a:prstGeom prst="rect">
            <a:avLst/>
          </a:prstGeom>
        </p:spPr>
      </p:pic>
      <p:pic>
        <p:nvPicPr>
          <p:cNvPr id="6" name="Безымянный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0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89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01008"/>
            <a:ext cx="8229600" cy="33569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Кролик ждал гостей и приготовил им любимые лакомства</a:t>
            </a:r>
          </a:p>
        </p:txBody>
      </p:sp>
      <p:pic>
        <p:nvPicPr>
          <p:cNvPr id="5" name="0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951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2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980728"/>
            <a:ext cx="3131840" cy="2619723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Что ест  лошадь?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175260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B050"/>
                </a:solidFill>
              </a:rPr>
              <a:t>овёс</a:t>
            </a:r>
            <a:endParaRPr lang="ru-RU" sz="7200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6477" y="0"/>
            <a:ext cx="6027524" cy="3861048"/>
          </a:xfrm>
          <a:prstGeom prst="rect">
            <a:avLst/>
          </a:prstGeom>
        </p:spPr>
      </p:pic>
      <p:pic>
        <p:nvPicPr>
          <p:cNvPr id="8" name="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951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617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64088" y="836712"/>
            <a:ext cx="3600400" cy="2763739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</a:rPr>
              <a:t>Что ест собака?</a:t>
            </a:r>
            <a:endParaRPr lang="ru-RU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5040560" cy="2207096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косточку</a:t>
            </a:r>
            <a:endParaRPr lang="ru-RU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Рисунок 2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204550" cy="4005064"/>
          </a:xfrm>
          <a:prstGeom prst="rect">
            <a:avLst/>
          </a:prstGeom>
        </p:spPr>
      </p:pic>
      <p:pic>
        <p:nvPicPr>
          <p:cNvPr id="6" name="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608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11760" y="1052737"/>
            <a:ext cx="6552728" cy="1800199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B0F0"/>
                </a:solidFill>
              </a:rPr>
              <a:t>Что ест корова?</a:t>
            </a:r>
            <a:endParaRPr lang="ru-RU" sz="7200" dirty="0">
              <a:solidFill>
                <a:srgbClr val="00B0F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3347864" cy="2351112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B0F0"/>
                </a:solidFill>
              </a:rPr>
              <a:t>сено</a:t>
            </a:r>
            <a:endParaRPr lang="ru-RU" sz="9600" dirty="0">
              <a:solidFill>
                <a:srgbClr val="00B0F0"/>
              </a:solidFill>
            </a:endParaRPr>
          </a:p>
        </p:txBody>
      </p:sp>
      <p:pic>
        <p:nvPicPr>
          <p:cNvPr id="3" name="Рисунок 2" descr="загруженное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9873" y="2996953"/>
            <a:ext cx="5554128" cy="3861048"/>
          </a:xfrm>
          <a:prstGeom prst="rect">
            <a:avLst/>
          </a:prstGeom>
        </p:spPr>
      </p:pic>
      <p:pic>
        <p:nvPicPr>
          <p:cNvPr id="6" name="3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59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340768"/>
            <a:ext cx="5220072" cy="2259683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Что ест свинья?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508104" y="4509120"/>
            <a:ext cx="3384376" cy="1944216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овощи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 descr="images (7).jpg"/>
          <p:cNvPicPr>
            <a:picLocks noChangeAspect="1"/>
          </p:cNvPicPr>
          <p:nvPr/>
        </p:nvPicPr>
        <p:blipFill>
          <a:blip r:embed="rId3" cstate="print"/>
          <a:srcRect b="30032"/>
          <a:stretch>
            <a:fillRect/>
          </a:stretch>
        </p:blipFill>
        <p:spPr>
          <a:xfrm>
            <a:off x="0" y="4237580"/>
            <a:ext cx="5292080" cy="2620420"/>
          </a:xfrm>
          <a:prstGeom prst="rect">
            <a:avLst/>
          </a:prstGeom>
        </p:spPr>
      </p:pic>
      <p:pic>
        <p:nvPicPr>
          <p:cNvPr id="6" name="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04448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654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7664" y="620689"/>
            <a:ext cx="7596336" cy="230425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Что пьёт кошка?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2448272" cy="1991072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молоко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3" name="Рисунок 2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2200" y="3356992"/>
            <a:ext cx="6251800" cy="3501008"/>
          </a:xfrm>
          <a:prstGeom prst="rect">
            <a:avLst/>
          </a:prstGeom>
        </p:spPr>
      </p:pic>
      <p:pic>
        <p:nvPicPr>
          <p:cNvPr id="6" name="5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63813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645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55</Words>
  <Application>Microsoft Office PowerPoint</Application>
  <PresentationFormat>Экран (4:3)</PresentationFormat>
  <Paragraphs>15</Paragraphs>
  <Slides>9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</vt:lpstr>
      <vt:lpstr>Кролик пригласил друзей, они пришли с подарками</vt:lpstr>
      <vt:lpstr>Друзья принесли кролику лакомства капусту, морковку, </vt:lpstr>
      <vt:lpstr>Кролик ждал гостей и приготовил им любимые лакомства</vt:lpstr>
      <vt:lpstr>Что ест  лошадь?</vt:lpstr>
      <vt:lpstr>Что ест собака?</vt:lpstr>
      <vt:lpstr>Что ест корова?</vt:lpstr>
      <vt:lpstr>Что ест свинья?</vt:lpstr>
      <vt:lpstr>Что пьёт кошка?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5</cp:revision>
  <dcterms:created xsi:type="dcterms:W3CDTF">2013-11-04T09:34:13Z</dcterms:created>
  <dcterms:modified xsi:type="dcterms:W3CDTF">2013-11-04T10:22:12Z</dcterms:modified>
</cp:coreProperties>
</file>