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9" r:id="rId2"/>
    <p:sldId id="276" r:id="rId3"/>
    <p:sldId id="259" r:id="rId4"/>
    <p:sldId id="260" r:id="rId5"/>
    <p:sldId id="275" r:id="rId6"/>
    <p:sldId id="261" r:id="rId7"/>
    <p:sldId id="262" r:id="rId8"/>
    <p:sldId id="268" r:id="rId9"/>
    <p:sldId id="270" r:id="rId10"/>
    <p:sldId id="271" r:id="rId11"/>
    <p:sldId id="266" r:id="rId12"/>
    <p:sldId id="273" r:id="rId13"/>
    <p:sldId id="272" r:id="rId14"/>
    <p:sldId id="274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97275-E7F6-4CD2-8856-F0CD6D04AC9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0A7F-0E5A-4218-BB8F-7F61CA7FD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64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81E2-DF9B-431D-8B93-CD21C0AB9C53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CB11E-4483-45BD-9C5B-A81C8E3F2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1484784"/>
            <a:ext cx="6480719" cy="2179571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Чтение и развитие речи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684076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Обобщающий урок 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</a:rPr>
              <a:t>по сказке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http://im6-tub-ru.yandex.net/i?id=436683595-6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7"/>
            <a:ext cx="2974961" cy="43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8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908721"/>
            <a:ext cx="6172199" cy="79208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Задание.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204864"/>
            <a:ext cx="6172200" cy="252028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Чем отличается текст от мультфильма?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m5-tub-ru.yandex.net/i?id=88135731-1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527" y="3501008"/>
            <a:ext cx="2255386" cy="22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2-tub-ru.yandex.net/i?id=164204500-6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000" y="836712"/>
            <a:ext cx="24002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4-tub-ru.yandex.net/i?id=928569337-2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836712"/>
            <a:ext cx="230425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0-tub-ru.yandex.net/i?id=288568510-6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154" y="3501008"/>
            <a:ext cx="2403520" cy="229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3-tub-ru.yandex.net/i?id=58306738-5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77" y="350100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im3-tub-ru.yandex.net/i?id=58306738-5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77" y="349821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im3-tub-ru.yandex.net/i?id=58306738-5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77" y="3501008"/>
            <a:ext cx="2397422" cy="230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857232"/>
            <a:ext cx="2357454" cy="208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41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9685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556792"/>
            <a:ext cx="367240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Популярность этой повести-сказки была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столь велика, что в лондонском зоопарке был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поставлен памятник их герою – игрушечному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медвежонку Винни-Пуху. </a:t>
            </a:r>
          </a:p>
        </p:txBody>
      </p:sp>
    </p:spTree>
    <p:extLst>
      <p:ext uri="{BB962C8B-B14F-4D97-AF65-F5344CB8AC3E}">
        <p14:creationId xmlns:p14="http://schemas.microsoft.com/office/powerpoint/2010/main" xmlns="" val="422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5118"/>
            <a:ext cx="5544616" cy="525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75608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85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6552728" cy="3240360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chemeClr val="accent2"/>
                </a:solidFill>
              </a:rPr>
              <a:t>Спасибо за урок!</a:t>
            </a:r>
            <a:endParaRPr lang="ru-RU" sz="7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3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357166"/>
            <a:ext cx="6216796" cy="214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ссылки: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9" y="1357298"/>
            <a:ext cx="8429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https://www.google.ru</a:t>
            </a:r>
            <a:r>
              <a:rPr lang="ru-RU" dirty="0" smtClean="0"/>
              <a:t> –сказочные </a:t>
            </a:r>
            <a:r>
              <a:rPr lang="ru-RU" dirty="0" smtClean="0"/>
              <a:t>герои, портрет писателей, картинки из мультфильма «</a:t>
            </a:r>
            <a:r>
              <a:rPr lang="ru-RU" dirty="0" err="1" smtClean="0"/>
              <a:t>Винни</a:t>
            </a:r>
            <a:r>
              <a:rPr lang="ru-RU" dirty="0" smtClean="0"/>
              <a:t>  - Пух», </a:t>
            </a:r>
            <a:r>
              <a:rPr lang="ru-RU" dirty="0" smtClean="0"/>
              <a:t>ф</a:t>
            </a:r>
            <a:r>
              <a:rPr lang="ru-RU" dirty="0" smtClean="0"/>
              <a:t>отографии памятников сказочных героев.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тц\Pictures\герои сказок\7262184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11" y="243492"/>
            <a:ext cx="301181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тц\Pictures\герои сказок\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426" y="240369"/>
            <a:ext cx="3036862" cy="31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тц\Pictures\герои сказок\75392406_51124c6efd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7679" y="243492"/>
            <a:ext cx="258446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тц\Pictures\герои сказок\0_6d8f7_78effa01_X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8" y="3363741"/>
            <a:ext cx="3011810" cy="329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тц\Pictures\герои сказок\02-3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821" y="3547526"/>
            <a:ext cx="3149735" cy="31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тц\Pictures\герои сказок\69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143" y="3514525"/>
            <a:ext cx="2343918" cy="33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3865" y="2136338"/>
            <a:ext cx="3980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12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9650" y="2967335"/>
            <a:ext cx="5263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5" y="2967335"/>
            <a:ext cx="144016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1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967335"/>
            <a:ext cx="105785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15400" b="1" cap="none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80144" y="2967335"/>
            <a:ext cx="13837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1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64184" y="2967335"/>
            <a:ext cx="1526959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1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2967335"/>
            <a:ext cx="172295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15400" b="1" cap="none" spc="50" dirty="0">
              <a:ln w="11430"/>
              <a:solidFill>
                <a:srgbClr val="FF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2967335"/>
            <a:ext cx="138274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cap="none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15400" b="1" cap="none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21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96044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720840"/>
            <a:ext cx="39604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 В 2012 году  исполнилось </a:t>
            </a:r>
            <a:br>
              <a:rPr lang="ru-RU" sz="2000" b="1" kern="0" dirty="0">
                <a:solidFill>
                  <a:srgbClr val="000000"/>
                </a:solidFill>
                <a:latin typeface="Arial"/>
              </a:rPr>
            </a:b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130 лет со дня рождения</a:t>
            </a:r>
            <a:br>
              <a:rPr lang="ru-RU" sz="2000" b="1" kern="0" dirty="0">
                <a:solidFill>
                  <a:srgbClr val="000000"/>
                </a:solidFill>
                <a:latin typeface="Arial"/>
              </a:rPr>
            </a:b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 английского писателя, поэта и драматурга </a:t>
            </a:r>
            <a:br>
              <a:rPr lang="ru-RU" sz="2000" b="1" kern="0" dirty="0">
                <a:solidFill>
                  <a:srgbClr val="000000"/>
                </a:solidFill>
                <a:latin typeface="Arial"/>
              </a:rPr>
            </a:b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    Алана Александра </a:t>
            </a:r>
            <a:r>
              <a:rPr lang="ru-RU" sz="2000" b="1" kern="0" dirty="0" err="1">
                <a:solidFill>
                  <a:srgbClr val="000000"/>
                </a:solidFill>
                <a:latin typeface="Arial"/>
              </a:rPr>
              <a:t>Милна</a:t>
            </a: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 </a:t>
            </a:r>
            <a:br>
              <a:rPr lang="ru-RU" sz="2000" b="1" kern="0" dirty="0">
                <a:solidFill>
                  <a:srgbClr val="000000"/>
                </a:solidFill>
                <a:latin typeface="Arial"/>
              </a:rPr>
            </a:b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(18.01.1882 – 31.01.1956)</a:t>
            </a:r>
            <a:br>
              <a:rPr lang="ru-RU" sz="2000" b="1" kern="0" dirty="0">
                <a:solidFill>
                  <a:srgbClr val="000000"/>
                </a:solidFill>
                <a:latin typeface="Arial"/>
              </a:rPr>
            </a:b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начал свою литературную деятельность с произведений для взрослых: романов, стихов и пьес. Но настоящую славу принесли </a:t>
            </a:r>
            <a:r>
              <a:rPr lang="ru-RU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Милну</a:t>
            </a: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его произведения для детей: стихи и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повести-сказки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67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274838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своего сына, Кристофера Робина,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Милн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сочинял стихи, рассказывал веселые истории, героями которых становились сам маленький Кристофер и его любимые игрушки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3" name="i-main-pic" descr="Картинка 5 из 3087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744416" cy="381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87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hopedu.ru/uploaded_files/shop_images/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8245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19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80728"/>
            <a:ext cx="5166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Добродушен, мягок, мил,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Подарил его нам </a:t>
            </a:r>
            <a:r>
              <a:rPr lang="ru-RU" sz="3600" b="1" dirty="0" err="1" smtClean="0">
                <a:solidFill>
                  <a:srgbClr val="C00000"/>
                </a:solidFill>
              </a:rPr>
              <a:t>Милн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А по- </a:t>
            </a:r>
            <a:r>
              <a:rPr lang="ru-RU" sz="3600" b="1" dirty="0" err="1" smtClean="0">
                <a:solidFill>
                  <a:srgbClr val="C00000"/>
                </a:solidFill>
              </a:rPr>
              <a:t>русски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Заходер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Говорить его учил.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Ну-ка, скажем вместе вслух: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Этот мишка - …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33670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35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63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Поэт Борис 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Заходер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научил Винни-Пуха и его друзей разговаривать по-русски, а российские мультипликаторы создали замечательные мультипликационные фильмы про смешного медвежонка, который с удовольствием смотрят и дети, и взрослые..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itchFamily="18" charset="0"/>
                <a:ea typeface="+mj-ea"/>
                <a:cs typeface="Times New Roman" pitchFamily="18" charset="0"/>
              </a:rPr>
            </a:br>
            <a:endParaRPr lang="ru-RU" sz="24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7874800"/>
              </p:ext>
            </p:extLst>
          </p:nvPr>
        </p:nvGraphicFramePr>
        <p:xfrm>
          <a:off x="1907704" y="2924944"/>
          <a:ext cx="4874758" cy="3663454"/>
        </p:xfrm>
        <a:graphic>
          <a:graphicData uri="http://schemas.openxmlformats.org/presentationml/2006/ole">
            <p:oleObj spid="_x0000_s11271" name="Фотография Photo Editor" r:id="rId3" imgW="4755292" imgH="353523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366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238</TotalTime>
  <Words>167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Tradeshow</vt:lpstr>
      <vt:lpstr>Фотография Photo Editor</vt:lpstr>
      <vt:lpstr>Чтение и развитие речи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Задание.</vt:lpstr>
      <vt:lpstr>Слайд 11</vt:lpstr>
      <vt:lpstr>Слайд 12</vt:lpstr>
      <vt:lpstr>Слайд 13</vt:lpstr>
      <vt:lpstr>Спасибо за урок!</vt:lpstr>
      <vt:lpstr>Интернет ссылки: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</dc:title>
  <dc:creator>User</dc:creator>
  <cp:lastModifiedBy>User</cp:lastModifiedBy>
  <cp:revision>23</cp:revision>
  <dcterms:created xsi:type="dcterms:W3CDTF">2013-02-26T08:37:15Z</dcterms:created>
  <dcterms:modified xsi:type="dcterms:W3CDTF">2013-03-28T00:17:50Z</dcterms:modified>
</cp:coreProperties>
</file>