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78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2716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6786142" cy="2566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Обобщающее повторение </a:t>
            </a: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«Зарубежная Азия и Австралия»</a:t>
            </a:r>
            <a:endParaRPr lang="ru-RU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720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Разработала: Кудрявцева Н.В. учитель географии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148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бюджетное общеобразовательное учреждение средняя общеобразовательная школа №3 имени </a:t>
            </a:r>
            <a:r>
              <a:rPr lang="ru-RU" b="1" dirty="0" err="1" smtClean="0">
                <a:solidFill>
                  <a:srgbClr val="0070C0"/>
                </a:solidFill>
              </a:rPr>
              <a:t>Тази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Гиззата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г. Агрыз </a:t>
            </a:r>
            <a:r>
              <a:rPr lang="ru-RU" b="1" dirty="0" err="1" smtClean="0">
                <a:solidFill>
                  <a:srgbClr val="0070C0"/>
                </a:solidFill>
              </a:rPr>
              <a:t>Агрызского</a:t>
            </a:r>
            <a:r>
              <a:rPr lang="ru-RU" b="1" dirty="0" smtClean="0">
                <a:solidFill>
                  <a:srgbClr val="0070C0"/>
                </a:solidFill>
              </a:rPr>
              <a:t> муниципального района </a:t>
            </a:r>
            <a:r>
              <a:rPr lang="ru-RU" b="1" dirty="0" err="1" smtClean="0">
                <a:solidFill>
                  <a:srgbClr val="0070C0"/>
                </a:solidFill>
              </a:rPr>
              <a:t>РеспубликиТатарстан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Китай.10.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По этническому составу Китай относится к: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Однонациональным</a:t>
            </a:r>
            <a:r>
              <a:rPr lang="ru-RU" dirty="0" smtClean="0">
                <a:solidFill>
                  <a:schemeClr val="bg1"/>
                </a:solidFill>
              </a:rPr>
              <a:t> странам</a:t>
            </a: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Двунациональным</a:t>
            </a:r>
            <a:r>
              <a:rPr lang="ru-RU" dirty="0" smtClean="0">
                <a:solidFill>
                  <a:schemeClr val="bg1"/>
                </a:solidFill>
              </a:rPr>
              <a:t>  странам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Многонациональным странам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нет верного ответа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Китай.20.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 какой страной Китай не имеет границы?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Монголия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Непал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КНДР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Камбоджа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Китай.30.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Главная отрасль лёгкой промышленности Китая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обувная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текстильная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кожевенная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Китай.40.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>
              <a:solidFill>
                <a:srgbClr val="660033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660033"/>
                </a:solidFill>
              </a:rPr>
              <a:t>Сколько знаков насчитывает Китайская иероглифическая письменность?</a:t>
            </a:r>
          </a:p>
          <a:p>
            <a:endParaRPr lang="ru-RU" b="1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30 тыс.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100 тыс.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тыс.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23204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37" y="0"/>
            <a:ext cx="1356963" cy="25003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На какие главные земледельческие районы делится Китай?</a:t>
            </a:r>
          </a:p>
          <a:p>
            <a:pPr>
              <a:buNone/>
            </a:pPr>
            <a:endParaRPr lang="ru-RU" dirty="0" smtClean="0">
              <a:solidFill>
                <a:srgbClr val="660033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«зеленый Китай», «синий Китай»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«желтый Китай», «зелёный Китай»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«красный Китай», «белый Китай»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«зелёный Китай», «красный Китай»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Япония.10.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Основная зерновая культура Японии</a:t>
            </a:r>
            <a:r>
              <a:rPr lang="en-US" dirty="0" smtClean="0">
                <a:solidFill>
                  <a:srgbClr val="660033"/>
                </a:solidFill>
              </a:rPr>
              <a:t>?</a:t>
            </a:r>
            <a:endParaRPr lang="ru-RU" dirty="0" smtClean="0">
              <a:solidFill>
                <a:srgbClr val="660033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Рис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Какао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Пшеница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Рожь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Япония.20.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Экспортером чего является Япония?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Электроники и автомобилей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Угля и автомобилей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Электроники и нефти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Лесоматериалов и угля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Япония.30.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Самый большой остров Японии</a:t>
            </a:r>
          </a:p>
          <a:p>
            <a:endParaRPr lang="ru-RU" b="1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Хонсю	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Сикоку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Кюсю	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Хоккайдо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j.jpg"/>
          <p:cNvPicPr>
            <a:picLocks noChangeAspect="1"/>
          </p:cNvPicPr>
          <p:nvPr/>
        </p:nvPicPr>
        <p:blipFill>
          <a:blip r:embed="rId3"/>
          <a:srcRect l="14062" r="14062"/>
          <a:stretch>
            <a:fillRect/>
          </a:stretch>
        </p:blipFill>
        <p:spPr>
          <a:xfrm>
            <a:off x="3500430" y="1928802"/>
            <a:ext cx="420250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Япония.40.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Форма правления Японии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Республика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Конституционная монархия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Абсолютная монархия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Сколько % населения в Японии составляют японцы?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99 %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58 %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16 %          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79 %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01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57496"/>
            <a:ext cx="4119690" cy="2739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закрепить знания, полученные  по теме Зарубежная Азия;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0003-001-Zarubezhnaja-azij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56998" y="2643182"/>
            <a:ext cx="5890331" cy="403252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знания.10.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Страна первая перешедшая от второго типа воспроизводства к первому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Китай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Япония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Индия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Сирия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знания.20.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Страна контрастов, неравномерное развитие штатов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Индия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Монголия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Филиппины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знания.30.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Какой религии нет в Зарубежной Азии?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Мусульманство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Буддизм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Лютеранство</a:t>
            </a: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Католизм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Общие знания.40.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Как называется главный район выращивания опийного мака на границе Мьянмы, Лаоса, Таиланда?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“серебряный квадрат”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“золотой квадрат”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“золотой треугольник”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знания.50.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Самое экологически чистое государство Зарубежной Азии?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Сингапур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Индия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Сычуань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мешке.10.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Национальная японская борьба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Сумо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245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500306"/>
            <a:ext cx="4762500" cy="3400425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мешке. 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Символ Японии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Сакура</a:t>
            </a:r>
          </a:p>
          <a:p>
            <a:endParaRPr lang="ru-RU" dirty="0"/>
          </a:p>
        </p:txBody>
      </p:sp>
      <p:pic>
        <p:nvPicPr>
          <p:cNvPr id="4" name="Рисунок 3" descr="807086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71612"/>
            <a:ext cx="3600450" cy="47625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643834" y="6357958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мешке. 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Страна?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Монголия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3.jpg"/>
          <p:cNvPicPr>
            <a:picLocks noChangeAspect="1"/>
          </p:cNvPicPr>
          <p:nvPr/>
        </p:nvPicPr>
        <p:blipFill>
          <a:blip r:embed="rId2"/>
          <a:srcRect l="11881" r="11881" b="9131"/>
          <a:stretch>
            <a:fillRect/>
          </a:stretch>
        </p:blipFill>
        <p:spPr>
          <a:xfrm>
            <a:off x="2786050" y="1857364"/>
            <a:ext cx="6072231" cy="4652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428868"/>
            <a:ext cx="785818" cy="357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?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500034" y="6072206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мешке. 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Валюта Японии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Иена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531837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51176"/>
            <a:ext cx="5400700" cy="2592336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мешке.50.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Кто эта женщина?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Индира</a:t>
            </a:r>
            <a:r>
              <a:rPr lang="ru-RU" dirty="0" smtClean="0">
                <a:solidFill>
                  <a:schemeClr val="bg1"/>
                </a:solidFill>
              </a:rPr>
              <a:t> Ганди</a:t>
            </a:r>
          </a:p>
          <a:p>
            <a:endParaRPr lang="ru-RU" dirty="0"/>
          </a:p>
        </p:txBody>
      </p:sp>
      <p:pic>
        <p:nvPicPr>
          <p:cNvPr id="6" name="Рисунок 5" descr="1975_Indira%20Gand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71612"/>
            <a:ext cx="2952750" cy="4419600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тур.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Самый большой город Турции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Единый бог Ислама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Самое многонациональное государство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Столица Саудовской Аравии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Искусство составления букетов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Является ли Япония ядерной державой?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Где проживают уйгуры? 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Что такое «Обитель снегов»? 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Японские дворяне-воины</a:t>
            </a:r>
            <a:endParaRPr lang="ru-RU" i="1" dirty="0" smtClean="0">
              <a:solidFill>
                <a:srgbClr val="660033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Самая высокая вершина</a:t>
            </a:r>
            <a:endParaRPr lang="ru-RU" dirty="0" smtClean="0">
              <a:solidFill>
                <a:srgbClr val="66003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 тур.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501120" cy="3611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3074"/>
                <a:gridCol w="1428760"/>
                <a:gridCol w="1178725"/>
                <a:gridCol w="1416853"/>
                <a:gridCol w="1416853"/>
                <a:gridCol w="1416855"/>
              </a:tblGrid>
              <a:tr h="1828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tx1"/>
                          </a:solidFill>
                        </a:rPr>
                        <a:t>Угадай страну</a:t>
                      </a:r>
                    </a:p>
                    <a:p>
                      <a:endParaRPr lang="ru-RU" sz="2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2" action="ppaction://hlinksldjump"/>
                        </a:rPr>
                        <a:t>10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3" action="ppaction://hlinksldjump"/>
                        </a:rPr>
                        <a:t>20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4" action="ppaction://hlinksldjump"/>
                        </a:rPr>
                        <a:t>30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5" action="ppaction://hlinksldjump"/>
                        </a:rPr>
                        <a:t>40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6" action="ppaction://hlinksldjump"/>
                        </a:rPr>
                        <a:t>50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782545">
                <a:tc>
                  <a:txBody>
                    <a:bodyPr/>
                    <a:lstStyle/>
                    <a:p>
                      <a:r>
                        <a:rPr lang="ru-RU" sz="2800" i="0" dirty="0" smtClean="0">
                          <a:solidFill>
                            <a:schemeClr val="tx1"/>
                          </a:solidFill>
                        </a:rPr>
                        <a:t>Вопрос на засыпку</a:t>
                      </a:r>
                      <a:endParaRPr lang="ru-RU" sz="2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7" action="ppaction://hlinksldjump"/>
                        </a:rPr>
                        <a:t>10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8" action="ppaction://hlinksldjump"/>
                        </a:rPr>
                        <a:t>20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9" action="ppaction://hlinksldjump"/>
                        </a:rPr>
                        <a:t>30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0" action="ppaction://hlinksldjump"/>
                        </a:rPr>
                        <a:t>40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hlinkClick r:id="rId11" action="ppaction://hlinksldjump"/>
                        </a:rPr>
                        <a:t>50</a:t>
                      </a:r>
                      <a:endParaRPr lang="ru-RU" sz="3200" b="1" i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>
            <a:hlinkClick r:id="rId12" action="ppaction://hlinksldjump"/>
          </p:cNvPr>
          <p:cNvSpPr/>
          <p:nvPr/>
        </p:nvSpPr>
        <p:spPr>
          <a:xfrm>
            <a:off x="8072462" y="142852"/>
            <a:ext cx="642942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Угадай страну.10.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Индия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tadj_makh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85992"/>
            <a:ext cx="792463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29586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Угадай страну.20.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Япония</a:t>
            </a:r>
          </a:p>
          <a:p>
            <a:endParaRPr lang="ru-RU" dirty="0"/>
          </a:p>
        </p:txBody>
      </p:sp>
      <p:pic>
        <p:nvPicPr>
          <p:cNvPr id="5" name="Рисунок 4" descr="Flag_of_Jap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143248"/>
            <a:ext cx="4667791" cy="310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01671882_japa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00174"/>
            <a:ext cx="3075950" cy="4000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7858148" y="285728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Угадай страну.30.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Австралия</a:t>
            </a:r>
          </a:p>
          <a:p>
            <a:endParaRPr lang="ru-RU" dirty="0"/>
          </a:p>
        </p:txBody>
      </p:sp>
      <p:pic>
        <p:nvPicPr>
          <p:cNvPr id="5" name="Рисунок 4" descr="7f01fadc4b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14620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ustrali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00174"/>
            <a:ext cx="3786214" cy="284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9168eabd99b99e149510103a11bfca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00504"/>
            <a:ext cx="3500462" cy="269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Угадай страну.40.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Корея</a:t>
            </a:r>
          </a:p>
          <a:p>
            <a:endParaRPr lang="ru-RU" dirty="0"/>
          </a:p>
        </p:txBody>
      </p:sp>
      <p:pic>
        <p:nvPicPr>
          <p:cNvPr id="5" name="Рисунок 4" descr="p1030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4214842" cy="343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korea-south-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3314"/>
            <a:ext cx="4271909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40162157_1219863648_5.jpg"/>
          <p:cNvPicPr>
            <a:picLocks noChangeAspect="1"/>
          </p:cNvPicPr>
          <p:nvPr/>
        </p:nvPicPr>
        <p:blipFill>
          <a:blip r:embed="rId4"/>
          <a:srcRect l="9500" t="12500" r="500" b="16250"/>
          <a:stretch>
            <a:fillRect/>
          </a:stretch>
        </p:blipFill>
        <p:spPr>
          <a:xfrm>
            <a:off x="3857620" y="1500174"/>
            <a:ext cx="3786214" cy="239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Угадай страну.50.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Израиль</a:t>
            </a:r>
          </a:p>
          <a:p>
            <a:endParaRPr lang="ru-RU" dirty="0"/>
          </a:p>
        </p:txBody>
      </p:sp>
      <p:pic>
        <p:nvPicPr>
          <p:cNvPr id="4" name="Рисунок 3" descr="фла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85992"/>
            <a:ext cx="5236749" cy="361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на засыпку.10.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Что означает слово «Пенджаб»? 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i="1" dirty="0" err="1" smtClean="0">
                <a:solidFill>
                  <a:schemeClr val="bg1"/>
                </a:solidFill>
              </a:rPr>
              <a:t>Пятиречье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на засыпку.20.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Священный город мусульман 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Мекка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на засыпку.30.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Образ жизни монголов 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Кочевой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на засыпку.40.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Самое солёное озеро </a:t>
            </a:r>
          </a:p>
          <a:p>
            <a:endParaRPr lang="ru-RU" i="1" dirty="0" smtClean="0"/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Мёртвое море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4" name="Рисунок 3" descr="p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428868"/>
            <a:ext cx="4267962" cy="292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2714644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тур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429688" cy="58150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04948"/>
                <a:gridCol w="1404948"/>
                <a:gridCol w="1404948"/>
                <a:gridCol w="1404948"/>
                <a:gridCol w="1404948"/>
                <a:gridCol w="1404948"/>
              </a:tblGrid>
              <a:tr h="1163018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Индия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" action="ppaction://hlinksldjump"/>
                        </a:rPr>
                        <a:t>10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20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4" action="ppaction://hlinksldjump"/>
                        </a:rPr>
                        <a:t>30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40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50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163018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Китай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10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20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30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40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1" action="ppaction://hlinksldjump"/>
                        </a:rPr>
                        <a:t>50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163018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Япония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2" action="ppaction://hlinksldjump"/>
                        </a:rPr>
                        <a:t>10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3" action="ppaction://hlinksldjump"/>
                        </a:rPr>
                        <a:t>20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4" action="ppaction://hlinksldjump"/>
                        </a:rPr>
                        <a:t>30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5" action="ppaction://hlinksldjump"/>
                        </a:rPr>
                        <a:t>40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6" action="ppaction://hlinksldjump"/>
                        </a:rPr>
                        <a:t>50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163018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Общие знания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7" action="ppaction://hlinksldjump"/>
                        </a:rPr>
                        <a:t>10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8" action="ppaction://hlinksldjump"/>
                        </a:rPr>
                        <a:t>20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9" action="ppaction://hlinksldjump"/>
                        </a:rPr>
                        <a:t>30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0" action="ppaction://hlinksldjump"/>
                        </a:rPr>
                        <a:t>40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1" action="ppaction://hlinksldjump"/>
                        </a:rPr>
                        <a:t>50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163018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Кот в мешке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2" action="ppaction://hlinksldjump"/>
                        </a:rPr>
                        <a:t>10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3" action="ppaction://hlinksldjump"/>
                        </a:rPr>
                        <a:t>20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4" action="ppaction://hlinksldjump"/>
                        </a:rPr>
                        <a:t>30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5" action="ppaction://hlinksldjump"/>
                        </a:rPr>
                        <a:t>40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26" action="ppaction://hlinksldjump"/>
                        </a:rPr>
                        <a:t>50</a:t>
                      </a:r>
                      <a:endParaRPr lang="ru-RU" sz="3200" b="1" i="0" u="sng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87057" marR="87057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>
            <a:hlinkClick r:id="rId27" action="ppaction://hlinksldjump"/>
          </p:cNvPr>
          <p:cNvSpPr/>
          <p:nvPr/>
        </p:nvSpPr>
        <p:spPr>
          <a:xfrm>
            <a:off x="8143900" y="142852"/>
            <a:ext cx="500066" cy="5000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на засыпку.50.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660033"/>
              </a:solidFill>
            </a:endParaRPr>
          </a:p>
          <a:p>
            <a:r>
              <a:rPr lang="ru-RU" dirty="0" smtClean="0">
                <a:solidFill>
                  <a:srgbClr val="660033"/>
                </a:solidFill>
              </a:rPr>
              <a:t>Величайшая река Индии 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Ганг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4360040" cy="309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858148" y="214290"/>
            <a:ext cx="1071570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Индия.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Самый большой город Индии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Бомбей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Калькутта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Мадрас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h02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4000506" cy="2584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Индия. 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660033"/>
                </a:solidFill>
              </a:rPr>
              <a:t>Какой язык преобладает в Индии?</a:t>
            </a:r>
            <a:endParaRPr lang="ru-RU" dirty="0" smtClean="0">
              <a:solidFill>
                <a:srgbClr val="660033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испанский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хинди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арабский 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китайский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28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285992"/>
            <a:ext cx="2286016" cy="305019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Индия.30.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Количество штатов в Индии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25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Индия.40.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В северо-западной части Индо-Гангской низменности находится</a:t>
            </a:r>
          </a:p>
          <a:p>
            <a:endParaRPr lang="ru-RU" b="1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Главная пшеничная зона Индии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Главная рисоводческая зона Индии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Индия.50.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</a:rPr>
              <a:t>Штат Индии, где преобладают мусульмане, выступающие за отделение штата от Индии и присоединение его  к Пакистану.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Даман и </a:t>
            </a:r>
            <a:r>
              <a:rPr lang="ru-RU" dirty="0" err="1" smtClean="0">
                <a:solidFill>
                  <a:schemeClr val="bg1"/>
                </a:solidFill>
              </a:rPr>
              <a:t>Диу</a:t>
            </a:r>
            <a:r>
              <a:rPr lang="ru-RU" dirty="0" smtClean="0">
                <a:solidFill>
                  <a:schemeClr val="bg1"/>
                </a:solidFill>
              </a:rPr>
              <a:t>                    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Дадра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Нагархавели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Мизорам</a:t>
            </a:r>
            <a:r>
              <a:rPr lang="ru-RU" dirty="0" smtClean="0">
                <a:solidFill>
                  <a:schemeClr val="bg1"/>
                </a:solidFill>
              </a:rPr>
              <a:t>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Джамму и Кашмир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7215206" y="6143644"/>
            <a:ext cx="121444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500A7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577</Words>
  <PresentationFormat>Экран (4:3)</PresentationFormat>
  <Paragraphs>254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Техническая</vt:lpstr>
      <vt:lpstr>Обобщающее повторение «Зарубежная Азия и Австралия»</vt:lpstr>
      <vt:lpstr>Цель урока:</vt:lpstr>
      <vt:lpstr>I тур.</vt:lpstr>
      <vt:lpstr>II тур</vt:lpstr>
      <vt:lpstr>Индия. 10.</vt:lpstr>
      <vt:lpstr>Индия. 20.</vt:lpstr>
      <vt:lpstr>Индия.30.</vt:lpstr>
      <vt:lpstr>Индия.40.</vt:lpstr>
      <vt:lpstr>Индия.50.</vt:lpstr>
      <vt:lpstr>Китай.10.</vt:lpstr>
      <vt:lpstr>Китай.20.</vt:lpstr>
      <vt:lpstr>Китай.30.</vt:lpstr>
      <vt:lpstr>Китай.40.</vt:lpstr>
      <vt:lpstr>Китай.50.</vt:lpstr>
      <vt:lpstr>Япония.10.</vt:lpstr>
      <vt:lpstr>Япония.20.</vt:lpstr>
      <vt:lpstr>Япония.30.</vt:lpstr>
      <vt:lpstr>Япония.40.</vt:lpstr>
      <vt:lpstr>Япония.50.</vt:lpstr>
      <vt:lpstr>Общие знания.10.</vt:lpstr>
      <vt:lpstr>Общие знания.20.</vt:lpstr>
      <vt:lpstr>Общие знания.30.</vt:lpstr>
      <vt:lpstr>Общие знания.40.</vt:lpstr>
      <vt:lpstr>Общие знания.50.</vt:lpstr>
      <vt:lpstr>Кот в мешке.10.</vt:lpstr>
      <vt:lpstr>Кот в мешке. 20.</vt:lpstr>
      <vt:lpstr>Кот в мешке. 30.</vt:lpstr>
      <vt:lpstr>Кот в мешке. 40.</vt:lpstr>
      <vt:lpstr>Кот в мешке.50.</vt:lpstr>
      <vt:lpstr>III тур.</vt:lpstr>
      <vt:lpstr> Угадай страну.10. </vt:lpstr>
      <vt:lpstr> Угадай страну.20. </vt:lpstr>
      <vt:lpstr> Угадай страну.30. </vt:lpstr>
      <vt:lpstr> Угадай страну.40. </vt:lpstr>
      <vt:lpstr> Угадай страну.50. </vt:lpstr>
      <vt:lpstr>Вопрос на засыпку.10.</vt:lpstr>
      <vt:lpstr>Вопрос на засыпку.20.</vt:lpstr>
      <vt:lpstr>Вопрос на засыпку.30.</vt:lpstr>
      <vt:lpstr>Вопрос на засыпку.40.</vt:lpstr>
      <vt:lpstr>Вопрос на засыпку.50.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Зарубежная Азия</dc:title>
  <cp:lastModifiedBy>Alodin</cp:lastModifiedBy>
  <cp:revision>32</cp:revision>
  <dcterms:modified xsi:type="dcterms:W3CDTF">2013-11-25T12:23:23Z</dcterms:modified>
</cp:coreProperties>
</file>