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5"/>
  </p:notesMasterIdLst>
  <p:sldIdLst>
    <p:sldId id="267" r:id="rId2"/>
    <p:sldId id="282" r:id="rId3"/>
    <p:sldId id="262" r:id="rId4"/>
    <p:sldId id="277" r:id="rId5"/>
    <p:sldId id="287" r:id="rId6"/>
    <p:sldId id="276" r:id="rId7"/>
    <p:sldId id="288" r:id="rId8"/>
    <p:sldId id="275" r:id="rId9"/>
    <p:sldId id="289" r:id="rId10"/>
    <p:sldId id="280" r:id="rId11"/>
    <p:sldId id="290" r:id="rId12"/>
    <p:sldId id="273" r:id="rId13"/>
    <p:sldId id="29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DB33D-2488-4218-8F1D-8FE29B7CA8E1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A1D4B-B714-4705-9420-46FF4D7A7F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891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C5640F-5336-41ED-B1AF-29E998465387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3E0D20-9411-45C2-BC5F-6DD6CE6C7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640F-5336-41ED-B1AF-29E998465387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0D20-9411-45C2-BC5F-6DD6CE6C7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640F-5336-41ED-B1AF-29E998465387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0D20-9411-45C2-BC5F-6DD6CE6C7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A4470-65F3-4452-B83D-BEA8102DB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6323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BEC0489-B294-4800-8DEC-B0A7C5E331B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7292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BD0E5-3FCB-4FF3-BBBA-E132B627D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710369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C5640F-5336-41ED-B1AF-29E998465387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3E0D20-9411-45C2-BC5F-6DD6CE6C7C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C5640F-5336-41ED-B1AF-29E998465387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3E0D20-9411-45C2-BC5F-6DD6CE6C7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640F-5336-41ED-B1AF-29E998465387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0D20-9411-45C2-BC5F-6DD6CE6C7C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640F-5336-41ED-B1AF-29E998465387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0D20-9411-45C2-BC5F-6DD6CE6C7C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C5640F-5336-41ED-B1AF-29E998465387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3E0D20-9411-45C2-BC5F-6DD6CE6C7C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640F-5336-41ED-B1AF-29E998465387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0D20-9411-45C2-BC5F-6DD6CE6C7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C5640F-5336-41ED-B1AF-29E998465387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3E0D20-9411-45C2-BC5F-6DD6CE6C7C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C5640F-5336-41ED-B1AF-29E998465387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3E0D20-9411-45C2-BC5F-6DD6CE6C7C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C5640F-5336-41ED-B1AF-29E998465387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3E0D20-9411-45C2-BC5F-6DD6CE6C7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692150"/>
            <a:ext cx="6911975" cy="3024188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  <a:latin typeface="Arial Rounded MT Bold" pitchFamily="34" charset="0"/>
              </a:rPr>
              <a:t>Русско-японская война 1904-1905  гг.</a:t>
            </a:r>
            <a:endParaRPr lang="ru-RU" sz="4800" b="1" i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4437063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C00000"/>
                </a:solidFill>
              </a:rPr>
              <a:t>«Несчастная война» – С.Ю. Витте.</a:t>
            </a:r>
            <a:endParaRPr lang="ru-RU" sz="2800" dirty="0">
              <a:solidFill>
                <a:srgbClr val="C00000"/>
              </a:solidFill>
            </a:endParaRPr>
          </a:p>
          <a:p>
            <a:pPr algn="l"/>
            <a:endParaRPr lang="ru-RU" b="1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43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14-15 мая 1905 г. – разгром в </a:t>
            </a:r>
            <a:r>
              <a:rPr lang="ru-RU" sz="4000" dirty="0" err="1" smtClean="0">
                <a:solidFill>
                  <a:srgbClr val="C00000"/>
                </a:solidFill>
              </a:rPr>
              <a:t>Цусимском</a:t>
            </a:r>
            <a:r>
              <a:rPr lang="ru-RU" sz="4000" dirty="0" smtClean="0">
                <a:solidFill>
                  <a:srgbClr val="C00000"/>
                </a:solidFill>
              </a:rPr>
              <a:t> проливе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Documents and Settings\User\Рабочий стол\cysimi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43050"/>
            <a:ext cx="6500858" cy="46434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73493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21444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9 августа 1905 года – </a:t>
            </a:r>
            <a:r>
              <a:rPr lang="ru-RU" dirty="0" err="1" smtClean="0">
                <a:solidFill>
                  <a:srgbClr val="C00000"/>
                </a:solidFill>
              </a:rPr>
              <a:t>Портсмутский</a:t>
            </a:r>
            <a:r>
              <a:rPr lang="ru-RU" dirty="0" smtClean="0">
                <a:solidFill>
                  <a:srgbClr val="C00000"/>
                </a:solidFill>
              </a:rPr>
              <a:t> мир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2781304"/>
          </a:xfrm>
        </p:spPr>
        <p:txBody>
          <a:bodyPr/>
          <a:lstStyle/>
          <a:p>
            <a:r>
              <a:rPr lang="ru-RU" dirty="0" smtClean="0"/>
              <a:t>В городе Портсмут при посредничестве президента США Т.Рузвельта. Делегацию России возглавил С.Ю.Витте.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Итог войны: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Россия признала Корею сферой японских интересов;</a:t>
            </a:r>
            <a:endParaRPr lang="ru-RU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Россия уступала Японии аренду Порт-Артура и южную часть острова Сахалин;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Россия обязалась предоставить японцам право рыболовства вдоль русских берегов в Японском, Охотском и </a:t>
            </a:r>
            <a:r>
              <a:rPr lang="ru-RU" b="1" dirty="0" err="1" smtClean="0">
                <a:solidFill>
                  <a:srgbClr val="C00000"/>
                </a:solidFill>
              </a:rPr>
              <a:t>Беренговом</a:t>
            </a:r>
            <a:r>
              <a:rPr lang="ru-RU" b="1" dirty="0" smtClean="0">
                <a:solidFill>
                  <a:srgbClr val="C00000"/>
                </a:solidFill>
              </a:rPr>
              <a:t> морях.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49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Россия потерпела в войне с Японией жестокое поражение. Оно было обусловлено ее неподготовленностью к войне. Самым отрицательным образом на ходе военных действий сказались недооценка сил соперника и бездарность командования.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4"/>
          <p:cNvSpPr>
            <a:spLocks noChangeArrowheads="1" noChangeShapeType="1" noTextEdit="1"/>
          </p:cNvSpPr>
          <p:nvPr/>
        </p:nvSpPr>
        <p:spPr bwMode="auto">
          <a:xfrm>
            <a:off x="357158" y="285728"/>
            <a:ext cx="8358246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</a:rPr>
              <a:t>Работа </a:t>
            </a:r>
            <a:r>
              <a:rPr lang="ru-RU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</a:rPr>
              <a:t>в группах</a:t>
            </a:r>
            <a:endParaRPr lang="ru-RU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</a:endParaRPr>
          </a:p>
        </p:txBody>
      </p:sp>
      <p:sp>
        <p:nvSpPr>
          <p:cNvPr id="36867" name="WordArt 6"/>
          <p:cNvSpPr>
            <a:spLocks noChangeArrowheads="1" noChangeShapeType="1" noTextEdit="1"/>
          </p:cNvSpPr>
          <p:nvPr/>
        </p:nvSpPr>
        <p:spPr bwMode="auto">
          <a:xfrm>
            <a:off x="468313" y="2133600"/>
            <a:ext cx="8280400" cy="4175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66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720840"/>
            <a:ext cx="6768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I </a:t>
            </a:r>
            <a:r>
              <a:rPr lang="ru-RU" sz="2000" dirty="0" smtClean="0">
                <a:solidFill>
                  <a:srgbClr val="C00000"/>
                </a:solidFill>
              </a:rPr>
              <a:t>– 27 января 1904 года – атака японцев в корейском порту </a:t>
            </a:r>
            <a:r>
              <a:rPr lang="ru-RU" sz="2000" dirty="0" err="1" smtClean="0">
                <a:solidFill>
                  <a:srgbClr val="C00000"/>
                </a:solidFill>
              </a:rPr>
              <a:t>Чемульпо</a:t>
            </a:r>
            <a:r>
              <a:rPr lang="ru-RU" sz="2000" dirty="0" smtClean="0">
                <a:solidFill>
                  <a:srgbClr val="C00000"/>
                </a:solidFill>
              </a:rPr>
              <a:t>; 31 марта 1904 г. – гибель адмирала С.О.Макарова.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II </a:t>
            </a:r>
            <a:r>
              <a:rPr lang="ru-RU" sz="2000" dirty="0" smtClean="0">
                <a:solidFill>
                  <a:srgbClr val="C00000"/>
                </a:solidFill>
              </a:rPr>
              <a:t>– июнь 1904 г. – начало осады Порт-Артура; героическая оборона крепости; 20 декабря 1904 года – </a:t>
            </a:r>
            <a:r>
              <a:rPr lang="ru-RU" sz="2000" dirty="0" err="1" smtClean="0">
                <a:solidFill>
                  <a:srgbClr val="C00000"/>
                </a:solidFill>
              </a:rPr>
              <a:t>А.М.Стессель</a:t>
            </a:r>
            <a:r>
              <a:rPr lang="ru-RU" sz="2000" dirty="0" smtClean="0">
                <a:solidFill>
                  <a:srgbClr val="C00000"/>
                </a:solidFill>
              </a:rPr>
              <a:t> подписал акт о капитуляции.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III </a:t>
            </a:r>
            <a:r>
              <a:rPr lang="ru-RU" sz="2000" dirty="0" smtClean="0">
                <a:solidFill>
                  <a:srgbClr val="C00000"/>
                </a:solidFill>
              </a:rPr>
              <a:t>– август 1904 г. – сражение под </a:t>
            </a:r>
            <a:r>
              <a:rPr lang="ru-RU" sz="2000" dirty="0" err="1" smtClean="0">
                <a:solidFill>
                  <a:srgbClr val="C00000"/>
                </a:solidFill>
              </a:rPr>
              <a:t>Ляоляном</a:t>
            </a:r>
            <a:r>
              <a:rPr lang="ru-RU" sz="2000" dirty="0" smtClean="0">
                <a:solidFill>
                  <a:srgbClr val="C00000"/>
                </a:solidFill>
              </a:rPr>
              <a:t>;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сентябрь 1904 г. сражение на реке шахе; февраль – март 1905 г. при </a:t>
            </a:r>
            <a:r>
              <a:rPr lang="ru-RU" sz="2000" dirty="0" err="1" smtClean="0">
                <a:solidFill>
                  <a:srgbClr val="C00000"/>
                </a:solidFill>
              </a:rPr>
              <a:t>Мукдене</a:t>
            </a:r>
            <a:r>
              <a:rPr lang="ru-RU" sz="20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IV</a:t>
            </a:r>
            <a:r>
              <a:rPr lang="ru-RU" sz="2000" dirty="0" smtClean="0">
                <a:solidFill>
                  <a:srgbClr val="C00000"/>
                </a:solidFill>
              </a:rPr>
              <a:t> – 14-15 мая 1905 г. – разгром в </a:t>
            </a:r>
            <a:r>
              <a:rPr lang="ru-RU" sz="2000" dirty="0" err="1" smtClean="0">
                <a:solidFill>
                  <a:srgbClr val="C00000"/>
                </a:solidFill>
              </a:rPr>
              <a:t>Цусимском</a:t>
            </a:r>
            <a:r>
              <a:rPr lang="ru-RU" sz="2000" dirty="0" smtClean="0">
                <a:solidFill>
                  <a:srgbClr val="C00000"/>
                </a:solidFill>
              </a:rPr>
              <a:t> проливе.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V</a:t>
            </a:r>
            <a:r>
              <a:rPr lang="ru-RU" sz="2000" dirty="0" smtClean="0">
                <a:solidFill>
                  <a:srgbClr val="C00000"/>
                </a:solidFill>
              </a:rPr>
              <a:t> – 9 августа 1905 года – </a:t>
            </a:r>
            <a:r>
              <a:rPr lang="ru-RU" sz="2000" dirty="0" err="1" smtClean="0">
                <a:solidFill>
                  <a:srgbClr val="C00000"/>
                </a:solidFill>
              </a:rPr>
              <a:t>Портсмутский</a:t>
            </a:r>
            <a:r>
              <a:rPr lang="ru-RU" sz="2000" dirty="0" smtClean="0">
                <a:solidFill>
                  <a:srgbClr val="C00000"/>
                </a:solidFill>
              </a:rPr>
              <a:t> мир.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5700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34119" y="152400"/>
            <a:ext cx="6553200" cy="7921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Причины и начало войны</a:t>
            </a:r>
          </a:p>
        </p:txBody>
      </p:sp>
      <p:pic>
        <p:nvPicPr>
          <p:cNvPr id="8" name="Picture 8" descr="Рисунок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3143272" cy="4143404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542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219200"/>
            <a:ext cx="4648200" cy="4906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В 90-х гг. </a:t>
            </a:r>
            <a:r>
              <a:rPr lang="en-US" sz="2000" dirty="0" smtClean="0">
                <a:solidFill>
                  <a:srgbClr val="C00000"/>
                </a:solidFill>
              </a:rPr>
              <a:t>XIX</a:t>
            </a:r>
            <a:r>
              <a:rPr lang="ru-RU" sz="2000" dirty="0" smtClean="0">
                <a:solidFill>
                  <a:srgbClr val="C00000"/>
                </a:solidFill>
              </a:rPr>
              <a:t> в. Внимание всех европейских правительств было привлечено событиями на Дальнем Востоке. У Николая </a:t>
            </a:r>
            <a:r>
              <a:rPr lang="en-US" sz="2000" dirty="0" smtClean="0">
                <a:solidFill>
                  <a:srgbClr val="C00000"/>
                </a:solidFill>
              </a:rPr>
              <a:t>II </a:t>
            </a:r>
            <a:r>
              <a:rPr lang="ru-RU" sz="2000" dirty="0" smtClean="0">
                <a:solidFill>
                  <a:srgbClr val="C00000"/>
                </a:solidFill>
              </a:rPr>
              <a:t>появляется </a:t>
            </a:r>
            <a:r>
              <a:rPr lang="ru-RU" sz="2000" dirty="0" smtClean="0">
                <a:solidFill>
                  <a:srgbClr val="C00000"/>
                </a:solidFill>
              </a:rPr>
              <a:t>идея выхода России к незамерзающим морям Тихого океана – «большая азиатская программа».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На путь территориальных захватов вступила Япония. Она захватила </a:t>
            </a:r>
            <a:r>
              <a:rPr lang="ru-RU" sz="2000" dirty="0" err="1" smtClean="0">
                <a:solidFill>
                  <a:srgbClr val="C00000"/>
                </a:solidFill>
              </a:rPr>
              <a:t>Пескадорские</a:t>
            </a:r>
            <a:r>
              <a:rPr lang="ru-RU" sz="2000" dirty="0" smtClean="0">
                <a:solidFill>
                  <a:srgbClr val="C00000"/>
                </a:solidFill>
              </a:rPr>
              <a:t> острова и </a:t>
            </a:r>
            <a:r>
              <a:rPr lang="ru-RU" sz="2000" dirty="0" err="1" smtClean="0">
                <a:solidFill>
                  <a:srgbClr val="C00000"/>
                </a:solidFill>
              </a:rPr>
              <a:t>Формозу</a:t>
            </a:r>
            <a:r>
              <a:rPr lang="ru-RU" sz="2000" dirty="0" smtClean="0">
                <a:solidFill>
                  <a:srgbClr val="C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Усиливается противостояние между Россией и Японией.</a:t>
            </a:r>
          </a:p>
        </p:txBody>
      </p:sp>
    </p:spTree>
    <p:extLst>
      <p:ext uri="{BB962C8B-B14F-4D97-AF65-F5344CB8AC3E}">
        <p14:creationId xmlns:p14="http://schemas.microsoft.com/office/powerpoint/2010/main" xmlns="" val="63758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6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-214338"/>
            <a:ext cx="8229600" cy="221457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CC0000"/>
                </a:solidFill>
              </a:rPr>
              <a:t/>
            </a:r>
            <a:br>
              <a:rPr lang="ru-RU" sz="1800" b="1" dirty="0" smtClean="0">
                <a:solidFill>
                  <a:srgbClr val="CC0000"/>
                </a:solidFill>
              </a:rPr>
            </a:br>
            <a:r>
              <a:rPr lang="ru-RU" sz="1800" b="1" dirty="0" smtClean="0">
                <a:solidFill>
                  <a:srgbClr val="CC0000"/>
                </a:solidFill>
              </a:rPr>
              <a:t/>
            </a:r>
            <a:br>
              <a:rPr lang="ru-RU" sz="1800" b="1" dirty="0" smtClean="0">
                <a:solidFill>
                  <a:srgbClr val="CC0000"/>
                </a:solidFill>
              </a:rPr>
            </a:br>
            <a:r>
              <a:rPr lang="ru-RU" sz="1800" b="1" dirty="0" smtClean="0">
                <a:solidFill>
                  <a:srgbClr val="CC0000"/>
                </a:solidFill>
              </a:rPr>
              <a:t>В ночь на 27 января 1904 года японский флот атаковал русские корабли на рейде Порт-Артура. На следующий день  6 японских крейсеров и 8 миноносцев напали на крейсер «Варяг» и канонерку «Кореец» в корейском порту «</a:t>
            </a:r>
            <a:r>
              <a:rPr lang="ru-RU" sz="1800" b="1" dirty="0" err="1" smtClean="0">
                <a:solidFill>
                  <a:srgbClr val="CC0000"/>
                </a:solidFill>
              </a:rPr>
              <a:t>Чемульпо</a:t>
            </a:r>
            <a:r>
              <a:rPr lang="ru-RU" sz="1800" b="1" dirty="0" smtClean="0">
                <a:solidFill>
                  <a:srgbClr val="CC0000"/>
                </a:solidFill>
              </a:rPr>
              <a:t>»</a:t>
            </a:r>
            <a:r>
              <a:rPr lang="ru-RU" sz="4000" b="1" dirty="0">
                <a:solidFill>
                  <a:srgbClr val="CC0000"/>
                </a:solidFill>
                <a:effectLst/>
              </a:rPr>
              <a:t/>
            </a:r>
            <a:br>
              <a:rPr lang="ru-RU" sz="4000" b="1" dirty="0">
                <a:solidFill>
                  <a:srgbClr val="CC0000"/>
                </a:solidFill>
                <a:effectLst/>
              </a:rPr>
            </a:br>
            <a:endParaRPr lang="ru-RU" sz="4000" b="1" dirty="0">
              <a:solidFill>
                <a:srgbClr val="CC0000"/>
              </a:solidFill>
              <a:effectLst/>
            </a:endParaRPr>
          </a:p>
        </p:txBody>
      </p:sp>
      <p:sp>
        <p:nvSpPr>
          <p:cNvPr id="284674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User\Рабочий стол\p5344i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7286676" cy="4572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34584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135937" cy="476250"/>
          </a:xfrm>
        </p:spPr>
        <p:txBody>
          <a:bodyPr/>
          <a:lstStyle/>
          <a:p>
            <a:r>
              <a:rPr lang="ru-RU" sz="2400" dirty="0">
                <a:solidFill>
                  <a:srgbClr val="C00000"/>
                </a:solidFill>
              </a:rPr>
              <a:t>Русско-японская </a:t>
            </a:r>
            <a:r>
              <a:rPr lang="ru-RU" sz="2400" dirty="0" smtClean="0">
                <a:solidFill>
                  <a:srgbClr val="C00000"/>
                </a:solidFill>
              </a:rPr>
              <a:t>война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10244" name="Picture 4" descr="3-20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76250"/>
            <a:ext cx="8135938" cy="638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539750" y="333375"/>
            <a:ext cx="8229600" cy="1366838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31 марта 1904 года – гибель адмирала С.О. Макарова</a:t>
            </a:r>
          </a:p>
          <a:p>
            <a:pPr>
              <a:lnSpc>
                <a:spcPct val="90000"/>
              </a:lnSpc>
            </a:pPr>
            <a:endParaRPr lang="ru-RU" sz="28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C:\Documents and Settings\User\Рабочий стол\pm_010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00241"/>
            <a:ext cx="3643337" cy="40719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8917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2027238" cy="4306887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Оборона Порт-Артура</a:t>
            </a:r>
          </a:p>
        </p:txBody>
      </p:sp>
      <p:pic>
        <p:nvPicPr>
          <p:cNvPr id="9221" name="Picture 5" descr="2-20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0"/>
            <a:ext cx="56165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04665"/>
            <a:ext cx="8137525" cy="1440160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400" b="1" dirty="0" smtClean="0"/>
              <a:t>    </a:t>
            </a:r>
            <a:r>
              <a:rPr lang="ru-RU" sz="2400" b="1" dirty="0" smtClean="0">
                <a:solidFill>
                  <a:schemeClr val="bg1"/>
                </a:solidFill>
              </a:rPr>
              <a:t>   22 июля </a:t>
            </a:r>
            <a:r>
              <a:rPr lang="ru-RU" sz="2600" b="1" i="1" dirty="0" smtClean="0">
                <a:solidFill>
                  <a:schemeClr val="bg1"/>
                </a:solidFill>
              </a:rPr>
              <a:t>у Смоленска 1  и 2 армии соединились. </a:t>
            </a:r>
          </a:p>
          <a:p>
            <a:pPr>
              <a:lnSpc>
                <a:spcPct val="90000"/>
              </a:lnSpc>
            </a:pPr>
            <a:r>
              <a:rPr lang="ru-RU" sz="2600" b="1" i="1" dirty="0" smtClean="0">
                <a:solidFill>
                  <a:schemeClr val="bg1"/>
                </a:solidFill>
              </a:rPr>
              <a:t>4-6 августа </a:t>
            </a:r>
            <a:r>
              <a:rPr lang="ru-RU" sz="11200" b="1" i="1" dirty="0" smtClean="0">
                <a:solidFill>
                  <a:schemeClr val="bg1"/>
                </a:solidFill>
              </a:rPr>
              <a:t>со</a:t>
            </a:r>
            <a:r>
              <a:rPr lang="ru-RU" sz="9600" dirty="0" smtClean="0"/>
              <a:t> </a:t>
            </a:r>
            <a:r>
              <a:rPr lang="ru-RU" sz="9600" dirty="0" smtClean="0">
                <a:solidFill>
                  <a:srgbClr val="C00000"/>
                </a:solidFill>
              </a:rPr>
              <a:t>Начало осады Порт-Артура; героическая оборона крепости; 20 декабря 1904 года – </a:t>
            </a:r>
            <a:r>
              <a:rPr lang="ru-RU" sz="9600" dirty="0" err="1" smtClean="0">
                <a:solidFill>
                  <a:srgbClr val="C00000"/>
                </a:solidFill>
              </a:rPr>
              <a:t>А.М.Стессель</a:t>
            </a:r>
            <a:r>
              <a:rPr lang="ru-RU" sz="9600" dirty="0" smtClean="0">
                <a:solidFill>
                  <a:srgbClr val="C00000"/>
                </a:solidFill>
              </a:rPr>
              <a:t> подписал акт о </a:t>
            </a:r>
            <a:r>
              <a:rPr lang="ru-RU" sz="9600" dirty="0" smtClean="0">
                <a:solidFill>
                  <a:srgbClr val="C00000"/>
                </a:solidFill>
              </a:rPr>
              <a:t>капитуляции</a:t>
            </a:r>
            <a:endParaRPr lang="ru-RU" sz="11200" b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sz="11200" b="1" dirty="0" smtClean="0">
                <a:solidFill>
                  <a:srgbClr val="C00000"/>
                </a:solidFill>
              </a:rPr>
              <a:t>         </a:t>
            </a:r>
          </a:p>
          <a:p>
            <a:pPr marL="0" indent="0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11200" b="1" i="1" dirty="0" err="1" smtClean="0">
                <a:solidFill>
                  <a:schemeClr val="bg1"/>
                </a:solidFill>
              </a:rPr>
              <a:t>ялоссражение</a:t>
            </a:r>
            <a:r>
              <a:rPr lang="ru-RU" sz="11200" b="1" i="1" dirty="0" smtClean="0">
                <a:solidFill>
                  <a:schemeClr val="bg1"/>
                </a:solidFill>
              </a:rPr>
              <a:t>, где наглядно проявились мужес</a:t>
            </a:r>
            <a:r>
              <a:rPr lang="ru-RU" sz="4000" b="1" i="1" dirty="0" smtClean="0">
                <a:solidFill>
                  <a:schemeClr val="bg1"/>
                </a:solidFill>
              </a:rPr>
              <a:t>тво и героизм русских воинов.</a:t>
            </a:r>
            <a:r>
              <a:rPr lang="ru-RU" sz="4000" b="1" i="1" dirty="0" smtClean="0">
                <a:solidFill>
                  <a:srgbClr val="CCFF33"/>
                </a:solidFill>
              </a:rPr>
              <a:t> </a:t>
            </a:r>
          </a:p>
        </p:txBody>
      </p:sp>
      <p:sp>
        <p:nvSpPr>
          <p:cNvPr id="45059" name="WordArt 9"/>
          <p:cNvSpPr>
            <a:spLocks noChangeArrowheads="1" noChangeShapeType="1" noTextEdit="1"/>
          </p:cNvSpPr>
          <p:nvPr/>
        </p:nvSpPr>
        <p:spPr bwMode="auto">
          <a:xfrm>
            <a:off x="2268538" y="260350"/>
            <a:ext cx="5543822" cy="811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85"/>
              </a:avLst>
            </a:prstTxWarp>
          </a:bodyPr>
          <a:lstStyle/>
          <a:p>
            <a:pPr algn="ctr"/>
            <a:endParaRPr lang="ru-RU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026" name="Picture 2" descr="E:\Pk01035.b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928802"/>
            <a:ext cx="3357586" cy="36433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9586309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135937" cy="150017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август 1904 г. – сражение под </a:t>
            </a:r>
            <a:r>
              <a:rPr lang="ru-RU" sz="2400" dirty="0" err="1" smtClean="0">
                <a:solidFill>
                  <a:srgbClr val="C00000"/>
                </a:solidFill>
              </a:rPr>
              <a:t>Ляоляном</a:t>
            </a:r>
            <a:r>
              <a:rPr lang="ru-RU" sz="2400" dirty="0" smtClean="0">
                <a:solidFill>
                  <a:srgbClr val="C00000"/>
                </a:solidFill>
              </a:rPr>
              <a:t>;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сентябрь 1904 г. сражение на реке шахе; 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февраль – март 1905 г. при </a:t>
            </a:r>
            <a:r>
              <a:rPr lang="ru-RU" sz="2400" dirty="0" err="1" smtClean="0">
                <a:solidFill>
                  <a:srgbClr val="C00000"/>
                </a:solidFill>
              </a:rPr>
              <a:t>Мукдене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0244" name="Picture 4" descr="3-20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571612"/>
            <a:ext cx="8135938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</TotalTime>
  <Words>304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Русско-японская война 1904-1905  гг.</vt:lpstr>
      <vt:lpstr>Слайд 2</vt:lpstr>
      <vt:lpstr>Причины и начало войны</vt:lpstr>
      <vt:lpstr>  В ночь на 27 января 1904 года японский флот атаковал русские корабли на рейде Порт-Артура. На следующий день  6 японских крейсеров и 8 миноносцев напали на крейсер «Варяг» и канонерку «Кореец» в корейском порту «Чемульпо» </vt:lpstr>
      <vt:lpstr>Русско-японская война</vt:lpstr>
      <vt:lpstr>Слайд 6</vt:lpstr>
      <vt:lpstr>Оборона Порт-Артура</vt:lpstr>
      <vt:lpstr>Слайд 8</vt:lpstr>
      <vt:lpstr>август 1904 г. – сражение под Ляоляном; сентябрь 1904 г. сражение на реке шахе;  февраль – март 1905 г. при Мукдене </vt:lpstr>
      <vt:lpstr>14-15 мая 1905 г. – разгром в Цусимском проливе</vt:lpstr>
      <vt:lpstr>9 августа 1905 года – Портсмутский мир</vt:lpstr>
      <vt:lpstr>Итог войны:</vt:lpstr>
      <vt:lpstr>Россия потерпела в войне с Японией жестокое поражение. Оно было обусловлено ее неподготовленностью к войне. Самым отрицательным образом на ходе военных действий сказались недооценка сил соперника и бездарность командования.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Отечественная война  1812 года</dc:title>
  <dc:creator>User</dc:creator>
  <cp:lastModifiedBy>User</cp:lastModifiedBy>
  <cp:revision>20</cp:revision>
  <dcterms:created xsi:type="dcterms:W3CDTF">2012-02-26T08:06:25Z</dcterms:created>
  <dcterms:modified xsi:type="dcterms:W3CDTF">2013-11-13T13:21:42Z</dcterms:modified>
</cp:coreProperties>
</file>