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8" r:id="rId3"/>
    <p:sldId id="257" r:id="rId4"/>
    <p:sldId id="279" r:id="rId5"/>
    <p:sldId id="261" r:id="rId6"/>
    <p:sldId id="260" r:id="rId7"/>
    <p:sldId id="266" r:id="rId8"/>
    <p:sldId id="275" r:id="rId9"/>
    <p:sldId id="270" r:id="rId10"/>
    <p:sldId id="262" r:id="rId11"/>
    <p:sldId id="273" r:id="rId12"/>
    <p:sldId id="271" r:id="rId13"/>
    <p:sldId id="274" r:id="rId14"/>
    <p:sldId id="272" r:id="rId15"/>
    <p:sldId id="268" r:id="rId16"/>
    <p:sldId id="269" r:id="rId17"/>
    <p:sldId id="267" r:id="rId18"/>
    <p:sldId id="281" r:id="rId19"/>
    <p:sldId id="285" r:id="rId20"/>
    <p:sldId id="277" r:id="rId21"/>
    <p:sldId id="284" r:id="rId22"/>
    <p:sldId id="278" r:id="rId23"/>
    <p:sldId id="276" r:id="rId24"/>
    <p:sldId id="282" r:id="rId25"/>
    <p:sldId id="283" r:id="rId26"/>
    <p:sldId id="286" r:id="rId27"/>
    <p:sldId id="280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59" d="100"/>
          <a:sy n="59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B0954-E4B7-4482-8DA4-0E82D4680762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0FBD-2205-439A-87DE-3E6B1BFED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25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918648" cy="511256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2" charset="0"/>
              </a:rPr>
              <a:t>Подвигу семьи Степановых посвящается…</a:t>
            </a:r>
            <a:r>
              <a:rPr lang="ru-RU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2" charset="0"/>
              </a:rPr>
              <a:t/>
            </a:r>
            <a:br>
              <a:rPr lang="ru-RU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2" charset="0"/>
              </a:rPr>
            </a:b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516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392" y="285410"/>
            <a:ext cx="8640960" cy="3024336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ru-RU" dirty="0"/>
              <a:t>Александр, Николай, Василий, Филипп, Фёдор, Иван, Илья, Павел и ещё младший Александр – все они, кроме старшего Александра, погибшего в гражданскую войну, и Фёдора, павшего в бою с японскими захватчиками на реке Халхин-Гол, были призваны на Великую Отечественную. С матерью осталась дочка Валя. А Николай, единственный, кто вернулся с фронта, умер после войны от последствий фронтовых ранений. 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5" y="3284984"/>
            <a:ext cx="8127032" cy="342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825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981200"/>
            <a:ext cx="3827462" cy="4114800"/>
          </a:xfrm>
        </p:spPr>
        <p:txBody>
          <a:bodyPr/>
          <a:lstStyle/>
          <a:p>
            <a:r>
              <a:rPr lang="ru-RU" dirty="0"/>
              <a:t>Павел Михайлович </a:t>
            </a:r>
            <a:r>
              <a:rPr lang="ru-RU" dirty="0" err="1"/>
              <a:t>Степанов.Пропал</a:t>
            </a:r>
            <a:r>
              <a:rPr lang="ru-RU" dirty="0"/>
              <a:t> без вести на Брянском фронте в возрасте 22 лет(1941г.)</a:t>
            </a:r>
          </a:p>
        </p:txBody>
      </p:sp>
      <p:pic>
        <p:nvPicPr>
          <p:cNvPr id="21508" name="Picture 4" descr="825154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197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1981200"/>
            <a:ext cx="3754437" cy="4114800"/>
          </a:xfrm>
        </p:spPr>
        <p:txBody>
          <a:bodyPr/>
          <a:lstStyle/>
          <a:p>
            <a:r>
              <a:rPr lang="ru-RU" dirty="0"/>
              <a:t>Иван Михайлович Степанов.</a:t>
            </a:r>
          </a:p>
          <a:p>
            <a:r>
              <a:rPr lang="ru-RU" dirty="0"/>
              <a:t>Расстрелян гитлеровцами в возрасте 28лет(1943г.)</a:t>
            </a:r>
          </a:p>
        </p:txBody>
      </p:sp>
      <p:pic>
        <p:nvPicPr>
          <p:cNvPr id="19460" name="Picture 4" descr="B8DBD7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0842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981200"/>
            <a:ext cx="3898900" cy="4114800"/>
          </a:xfrm>
        </p:spPr>
        <p:txBody>
          <a:bodyPr/>
          <a:lstStyle/>
          <a:p>
            <a:r>
              <a:rPr lang="ru-RU" dirty="0"/>
              <a:t>Александр Михайлович Степанов.</a:t>
            </a:r>
          </a:p>
          <a:p>
            <a:r>
              <a:rPr lang="ru-RU" dirty="0"/>
              <a:t>Погиб в боях на Днепре в возрасте 20 лет(1943г.)</a:t>
            </a:r>
          </a:p>
        </p:txBody>
      </p:sp>
      <p:pic>
        <p:nvPicPr>
          <p:cNvPr id="22533" name="Picture 5" descr="EF3A676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5153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981200"/>
            <a:ext cx="3898900" cy="4114800"/>
          </a:xfrm>
        </p:spPr>
        <p:txBody>
          <a:bodyPr/>
          <a:lstStyle/>
          <a:p>
            <a:r>
              <a:rPr lang="ru-RU" dirty="0"/>
              <a:t>Илья Михайлович Степанов.</a:t>
            </a:r>
          </a:p>
          <a:p>
            <a:r>
              <a:rPr lang="ru-RU" dirty="0"/>
              <a:t>Погиб в танковом бою на Курской дуге в возрасте 26 лет(1943г.)</a:t>
            </a:r>
          </a:p>
        </p:txBody>
      </p:sp>
      <p:pic>
        <p:nvPicPr>
          <p:cNvPr id="20484" name="Picture 4" descr="F9A3D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7480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1981200"/>
            <a:ext cx="3178175" cy="4114800"/>
          </a:xfrm>
        </p:spPr>
        <p:txBody>
          <a:bodyPr/>
          <a:lstStyle/>
          <a:p>
            <a:r>
              <a:rPr lang="ru-RU" dirty="0"/>
              <a:t>Василий Михайлович Степанов.</a:t>
            </a:r>
          </a:p>
          <a:p>
            <a:r>
              <a:rPr lang="ru-RU" dirty="0"/>
              <a:t>Расстрелян гитлеровцами в возрасте 35 лет(1943г.) </a:t>
            </a:r>
          </a:p>
        </p:txBody>
      </p:sp>
      <p:pic>
        <p:nvPicPr>
          <p:cNvPr id="16388" name="Picture 4" descr="8A26D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591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1981200"/>
            <a:ext cx="3467100" cy="4114800"/>
          </a:xfrm>
        </p:spPr>
        <p:txBody>
          <a:bodyPr/>
          <a:lstStyle/>
          <a:p>
            <a:r>
              <a:rPr lang="ru-RU" dirty="0"/>
              <a:t>Филипп Михайлович Степанов .</a:t>
            </a:r>
          </a:p>
          <a:p>
            <a:r>
              <a:rPr lang="ru-RU" dirty="0"/>
              <a:t>Замучен в фашистском концлагере в возрасте 35 лет(1945г.)</a:t>
            </a:r>
          </a:p>
        </p:txBody>
      </p:sp>
      <p:pic>
        <p:nvPicPr>
          <p:cNvPr id="17413" name="Picture 5" descr="306333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9903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1981200"/>
            <a:ext cx="3467100" cy="4114800"/>
          </a:xfrm>
        </p:spPr>
        <p:txBody>
          <a:bodyPr/>
          <a:lstStyle/>
          <a:p>
            <a:r>
              <a:rPr lang="ru-RU" dirty="0"/>
              <a:t>Николай  Михайлович Степанов .Умер от ран,</a:t>
            </a:r>
          </a:p>
          <a:p>
            <a:r>
              <a:rPr lang="ru-RU" dirty="0"/>
              <a:t>полученных на фронте .</a:t>
            </a:r>
          </a:p>
        </p:txBody>
      </p:sp>
      <p:pic>
        <p:nvPicPr>
          <p:cNvPr id="15364" name="Picture 4" descr="442556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0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40" y="260648"/>
            <a:ext cx="8640960" cy="30243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825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im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467600" cy="5648672"/>
          </a:xfrm>
        </p:spPr>
        <p:txBody>
          <a:bodyPr>
            <a:normAutofit/>
          </a:bodyPr>
          <a:lstStyle/>
          <a:p>
            <a:r>
              <a:rPr lang="ru-RU" dirty="0" smtClean="0"/>
              <a:t>Горькая </a:t>
            </a:r>
            <a:r>
              <a:rPr lang="ru-RU" dirty="0"/>
              <a:t>и героическая доля за многие века выпадала матерям нашей Родины. Вместе с мужьями и детьми они, не щадя жизни, боролись за дом и за землю родную с захватчиками, посягнувшими на нашу страну. Но особенно тяжкая ноша легла на материнские плечи в годы борьбы с немецко-фашистскими захватчиками. Всё вынесли и выдержали под грузом горя утрат солдатские матери.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704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0"/>
            <a:ext cx="4788024" cy="6858000"/>
          </a:xfrm>
        </p:spPr>
        <p:txBody>
          <a:bodyPr>
            <a:normAutofit lnSpcReduction="10000"/>
          </a:bodyPr>
          <a:lstStyle/>
          <a:p>
            <a:pPr marL="36576" indent="0">
              <a:lnSpc>
                <a:spcPct val="90000"/>
              </a:lnSpc>
              <a:buNone/>
            </a:pPr>
            <a:r>
              <a:rPr lang="ru-RU" sz="2800" dirty="0" err="1"/>
              <a:t>Епистиния</a:t>
            </a:r>
            <a:r>
              <a:rPr lang="ru-RU" sz="2800" dirty="0"/>
              <a:t> Фёдоровна ,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ru-RU" sz="2800" dirty="0"/>
              <a:t>Вы ушли к сыновьям,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ru-RU" sz="2800" dirty="0"/>
              <a:t>Это Ваше святое материнское право.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ru-RU" sz="2800" dirty="0"/>
              <a:t>Но со славой Вы вновь возвращаетесь к нам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ru-RU" sz="2800" dirty="0"/>
              <a:t>В птичьем пенье, в деревьях и травах.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ru-RU" sz="2800" dirty="0"/>
              <a:t>Материнский Ваш подвиг бессмертен в веках.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ru-RU" sz="2800" dirty="0"/>
              <a:t>Равен подвигу Ваших сынов негасимых.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ru-RU" sz="2800" dirty="0"/>
              <a:t>Девять  жизней носили Вы в добрых руках-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ru-RU" sz="2800" dirty="0"/>
              <a:t>Девять жизней Степановых помнит Россия!</a:t>
            </a:r>
          </a:p>
        </p:txBody>
      </p:sp>
      <p:pic>
        <p:nvPicPr>
          <p:cNvPr id="7172" name="Picture 4" descr="A27062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3960813" cy="6524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4849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902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</p:txBody>
      </p:sp>
      <p:sp>
        <p:nvSpPr>
          <p:cNvPr id="12903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404664"/>
            <a:ext cx="4191000" cy="5694511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Известна мудрость: под надгробным камнем покоится история народа, история человечества - Вселенная. Сразу понятной становится эта мудрость, когда подумаешь о жизни и судьбе </a:t>
            </a:r>
            <a:r>
              <a:rPr lang="ru-RU" sz="2400" dirty="0" err="1" smtClean="0"/>
              <a:t>Епистинии</a:t>
            </a:r>
            <a:r>
              <a:rPr lang="ru-RU" sz="2400" dirty="0" smtClean="0"/>
              <a:t>. Подвиг семьи Степановых не забыт. Городом материнской славы называют Тимашевск.</a:t>
            </a:r>
          </a:p>
        </p:txBody>
      </p:sp>
      <p:pic>
        <p:nvPicPr>
          <p:cNvPr id="27653" name="Picture 7" descr="tim_ru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01015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6563" y="404812"/>
            <a:ext cx="2555875" cy="6048375"/>
          </a:xfrm>
        </p:spPr>
        <p:txBody>
          <a:bodyPr/>
          <a:lstStyle/>
          <a:p>
            <a:pPr marL="36576" indent="0">
              <a:buNone/>
            </a:pPr>
            <a:r>
              <a:rPr lang="ru-RU" sz="2800" dirty="0"/>
              <a:t>На мраморных плитах мемориала навечно высечены  имена девяти братьев Степановых</a:t>
            </a:r>
            <a:endParaRPr lang="ru-RU" dirty="0"/>
          </a:p>
        </p:txBody>
      </p:sp>
      <p:pic>
        <p:nvPicPr>
          <p:cNvPr id="23557" name="Picture 5" descr="C47B8C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65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6824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17513" y="27169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семьи Степановых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00188"/>
            <a:ext cx="8064500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7992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В народе его называют </a:t>
            </a:r>
            <a:br>
              <a:rPr lang="ru-RU" sz="4000" smtClean="0"/>
            </a:br>
            <a:r>
              <a:rPr lang="ru-RU" sz="4000" smtClean="0"/>
              <a:t> музеем русской матери</a:t>
            </a:r>
          </a:p>
        </p:txBody>
      </p:sp>
      <p:sp>
        <p:nvSpPr>
          <p:cNvPr id="22531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7" descr="14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100391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85750"/>
            <a:ext cx="4038600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1200" b="1" dirty="0">
                <a:solidFill>
                  <a:schemeClr val="tx1"/>
                </a:solidFill>
              </a:rPr>
              <a:t>...</a:t>
            </a:r>
            <a:r>
              <a:rPr lang="ru-RU" sz="2400" b="1" dirty="0">
                <a:solidFill>
                  <a:schemeClr val="tx1"/>
                </a:solidFill>
              </a:rPr>
              <a:t>Мать взяла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на себя одна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память девятерых.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В общей жизни ее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война— девять войн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для других,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боль успокоенных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матерей,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тех, у кого пришли,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тех, у кого еще нет детей,—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всех матерей земли</a:t>
            </a:r>
            <a:r>
              <a:rPr lang="ru-RU" sz="2400" dirty="0">
                <a:solidFill>
                  <a:schemeClr val="tx1"/>
                </a:solidFill>
              </a:rPr>
              <a:t>        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endParaRPr lang="ru-RU" sz="2400" dirty="0"/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dirty="0"/>
              <a:t>                                  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dirty="0"/>
              <a:t>                                                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71938" y="357188"/>
            <a:ext cx="4689475" cy="5256212"/>
            <a:chOff x="2565" y="225"/>
            <a:chExt cx="2954" cy="3311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225"/>
              <a:ext cx="2954" cy="3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2565" y="225"/>
              <a:ext cx="2954" cy="3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42572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im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467600" cy="236713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Презентацию выполнила </a:t>
            </a:r>
            <a:br>
              <a:rPr lang="ru-RU" sz="4000" dirty="0" smtClean="0"/>
            </a:br>
            <a:r>
              <a:rPr lang="ru-RU" sz="4000" dirty="0" smtClean="0"/>
              <a:t>преподаватель ГБОУ СПО КМСК КК</a:t>
            </a:r>
            <a:br>
              <a:rPr lang="ru-RU" sz="4000" dirty="0" smtClean="0"/>
            </a:br>
            <a:r>
              <a:rPr lang="ru-RU" sz="4000" dirty="0" smtClean="0"/>
              <a:t>г.Краснодар</a:t>
            </a:r>
            <a:br>
              <a:rPr lang="ru-RU" sz="4000" dirty="0" smtClean="0"/>
            </a:br>
            <a:r>
              <a:rPr lang="ru-RU" sz="4000" dirty="0" smtClean="0"/>
              <a:t>Доценко Т.В.</a:t>
            </a:r>
            <a:r>
              <a:rPr lang="ru-RU" sz="40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8900" dirty="0" smtClean="0"/>
              <a:t/>
            </a:r>
            <a:br>
              <a:rPr lang="ru-RU" sz="8900" dirty="0" smtClean="0"/>
            </a:br>
            <a:r>
              <a:rPr lang="ru-RU" sz="8900" dirty="0" smtClean="0"/>
              <a:t> </a:t>
            </a:r>
            <a:r>
              <a:rPr lang="ru-RU" sz="89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92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467600" cy="2367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dirty="0"/>
              <a:t>СПАСИБО </a:t>
            </a:r>
            <a:r>
              <a:rPr lang="ru-RU" sz="8900" dirty="0" smtClean="0"/>
              <a:t>ЗА</a:t>
            </a:r>
            <a:br>
              <a:rPr lang="ru-RU" sz="8900" dirty="0" smtClean="0"/>
            </a:br>
            <a:r>
              <a:rPr lang="ru-RU" sz="8900" dirty="0" smtClean="0"/>
              <a:t/>
            </a:r>
            <a:br>
              <a:rPr lang="ru-RU" sz="8900" dirty="0" smtClean="0"/>
            </a:br>
            <a:r>
              <a:rPr lang="ru-RU" sz="8900" dirty="0" smtClean="0"/>
              <a:t> </a:t>
            </a:r>
            <a:r>
              <a:rPr lang="ru-RU" sz="8900" dirty="0"/>
              <a:t>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92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96944" cy="5674642"/>
          </a:xfrm>
        </p:spPr>
        <p:txBody>
          <a:bodyPr>
            <a:normAutofit fontScale="90000"/>
          </a:bodyPr>
          <a:lstStyle/>
          <a:p>
            <a:r>
              <a:rPr lang="ru-RU" dirty="0"/>
              <a:t>Материнский Ваш Подвиг </a:t>
            </a:r>
            <a:r>
              <a:rPr lang="ru-RU" dirty="0" smtClean="0"/>
              <a:t>			    			бессмертен </a:t>
            </a:r>
            <a:r>
              <a:rPr lang="ru-RU" dirty="0"/>
              <a:t>в веках,</a:t>
            </a:r>
            <a:br>
              <a:rPr lang="ru-RU" dirty="0"/>
            </a:br>
            <a:r>
              <a:rPr lang="ru-RU" dirty="0"/>
              <a:t>Равен Подвигу Ваших сынов </a:t>
            </a:r>
            <a:r>
              <a:rPr lang="ru-RU" dirty="0" smtClean="0"/>
              <a:t>							негасимых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Девять жизней носили Вы в </a:t>
            </a:r>
            <a:r>
              <a:rPr lang="ru-RU" dirty="0" smtClean="0"/>
              <a:t>							добрых </a:t>
            </a:r>
            <a:r>
              <a:rPr lang="ru-RU" dirty="0"/>
              <a:t>руках.</a:t>
            </a:r>
            <a:br>
              <a:rPr lang="ru-RU" dirty="0"/>
            </a:br>
            <a:r>
              <a:rPr lang="ru-RU" dirty="0"/>
              <a:t>Девять жизней Степановых </a:t>
            </a:r>
            <a:r>
              <a:rPr lang="ru-RU" dirty="0" smtClean="0"/>
              <a:t>						помнит </a:t>
            </a:r>
            <a:r>
              <a:rPr lang="ru-RU" dirty="0"/>
              <a:t>Россия.</a:t>
            </a:r>
            <a:br>
              <a:rPr lang="ru-RU" dirty="0"/>
            </a:br>
            <a:r>
              <a:rPr lang="ru-RU" dirty="0" smtClean="0"/>
              <a:t>					</a:t>
            </a:r>
            <a:r>
              <a:rPr lang="ru-RU" dirty="0"/>
              <a:t>(</a:t>
            </a:r>
            <a:r>
              <a:rPr lang="ru-RU" dirty="0" smtClean="0"/>
              <a:t>К</a:t>
            </a:r>
            <a:r>
              <a:rPr lang="ru-RU" dirty="0"/>
              <a:t>. </a:t>
            </a:r>
            <a:r>
              <a:rPr lang="ru-RU" dirty="0" smtClean="0"/>
              <a:t>Обойщиков)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1563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МАТЬ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Епистиния</a:t>
            </a:r>
            <a:r>
              <a:rPr lang="ru-RU" sz="2400" dirty="0">
                <a:solidFill>
                  <a:schemeClr val="tx1"/>
                </a:solidFill>
              </a:rPr>
              <a:t>  Федоровна  Степанова.  Имя  этой  кубанской  колхозницы  известно  всему  миру.  </a:t>
            </a:r>
            <a:r>
              <a:rPr lang="en-US" sz="2400" dirty="0" err="1">
                <a:solidFill>
                  <a:schemeClr val="tx1"/>
                </a:solidFill>
              </a:rPr>
              <a:t>E</a:t>
            </a:r>
            <a:r>
              <a:rPr lang="ru-RU" sz="2400" dirty="0" smtClean="0">
                <a:solidFill>
                  <a:schemeClr val="tx1"/>
                </a:solidFill>
              </a:rPr>
              <a:t>ё </a:t>
            </a:r>
            <a:r>
              <a:rPr lang="ru-RU" sz="2400" dirty="0">
                <a:solidFill>
                  <a:schemeClr val="tx1"/>
                </a:solidFill>
              </a:rPr>
              <a:t>материнский  подвиг- в  ореоле  славы  и  бессмертия. Приравняв её  подвиг   к  ратному,  Родина  наградила  </a:t>
            </a:r>
            <a:r>
              <a:rPr lang="ru-RU" sz="2400" dirty="0" err="1">
                <a:solidFill>
                  <a:schemeClr val="tx1"/>
                </a:solidFill>
              </a:rPr>
              <a:t>Епистинию</a:t>
            </a:r>
            <a:r>
              <a:rPr lang="ru-RU" sz="2400" dirty="0">
                <a:solidFill>
                  <a:schemeClr val="tx1"/>
                </a:solidFill>
              </a:rPr>
              <a:t>  Фёдоровну Степанову  боевым  орденом.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    Родилась  на  Украине,  но  с  детских  лет  жила  на  Кубани. У  неё  было  редкое  имя – </a:t>
            </a:r>
            <a:r>
              <a:rPr lang="ru-RU" sz="2400" dirty="0" err="1">
                <a:solidFill>
                  <a:schemeClr val="tx1"/>
                </a:solidFill>
              </a:rPr>
              <a:t>Епистиния</a:t>
            </a:r>
            <a:r>
              <a:rPr lang="ru-RU" sz="2400" dirty="0">
                <a:solidFill>
                  <a:schemeClr val="tx1"/>
                </a:solidFill>
              </a:rPr>
              <a:t>.  В переводе с  греческого –- "знающая".  Вместе  с  родителями, гонимыми  нуждой, приехала  на  Северный  Кавказ. Здесь вышла  замуж  за  крестьянского  парня  Михаила  Степанова.  15  детей  было  в  их семье.  Четверых  ещё  до  революции  скосили  болезни, голод.</a:t>
            </a:r>
          </a:p>
        </p:txBody>
      </p:sp>
    </p:spTree>
    <p:extLst>
      <p:ext uri="{BB962C8B-B14F-4D97-AF65-F5344CB8AC3E}">
        <p14:creationId xmlns="" xmlns:p14="http://schemas.microsoft.com/office/powerpoint/2010/main" val="2698298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511256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err="1"/>
              <a:t>Епистинии</a:t>
            </a:r>
            <a:r>
              <a:rPr lang="ru-RU" dirty="0"/>
              <a:t> Фёдоровне Степановой выпало на долю проводить на лихие дороги войны всех своих сыновей. Домой вернулся лишь один. Девять раз выходила она за калитку, держась за вещмешок сына. Дорога из хутора 1-е Мая, что на Кубани, шла сначала полем, а потом забирала чуть в гору, и тогда человек в солдатской шинели был отчётливо виден. Так и запомнила </a:t>
            </a:r>
            <a:r>
              <a:rPr lang="ru-RU" dirty="0" err="1"/>
              <a:t>Епистиния</a:t>
            </a:r>
            <a:r>
              <a:rPr lang="ru-RU" dirty="0"/>
              <a:t> Фёдоровна своих сыновей – уходящими.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1538924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85750"/>
            <a:ext cx="4038600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1200" b="1" dirty="0">
                <a:solidFill>
                  <a:schemeClr val="tx1"/>
                </a:solidFill>
              </a:rPr>
              <a:t>...</a:t>
            </a:r>
            <a:r>
              <a:rPr lang="ru-RU" sz="2400" b="1" dirty="0">
                <a:solidFill>
                  <a:schemeClr val="tx1"/>
                </a:solidFill>
              </a:rPr>
              <a:t>Мать взяла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на себя одна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память девятерых.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В общей жизни ее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война— девять войн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для других,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боль успокоенных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матерей,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тех, у кого пришли,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тех, у кого еще нет детей,—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всех матерей земли</a:t>
            </a:r>
            <a:r>
              <a:rPr lang="ru-RU" sz="2400" dirty="0">
                <a:solidFill>
                  <a:schemeClr val="tx1"/>
                </a:solidFill>
              </a:rPr>
              <a:t>        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endParaRPr lang="ru-RU" sz="2400" dirty="0"/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dirty="0"/>
              <a:t>                                  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ru-RU" sz="2400" dirty="0"/>
              <a:t>                                                 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071938" y="357188"/>
            <a:ext cx="4689475" cy="5256212"/>
            <a:chOff x="2565" y="225"/>
            <a:chExt cx="2954" cy="3311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225"/>
              <a:ext cx="2954" cy="3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2565" y="225"/>
              <a:ext cx="2954" cy="3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42572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2276475"/>
            <a:ext cx="3765550" cy="4114800"/>
          </a:xfrm>
        </p:spPr>
        <p:txBody>
          <a:bodyPr/>
          <a:lstStyle/>
          <a:p>
            <a:r>
              <a:rPr lang="ru-RU" dirty="0" smtClean="0"/>
              <a:t>Александр </a:t>
            </a:r>
            <a:r>
              <a:rPr lang="ru-RU" dirty="0"/>
              <a:t>Михайлович Степанов .</a:t>
            </a:r>
          </a:p>
          <a:p>
            <a:r>
              <a:rPr lang="ru-RU" dirty="0"/>
              <a:t>Расстрелян белогвардейцами в возрасте 17 лет.</a:t>
            </a:r>
          </a:p>
        </p:txBody>
      </p:sp>
      <p:pic>
        <p:nvPicPr>
          <p:cNvPr id="14340" name="Picture 4" descr="8D0A4A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8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7296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ОТЕЦ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00563" y="1600200"/>
            <a:ext cx="43576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FFFF99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Глава  семьи  Михаил  Николаевич  выполнял  поручения ревкома,  и  верной  помощницей  ему  была  жена.  В  числе  первых  семья  вступила  в  товарищество  по  совместной  обработке  земли,  а  затем  в  колхоз  имени  1 – </a:t>
            </a:r>
            <a:r>
              <a:rPr lang="ru-RU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го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  Мая.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99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В 1933  не  стало  мужа,  Михаила  Николаевича. Умер  хлебороб, добрый  мастеровой  человек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.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519487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5075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4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981200"/>
            <a:ext cx="3538537" cy="4114800"/>
          </a:xfrm>
        </p:spPr>
        <p:txBody>
          <a:bodyPr/>
          <a:lstStyle/>
          <a:p>
            <a:r>
              <a:rPr lang="ru-RU" sz="2800" dirty="0"/>
              <a:t>Фёдор Михайлович Степанов.</a:t>
            </a:r>
          </a:p>
          <a:p>
            <a:r>
              <a:rPr lang="ru-RU" sz="2800" dirty="0"/>
              <a:t>Погиб в бою с японскими захватчиками на </a:t>
            </a:r>
            <a:r>
              <a:rPr lang="ru-RU" sz="2800" dirty="0" err="1"/>
              <a:t>Халкин</a:t>
            </a:r>
            <a:r>
              <a:rPr lang="ru-RU" sz="2800" dirty="0"/>
              <a:t>-Голе в возрасте 27лет(1939г.)</a:t>
            </a:r>
          </a:p>
        </p:txBody>
      </p:sp>
      <p:pic>
        <p:nvPicPr>
          <p:cNvPr id="18436" name="Picture 4" descr="B615C0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802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</TotalTime>
  <Words>698</Words>
  <Application>Microsoft Office PowerPoint</Application>
  <PresentationFormat>Экран (4:3)</PresentationFormat>
  <Paragraphs>72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Подвигу семьи Степановых посвящается… </vt:lpstr>
      <vt:lpstr>Слайд 2</vt:lpstr>
      <vt:lpstr>Материнский Ваш Подвиг           бессмертен в веках, Равен Подвигу Ваших сынов        негасимых. Девять жизней носили Вы в        добрых руках. Девять жизней Степановых       помнит Россия.      (К. Обойщиков)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 народе его называют   музеем русской матери</vt:lpstr>
      <vt:lpstr>Слайд 25</vt:lpstr>
      <vt:lpstr>Слайд 26</vt:lpstr>
      <vt:lpstr>      Презентацию выполнила  преподаватель ГБОУ СПО КМСК КК г.Краснодар Доценко Т.В.      </vt:lpstr>
      <vt:lpstr>СПАСИБО ЗА  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Подвигу семьи Степановых посвящается… </dc:title>
  <dc:creator>Admin</dc:creator>
  <cp:lastModifiedBy>Владелец</cp:lastModifiedBy>
  <cp:revision>15</cp:revision>
  <dcterms:created xsi:type="dcterms:W3CDTF">2013-11-08T10:52:27Z</dcterms:created>
  <dcterms:modified xsi:type="dcterms:W3CDTF">2013-11-15T06:25:10Z</dcterms:modified>
</cp:coreProperties>
</file>