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E5D2-329E-4C66-AF41-91479854E3C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DAB-88B6-455F-949B-6A40FDE3315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E5D2-329E-4C66-AF41-91479854E3C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DAB-88B6-455F-949B-6A40FDE33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E5D2-329E-4C66-AF41-91479854E3C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DAB-88B6-455F-949B-6A40FDE33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E5D2-329E-4C66-AF41-91479854E3C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DAB-88B6-455F-949B-6A40FDE331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E5D2-329E-4C66-AF41-91479854E3C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DAB-88B6-455F-949B-6A40FDE33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E5D2-329E-4C66-AF41-91479854E3C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DAB-88B6-455F-949B-6A40FDE331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E5D2-329E-4C66-AF41-91479854E3C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DAB-88B6-455F-949B-6A40FDE3315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E5D2-329E-4C66-AF41-91479854E3C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DAB-88B6-455F-949B-6A40FDE33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E5D2-329E-4C66-AF41-91479854E3C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DAB-88B6-455F-949B-6A40FDE33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E5D2-329E-4C66-AF41-91479854E3C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DAB-88B6-455F-949B-6A40FDE33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E5D2-329E-4C66-AF41-91479854E3C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DAB-88B6-455F-949B-6A40FDE3315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A5E5D2-329E-4C66-AF41-91479854E3CD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40DDAB-88B6-455F-949B-6A40FDE331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772400" cy="1296144"/>
          </a:xfrm>
        </p:spPr>
        <p:txBody>
          <a:bodyPr/>
          <a:lstStyle/>
          <a:p>
            <a:r>
              <a:rPr lang="ru-RU" dirty="0" smtClean="0"/>
              <a:t>День Науки 2013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3" y="1268760"/>
            <a:ext cx="7512989" cy="520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Химики 18 века</a:t>
            </a:r>
            <a:br>
              <a:rPr lang="ru-RU" dirty="0" smtClean="0"/>
            </a:br>
            <a:r>
              <a:rPr lang="ru-RU" dirty="0" smtClean="0"/>
              <a:t>Лавуазье,Пристли,Кевендиш.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395">
            <a:off x="220159" y="2805596"/>
            <a:ext cx="2964398" cy="3749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51" y="1772816"/>
            <a:ext cx="2844148" cy="3471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2521">
            <a:off x="5799583" y="2817813"/>
            <a:ext cx="3220201" cy="39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Первая русская химическая лаборатория.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06" y="3212976"/>
            <a:ext cx="4710167" cy="32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М.В.Ломоносов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47" y="731838"/>
            <a:ext cx="3761330" cy="48942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844825"/>
            <a:ext cx="3672408" cy="46085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«</a:t>
            </a:r>
            <a:r>
              <a:rPr lang="ru-RU" sz="3200" dirty="0" smtClean="0"/>
              <a:t>Широко распростирает химия руки свои в дела человеческие.»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251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Географы 18 века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7273" y="95657"/>
            <a:ext cx="5457487" cy="74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Витус</a:t>
            </a:r>
            <a:r>
              <a:rPr lang="ru-RU" dirty="0" smtClean="0"/>
              <a:t> Беринг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76456"/>
            <a:ext cx="8571155" cy="5692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85439"/>
            <a:ext cx="2738507" cy="30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Джеймс Кук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16" y="980728"/>
            <a:ext cx="9144000" cy="5222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886">
            <a:off x="189892" y="263983"/>
            <a:ext cx="2377333" cy="29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Карл Линней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Биологи 18 века</a:t>
            </a:r>
          </a:p>
          <a:p>
            <a:pPr algn="ctr"/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Класс-</a:t>
            </a:r>
            <a:r>
              <a:rPr lang="en-US" dirty="0" smtClean="0">
                <a:latin typeface="Arial Black" pitchFamily="34" charset="0"/>
              </a:rPr>
              <a:t>&gt;  </a:t>
            </a:r>
            <a:r>
              <a:rPr lang="ru-RU" dirty="0" smtClean="0">
                <a:latin typeface="Arial Black" pitchFamily="34" charset="0"/>
              </a:rPr>
              <a:t>отряд-</a:t>
            </a:r>
            <a:r>
              <a:rPr lang="en-US" dirty="0" smtClean="0">
                <a:latin typeface="Arial Black" pitchFamily="34" charset="0"/>
              </a:rPr>
              <a:t>&gt;  </a:t>
            </a:r>
            <a:r>
              <a:rPr lang="ru-RU" dirty="0" smtClean="0">
                <a:latin typeface="Arial Black" pitchFamily="34" charset="0"/>
              </a:rPr>
              <a:t>род -</a:t>
            </a:r>
            <a:r>
              <a:rPr lang="en-US" dirty="0" smtClean="0">
                <a:latin typeface="Arial Black" pitchFamily="34" charset="0"/>
              </a:rPr>
              <a:t>&gt; </a:t>
            </a:r>
            <a:r>
              <a:rPr lang="ru-RU" dirty="0" smtClean="0">
                <a:latin typeface="Arial Black" pitchFamily="34" charset="0"/>
              </a:rPr>
              <a:t>вид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16" y="1052736"/>
            <a:ext cx="4253516" cy="52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5" y="86041"/>
            <a:ext cx="2800944" cy="34149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0204"/>
            <a:ext cx="3159962" cy="27266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08476"/>
            <a:ext cx="2514631" cy="4390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Астрономы 18 века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136904" cy="528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Уильям Гершель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325">
            <a:off x="280227" y="1091930"/>
            <a:ext cx="2931228" cy="3891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3718">
            <a:off x="4644009" y="1460078"/>
            <a:ext cx="3573760" cy="2393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34" y="3640997"/>
            <a:ext cx="5422765" cy="30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Падуанский</a:t>
            </a:r>
            <a:r>
              <a:rPr lang="ru-RU" dirty="0" smtClean="0"/>
              <a:t> университет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840760" cy="513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dirty="0" smtClean="0">
                <a:solidFill>
                  <a:schemeClr val="tx1"/>
                </a:solidFill>
                <a:latin typeface="+mn-lt"/>
              </a:rPr>
              <a:t>Порядок игры «Квазар»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1.Капитанам получить маршрутные листы.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2.Начать движение по маршрутам.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3.По окончании игры сдать результаты в </a:t>
            </a:r>
            <a:r>
              <a:rPr lang="ru-RU" sz="2800" dirty="0" err="1" smtClean="0">
                <a:latin typeface="+mn-lt"/>
              </a:rPr>
              <a:t>каб</a:t>
            </a:r>
            <a:r>
              <a:rPr lang="ru-RU" sz="2800" dirty="0" smtClean="0">
                <a:latin typeface="+mn-lt"/>
              </a:rPr>
              <a:t>. 34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4.Собраться с актовом зале для просмотра фильма.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5. Подведение итогов игры.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64904"/>
            <a:ext cx="2840498" cy="420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Кембридж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8" y="908720"/>
            <a:ext cx="7767136" cy="5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Сорбонна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2" y="980728"/>
            <a:ext cx="8113240" cy="54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МГУ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990600"/>
            <a:ext cx="8424936" cy="52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512511" cy="576064"/>
          </a:xfrm>
        </p:spPr>
        <p:txBody>
          <a:bodyPr/>
          <a:lstStyle/>
          <a:p>
            <a:r>
              <a:rPr lang="ru-RU" dirty="0" smtClean="0"/>
              <a:t>Математики 18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Гаусс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Бернулли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35948"/>
            <a:ext cx="3096344" cy="3967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56776"/>
            <a:ext cx="3439294" cy="38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Леонард Эйлер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94" y="1340768"/>
            <a:ext cx="3859629" cy="4824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22004"/>
            <a:ext cx="4320480" cy="313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Физики 18 века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47750"/>
            <a:ext cx="7684981" cy="52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4038600" cy="6264696"/>
          </a:xfrm>
        </p:spPr>
        <p:txBody>
          <a:bodyPr/>
          <a:lstStyle/>
          <a:p>
            <a:r>
              <a:rPr lang="ru-RU" dirty="0" smtClean="0"/>
              <a:t>Джеймс Уатт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764704"/>
            <a:ext cx="4316288" cy="5616624"/>
          </a:xfrm>
        </p:spPr>
        <p:txBody>
          <a:bodyPr/>
          <a:lstStyle/>
          <a:p>
            <a:r>
              <a:rPr lang="ru-RU" dirty="0" smtClean="0"/>
              <a:t>Бенджамин Франклин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079">
            <a:off x="419597" y="1461857"/>
            <a:ext cx="3969069" cy="4599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244">
            <a:off x="4951578" y="1517114"/>
            <a:ext cx="3515640" cy="469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63</TotalTime>
  <Words>66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День Науки 2013</vt:lpstr>
      <vt:lpstr>Падуанский университет</vt:lpstr>
      <vt:lpstr>Кембридж</vt:lpstr>
      <vt:lpstr>Сорбонна</vt:lpstr>
      <vt:lpstr>МГУ</vt:lpstr>
      <vt:lpstr>Математики 18 века</vt:lpstr>
      <vt:lpstr>Леонард Эйлер</vt:lpstr>
      <vt:lpstr>Физики 18 века</vt:lpstr>
      <vt:lpstr>Презентация PowerPoint</vt:lpstr>
      <vt:lpstr>Химики 18 века Лавуазье,Пристли,Кевендиш.</vt:lpstr>
      <vt:lpstr>  Первая русская химическая лаборатория.</vt:lpstr>
      <vt:lpstr>М.В.Ломоносов</vt:lpstr>
      <vt:lpstr>Географы 18 века</vt:lpstr>
      <vt:lpstr>Витус Беринг</vt:lpstr>
      <vt:lpstr>Джеймс Кук</vt:lpstr>
      <vt:lpstr>Карл Линней</vt:lpstr>
      <vt:lpstr>Презентация PowerPoint</vt:lpstr>
      <vt:lpstr>Астрономы 18 века</vt:lpstr>
      <vt:lpstr>Уильям Гершель</vt:lpstr>
      <vt:lpstr>Порядок игры «Квазар»  1.Капитанам получить маршрутные листы.  2.Начать движение по маршрутам.  3.По окончании игры сдать результаты в каб. 34  4.Собраться с актовом зале для просмотра фильма.   5. Подведение итогов игры.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Науки 2013</dc:title>
  <dc:creator>Mila</dc:creator>
  <cp:lastModifiedBy>Mila</cp:lastModifiedBy>
  <cp:revision>7</cp:revision>
  <dcterms:created xsi:type="dcterms:W3CDTF">2013-03-27T09:03:32Z</dcterms:created>
  <dcterms:modified xsi:type="dcterms:W3CDTF">2013-03-27T10:07:18Z</dcterms:modified>
</cp:coreProperties>
</file>