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3B0-9AA0-4474-B41C-369F868255C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7ADF-6CA8-4CF5-A4A2-10A88D8B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3B0-9AA0-4474-B41C-369F868255C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7ADF-6CA8-4CF5-A4A2-10A88D8B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3B0-9AA0-4474-B41C-369F868255C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7ADF-6CA8-4CF5-A4A2-10A88D8B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3B0-9AA0-4474-B41C-369F868255C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7ADF-6CA8-4CF5-A4A2-10A88D8B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3B0-9AA0-4474-B41C-369F868255C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7ADF-6CA8-4CF5-A4A2-10A88D8B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3B0-9AA0-4474-B41C-369F868255C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7ADF-6CA8-4CF5-A4A2-10A88D8B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3B0-9AA0-4474-B41C-369F868255C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7ADF-6CA8-4CF5-A4A2-10A88D8B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3B0-9AA0-4474-B41C-369F868255C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7ADF-6CA8-4CF5-A4A2-10A88D8B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3B0-9AA0-4474-B41C-369F868255C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7ADF-6CA8-4CF5-A4A2-10A88D8B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3B0-9AA0-4474-B41C-369F868255C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7ADF-6CA8-4CF5-A4A2-10A88D8B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A3B0-9AA0-4474-B41C-369F868255C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D67ADF-6CA8-4CF5-A4A2-10A88D8B9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B9A3B0-9AA0-4474-B41C-369F868255C1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D67ADF-6CA8-4CF5-A4A2-10A88D8B9DB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Механическая работа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МКОУ «</a:t>
            </a:r>
            <a:r>
              <a:rPr lang="ru-RU" dirty="0" err="1" smtClean="0"/>
              <a:t>Камышловская</a:t>
            </a:r>
            <a:r>
              <a:rPr lang="ru-RU" dirty="0" smtClean="0"/>
              <a:t> СОШ»</a:t>
            </a:r>
          </a:p>
          <a:p>
            <a:r>
              <a:rPr lang="ru-RU" dirty="0" smtClean="0"/>
              <a:t>Учитель физики</a:t>
            </a:r>
          </a:p>
          <a:p>
            <a:r>
              <a:rPr lang="ru-RU" dirty="0" err="1" smtClean="0"/>
              <a:t>Карчинская</a:t>
            </a:r>
            <a:r>
              <a:rPr lang="ru-RU" dirty="0" smtClean="0"/>
              <a:t> Л.А.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Узнать от каких величин зависит работа и составить формулу.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 нужное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Перемещение </a:t>
            </a:r>
          </a:p>
          <a:p>
            <a:r>
              <a:rPr lang="ru-RU" dirty="0" smtClean="0"/>
              <a:t>Сила</a:t>
            </a:r>
          </a:p>
          <a:p>
            <a:r>
              <a:rPr lang="ru-RU" dirty="0" smtClean="0"/>
              <a:t>Скорость </a:t>
            </a:r>
          </a:p>
          <a:p>
            <a:r>
              <a:rPr lang="ru-RU" dirty="0" smtClean="0"/>
              <a:t>Время </a:t>
            </a:r>
          </a:p>
          <a:p>
            <a:r>
              <a:rPr lang="ru-RU" dirty="0" smtClean="0"/>
              <a:t>Давление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 нужное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Перемещение </a:t>
            </a:r>
          </a:p>
          <a:p>
            <a:r>
              <a:rPr lang="ru-RU" dirty="0" smtClean="0"/>
              <a:t>Сила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Чем больше перемещение, тем больше работа.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Чем больше сила, тем больше работа.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Механическая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</a:t>
            </a:r>
            <a:r>
              <a:rPr lang="ru-RU" sz="4800" dirty="0" smtClean="0"/>
              <a:t>А = </a:t>
            </a:r>
            <a:r>
              <a:rPr lang="en-US" sz="4800" dirty="0" smtClean="0"/>
              <a:t>F •  S</a:t>
            </a:r>
          </a:p>
          <a:p>
            <a:pPr>
              <a:buNone/>
            </a:pPr>
            <a:r>
              <a:rPr lang="en-US" sz="3600" dirty="0" smtClean="0"/>
              <a:t>F </a:t>
            </a:r>
            <a:r>
              <a:rPr lang="ru-RU" sz="3600" dirty="0" smtClean="0"/>
              <a:t> -  сила (Н)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S</a:t>
            </a:r>
            <a:r>
              <a:rPr lang="ru-RU" sz="3600" dirty="0" smtClean="0"/>
              <a:t> - перемещение (м)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A</a:t>
            </a:r>
            <a:r>
              <a:rPr lang="ru-RU" sz="3600" dirty="0" smtClean="0"/>
              <a:t> -  механическая работа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                     </a:t>
            </a:r>
            <a:r>
              <a:rPr lang="ru-RU" sz="3600" dirty="0" smtClean="0"/>
              <a:t>(</a:t>
            </a:r>
            <a:r>
              <a:rPr lang="ru-RU" sz="3600" dirty="0" smtClean="0"/>
              <a:t>Дж – джоуль)</a:t>
            </a:r>
          </a:p>
          <a:p>
            <a:pPr algn="ctr">
              <a:buNone/>
            </a:pPr>
            <a:r>
              <a:rPr lang="ru-RU" sz="3600" dirty="0" smtClean="0"/>
              <a:t>1 Дж = 1Н • 1м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Положительная и отрицательная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581275"/>
            <a:ext cx="2682974" cy="3411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П. 53 прочитать, ответить на вопросы. </a:t>
            </a:r>
          </a:p>
          <a:p>
            <a:r>
              <a:rPr lang="ru-RU" dirty="0" smtClean="0"/>
              <a:t>По желанию составить презентацию о положительной, отрицательной  и равной нулю работе.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Оцени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5 - активно работал, рассуждал, отвечал правильно.</a:t>
            </a:r>
          </a:p>
          <a:p>
            <a:r>
              <a:rPr lang="ru-RU" dirty="0" smtClean="0"/>
              <a:t>4  - работал, рассуждал, но отвечал не всегда правильно.</a:t>
            </a:r>
          </a:p>
          <a:p>
            <a:r>
              <a:rPr lang="ru-RU" dirty="0" smtClean="0"/>
              <a:t>3 – работал, рассуждал, но не отвечал.</a:t>
            </a:r>
          </a:p>
          <a:p>
            <a:r>
              <a:rPr lang="ru-RU" dirty="0" smtClean="0"/>
              <a:t>2 – не работал и не отвечал.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161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Механическая работа</vt:lpstr>
      <vt:lpstr>Цель урока</vt:lpstr>
      <vt:lpstr>Выбери нужное</vt:lpstr>
      <vt:lpstr>Выбери нужное</vt:lpstr>
      <vt:lpstr>Механическая работа</vt:lpstr>
      <vt:lpstr>Положительная и отрицательная работа</vt:lpstr>
      <vt:lpstr>Домашнее задание</vt:lpstr>
      <vt:lpstr>Оцени себя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Механическая работа</dc:title>
  <dc:creator>User</dc:creator>
  <cp:lastModifiedBy>User</cp:lastModifiedBy>
  <cp:revision>5</cp:revision>
  <dcterms:created xsi:type="dcterms:W3CDTF">2013-11-07T09:12:53Z</dcterms:created>
  <dcterms:modified xsi:type="dcterms:W3CDTF">2013-11-10T12:36:08Z</dcterms:modified>
</cp:coreProperties>
</file>