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03C2F-28E6-4B75-8881-353B575D30D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51ACA-9F31-4E1B-9102-1C17F90CB52D}" type="pres">
      <dgm:prSet presAssocID="{9D403C2F-28E6-4B75-8881-353B575D30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27E2513-F06E-4BEA-9E04-96FDC9740CBC}" type="presOf" srcId="{9D403C2F-28E6-4B75-8881-353B575D30DD}" destId="{A2651ACA-9F31-4E1B-9102-1C17F90CB52D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8A8F9A-E708-461F-B717-94FA83CBBCD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8131F5-4A14-4195-BC04-E4F8B13C2941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</a:rPr>
            <a:t>Вещества</a:t>
          </a:r>
          <a:endParaRPr lang="ru-RU" b="1" dirty="0">
            <a:solidFill>
              <a:srgbClr val="00B0F0"/>
            </a:solidFill>
          </a:endParaRPr>
        </a:p>
      </dgm:t>
    </dgm:pt>
    <dgm:pt modelId="{D30EBAAE-8B29-45E3-8E26-96FB777953DE}" type="parTrans" cxnId="{F9B71B87-7CE3-4B3F-9B6D-6856FD734897}">
      <dgm:prSet/>
      <dgm:spPr/>
      <dgm:t>
        <a:bodyPr/>
        <a:lstStyle/>
        <a:p>
          <a:endParaRPr lang="ru-RU"/>
        </a:p>
      </dgm:t>
    </dgm:pt>
    <dgm:pt modelId="{4BA6AC0F-AC73-4DDB-80D7-51C86F3EDA03}" type="sibTrans" cxnId="{F9B71B87-7CE3-4B3F-9B6D-6856FD734897}">
      <dgm:prSet/>
      <dgm:spPr/>
      <dgm:t>
        <a:bodyPr/>
        <a:lstStyle/>
        <a:p>
          <a:endParaRPr lang="ru-RU"/>
        </a:p>
      </dgm:t>
    </dgm:pt>
    <dgm:pt modelId="{44F31101-3CED-425C-AEC2-19606F0BA634}">
      <dgm:prSet phldrT="[Текст]" custT="1"/>
      <dgm:spPr/>
      <dgm:t>
        <a:bodyPr/>
        <a:lstStyle/>
        <a:p>
          <a:r>
            <a:rPr lang="ru-RU" sz="3200" b="1" i="1" dirty="0" smtClean="0">
              <a:solidFill>
                <a:srgbClr val="FFFF00"/>
              </a:solidFill>
            </a:rPr>
            <a:t>Твердые</a:t>
          </a:r>
          <a:endParaRPr lang="ru-RU" sz="3200" b="1" i="1" dirty="0">
            <a:solidFill>
              <a:srgbClr val="FFFF00"/>
            </a:solidFill>
          </a:endParaRPr>
        </a:p>
      </dgm:t>
    </dgm:pt>
    <dgm:pt modelId="{C887BA19-08C5-4426-85CF-B88EB0F6CC3B}" type="parTrans" cxnId="{8FEBF103-9CF8-4361-85E6-570172B91EFB}">
      <dgm:prSet/>
      <dgm:spPr/>
      <dgm:t>
        <a:bodyPr/>
        <a:lstStyle/>
        <a:p>
          <a:endParaRPr lang="ru-RU"/>
        </a:p>
      </dgm:t>
    </dgm:pt>
    <dgm:pt modelId="{BB91BBF8-BBE7-4806-8213-9CE859E6B27A}" type="sibTrans" cxnId="{8FEBF103-9CF8-4361-85E6-570172B91EFB}">
      <dgm:prSet/>
      <dgm:spPr/>
      <dgm:t>
        <a:bodyPr/>
        <a:lstStyle/>
        <a:p>
          <a:endParaRPr lang="ru-RU"/>
        </a:p>
      </dgm:t>
    </dgm:pt>
    <dgm:pt modelId="{22353E21-8A6D-40BB-84DC-767DD3A58A2E}">
      <dgm:prSet phldrT="[Текст]" custT="1"/>
      <dgm:spPr/>
      <dgm:t>
        <a:bodyPr/>
        <a:lstStyle/>
        <a:p>
          <a:r>
            <a:rPr lang="ru-RU" sz="3600" b="1" i="1" dirty="0" smtClean="0">
              <a:solidFill>
                <a:srgbClr val="FFFF00"/>
              </a:solidFill>
            </a:rPr>
            <a:t>Жидкие</a:t>
          </a:r>
          <a:endParaRPr lang="ru-RU" sz="3600" b="1" i="1" dirty="0">
            <a:solidFill>
              <a:srgbClr val="FFFF00"/>
            </a:solidFill>
          </a:endParaRPr>
        </a:p>
      </dgm:t>
    </dgm:pt>
    <dgm:pt modelId="{686D7D33-7999-46D7-9718-764C344765DE}" type="parTrans" cxnId="{49D23039-4D28-488A-9672-618B31698F74}">
      <dgm:prSet/>
      <dgm:spPr/>
      <dgm:t>
        <a:bodyPr/>
        <a:lstStyle/>
        <a:p>
          <a:endParaRPr lang="ru-RU"/>
        </a:p>
      </dgm:t>
    </dgm:pt>
    <dgm:pt modelId="{08D2364F-2830-4263-86FF-BFD6B2DA3F32}" type="sibTrans" cxnId="{49D23039-4D28-488A-9672-618B31698F74}">
      <dgm:prSet/>
      <dgm:spPr/>
      <dgm:t>
        <a:bodyPr/>
        <a:lstStyle/>
        <a:p>
          <a:endParaRPr lang="ru-RU"/>
        </a:p>
      </dgm:t>
    </dgm:pt>
    <dgm:pt modelId="{36E38E47-57BE-4C60-9651-004B49124D7C}">
      <dgm:prSet phldrT="[Текст]" custT="1"/>
      <dgm:spPr/>
      <dgm:t>
        <a:bodyPr/>
        <a:lstStyle/>
        <a:p>
          <a:r>
            <a:rPr lang="ru-RU" sz="3600" b="1" i="1" dirty="0" smtClean="0">
              <a:solidFill>
                <a:srgbClr val="FFFF00"/>
              </a:solidFill>
            </a:rPr>
            <a:t>Газообразные</a:t>
          </a:r>
          <a:endParaRPr lang="ru-RU" sz="3600" b="1" i="1" dirty="0">
            <a:solidFill>
              <a:srgbClr val="FFFF00"/>
            </a:solidFill>
          </a:endParaRPr>
        </a:p>
      </dgm:t>
    </dgm:pt>
    <dgm:pt modelId="{23D59DA1-4403-419D-8286-BEAC46277C6F}" type="parTrans" cxnId="{DF17862D-5EA4-417A-8682-9B3C9285ED07}">
      <dgm:prSet/>
      <dgm:spPr/>
      <dgm:t>
        <a:bodyPr/>
        <a:lstStyle/>
        <a:p>
          <a:endParaRPr lang="ru-RU"/>
        </a:p>
      </dgm:t>
    </dgm:pt>
    <dgm:pt modelId="{5D4C5094-3314-41C4-A91A-2D2C12D59B7F}" type="sibTrans" cxnId="{DF17862D-5EA4-417A-8682-9B3C9285ED07}">
      <dgm:prSet/>
      <dgm:spPr/>
      <dgm:t>
        <a:bodyPr/>
        <a:lstStyle/>
        <a:p>
          <a:endParaRPr lang="ru-RU"/>
        </a:p>
      </dgm:t>
    </dgm:pt>
    <dgm:pt modelId="{D5AEB6A1-49F7-490B-B8E8-AC771035064E}" type="pres">
      <dgm:prSet presAssocID="{FE8A8F9A-E708-461F-B717-94FA83CBBC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6F2FF2-AF8C-42DF-8B5C-C53643B75A14}" type="pres">
      <dgm:prSet presAssocID="{5D8131F5-4A14-4195-BC04-E4F8B13C2941}" presName="centerShape" presStyleLbl="node0" presStyleIdx="0" presStyleCnt="1" custScaleX="226333"/>
      <dgm:spPr/>
      <dgm:t>
        <a:bodyPr/>
        <a:lstStyle/>
        <a:p>
          <a:endParaRPr lang="ru-RU"/>
        </a:p>
      </dgm:t>
    </dgm:pt>
    <dgm:pt modelId="{DBD4B980-9E73-4ECF-BCA0-ADEA312A6550}" type="pres">
      <dgm:prSet presAssocID="{C887BA19-08C5-4426-85CF-B88EB0F6CC3B}" presName="parTrans" presStyleLbl="bgSibTrans2D1" presStyleIdx="0" presStyleCnt="3" custLinFactNeighborX="-3676" custLinFactNeighborY="61339"/>
      <dgm:spPr/>
      <dgm:t>
        <a:bodyPr/>
        <a:lstStyle/>
        <a:p>
          <a:endParaRPr lang="ru-RU"/>
        </a:p>
      </dgm:t>
    </dgm:pt>
    <dgm:pt modelId="{3C784AFF-BC87-42D3-8989-BD7A3A284F1B}" type="pres">
      <dgm:prSet presAssocID="{44F31101-3CED-425C-AEC2-19606F0BA634}" presName="node" presStyleLbl="node1" presStyleIdx="0" presStyleCnt="3" custScaleX="99109" custScaleY="105821" custRadScaleRad="130622" custRadScaleInc="5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A45A3-1D1D-4A61-801B-25F3C5203F7F}" type="pres">
      <dgm:prSet presAssocID="{686D7D33-7999-46D7-9718-764C344765DE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C47BF00-A40C-4ACC-B780-9E569079C537}" type="pres">
      <dgm:prSet presAssocID="{22353E21-8A6D-40BB-84DC-767DD3A58A2E}" presName="node" presStyleLbl="node1" presStyleIdx="1" presStyleCnt="3" custScaleX="116226" custRadScaleRad="97851" custRadScaleInc="-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FBA21-3F64-4EE0-AABE-8CEC9317F0D3}" type="pres">
      <dgm:prSet presAssocID="{23D59DA1-4403-419D-8286-BEAC46277C6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376C4E3-4FE5-497C-84E2-9A972C846D0D}" type="pres">
      <dgm:prSet presAssocID="{36E38E47-57BE-4C60-9651-004B49124D7C}" presName="node" presStyleLbl="node1" presStyleIdx="2" presStyleCnt="3" custRadScaleRad="135066" custRadScaleInc="-10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560C83-1BB7-4FF7-B0AB-935D7A0106DE}" type="presOf" srcId="{686D7D33-7999-46D7-9718-764C344765DE}" destId="{5F7A45A3-1D1D-4A61-801B-25F3C5203F7F}" srcOrd="0" destOrd="0" presId="urn:microsoft.com/office/officeart/2005/8/layout/radial4"/>
    <dgm:cxn modelId="{49D23039-4D28-488A-9672-618B31698F74}" srcId="{5D8131F5-4A14-4195-BC04-E4F8B13C2941}" destId="{22353E21-8A6D-40BB-84DC-767DD3A58A2E}" srcOrd="1" destOrd="0" parTransId="{686D7D33-7999-46D7-9718-764C344765DE}" sibTransId="{08D2364F-2830-4263-86FF-BFD6B2DA3F32}"/>
    <dgm:cxn modelId="{8FEBF103-9CF8-4361-85E6-570172B91EFB}" srcId="{5D8131F5-4A14-4195-BC04-E4F8B13C2941}" destId="{44F31101-3CED-425C-AEC2-19606F0BA634}" srcOrd="0" destOrd="0" parTransId="{C887BA19-08C5-4426-85CF-B88EB0F6CC3B}" sibTransId="{BB91BBF8-BBE7-4806-8213-9CE859E6B27A}"/>
    <dgm:cxn modelId="{4EDB5F22-E124-4005-A024-FF7C27A98E51}" type="presOf" srcId="{C887BA19-08C5-4426-85CF-B88EB0F6CC3B}" destId="{DBD4B980-9E73-4ECF-BCA0-ADEA312A6550}" srcOrd="0" destOrd="0" presId="urn:microsoft.com/office/officeart/2005/8/layout/radial4"/>
    <dgm:cxn modelId="{17E9AAF8-6F96-4563-8B94-15A05884DE87}" type="presOf" srcId="{FE8A8F9A-E708-461F-B717-94FA83CBBCD6}" destId="{D5AEB6A1-49F7-490B-B8E8-AC771035064E}" srcOrd="0" destOrd="0" presId="urn:microsoft.com/office/officeart/2005/8/layout/radial4"/>
    <dgm:cxn modelId="{DF17862D-5EA4-417A-8682-9B3C9285ED07}" srcId="{5D8131F5-4A14-4195-BC04-E4F8B13C2941}" destId="{36E38E47-57BE-4C60-9651-004B49124D7C}" srcOrd="2" destOrd="0" parTransId="{23D59DA1-4403-419D-8286-BEAC46277C6F}" sibTransId="{5D4C5094-3314-41C4-A91A-2D2C12D59B7F}"/>
    <dgm:cxn modelId="{E33FE00E-6043-49C0-AAFC-C64928F69681}" type="presOf" srcId="{22353E21-8A6D-40BB-84DC-767DD3A58A2E}" destId="{3C47BF00-A40C-4ACC-B780-9E569079C537}" srcOrd="0" destOrd="0" presId="urn:microsoft.com/office/officeart/2005/8/layout/radial4"/>
    <dgm:cxn modelId="{6C35F128-15C3-45D6-8AD7-F15C78803DEA}" type="presOf" srcId="{23D59DA1-4403-419D-8286-BEAC46277C6F}" destId="{54CFBA21-3F64-4EE0-AABE-8CEC9317F0D3}" srcOrd="0" destOrd="0" presId="urn:microsoft.com/office/officeart/2005/8/layout/radial4"/>
    <dgm:cxn modelId="{F9B71B87-7CE3-4B3F-9B6D-6856FD734897}" srcId="{FE8A8F9A-E708-461F-B717-94FA83CBBCD6}" destId="{5D8131F5-4A14-4195-BC04-E4F8B13C2941}" srcOrd="0" destOrd="0" parTransId="{D30EBAAE-8B29-45E3-8E26-96FB777953DE}" sibTransId="{4BA6AC0F-AC73-4DDB-80D7-51C86F3EDA03}"/>
    <dgm:cxn modelId="{E1756E7C-A75D-457D-9A82-1A514C3E102E}" type="presOf" srcId="{36E38E47-57BE-4C60-9651-004B49124D7C}" destId="{2376C4E3-4FE5-497C-84E2-9A972C846D0D}" srcOrd="0" destOrd="0" presId="urn:microsoft.com/office/officeart/2005/8/layout/radial4"/>
    <dgm:cxn modelId="{B9BC5115-7E51-46E5-98BE-AEB3E6063C2E}" type="presOf" srcId="{44F31101-3CED-425C-AEC2-19606F0BA634}" destId="{3C784AFF-BC87-42D3-8989-BD7A3A284F1B}" srcOrd="0" destOrd="0" presId="urn:microsoft.com/office/officeart/2005/8/layout/radial4"/>
    <dgm:cxn modelId="{C407CC5D-9C58-49F7-853D-20AB9E908362}" type="presOf" srcId="{5D8131F5-4A14-4195-BC04-E4F8B13C2941}" destId="{A76F2FF2-AF8C-42DF-8B5C-C53643B75A14}" srcOrd="0" destOrd="0" presId="urn:microsoft.com/office/officeart/2005/8/layout/radial4"/>
    <dgm:cxn modelId="{00F7BD58-5DC8-4AF6-A89D-7E88DDC9DD72}" type="presParOf" srcId="{D5AEB6A1-49F7-490B-B8E8-AC771035064E}" destId="{A76F2FF2-AF8C-42DF-8B5C-C53643B75A14}" srcOrd="0" destOrd="0" presId="urn:microsoft.com/office/officeart/2005/8/layout/radial4"/>
    <dgm:cxn modelId="{BDB1AE55-B069-4FC5-B299-C05A967B6CD8}" type="presParOf" srcId="{D5AEB6A1-49F7-490B-B8E8-AC771035064E}" destId="{DBD4B980-9E73-4ECF-BCA0-ADEA312A6550}" srcOrd="1" destOrd="0" presId="urn:microsoft.com/office/officeart/2005/8/layout/radial4"/>
    <dgm:cxn modelId="{153F0BD0-A2CA-4A87-91E5-9C36B65D4DF9}" type="presParOf" srcId="{D5AEB6A1-49F7-490B-B8E8-AC771035064E}" destId="{3C784AFF-BC87-42D3-8989-BD7A3A284F1B}" srcOrd="2" destOrd="0" presId="urn:microsoft.com/office/officeart/2005/8/layout/radial4"/>
    <dgm:cxn modelId="{8B74C37E-361B-46DC-BE14-9C89F09F3231}" type="presParOf" srcId="{D5AEB6A1-49F7-490B-B8E8-AC771035064E}" destId="{5F7A45A3-1D1D-4A61-801B-25F3C5203F7F}" srcOrd="3" destOrd="0" presId="urn:microsoft.com/office/officeart/2005/8/layout/radial4"/>
    <dgm:cxn modelId="{2C78766D-AF7F-4C86-9DA6-9BBDB873A0BF}" type="presParOf" srcId="{D5AEB6A1-49F7-490B-B8E8-AC771035064E}" destId="{3C47BF00-A40C-4ACC-B780-9E569079C537}" srcOrd="4" destOrd="0" presId="urn:microsoft.com/office/officeart/2005/8/layout/radial4"/>
    <dgm:cxn modelId="{108978E5-BA99-4E65-AAAC-61E673197874}" type="presParOf" srcId="{D5AEB6A1-49F7-490B-B8E8-AC771035064E}" destId="{54CFBA21-3F64-4EE0-AABE-8CEC9317F0D3}" srcOrd="5" destOrd="0" presId="urn:microsoft.com/office/officeart/2005/8/layout/radial4"/>
    <dgm:cxn modelId="{5803A0E0-0689-4BDD-B6A0-26C1A7168235}" type="presParOf" srcId="{D5AEB6A1-49F7-490B-B8E8-AC771035064E}" destId="{2376C4E3-4FE5-497C-84E2-9A972C846D0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BE5277-113C-46D0-8726-4ABAAA0F9A90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75AF05-6015-4DE2-8D71-7C3B64C9D0C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Твердые:</a:t>
          </a:r>
          <a:endParaRPr lang="ru-RU" b="1" dirty="0">
            <a:solidFill>
              <a:schemeClr val="tx1"/>
            </a:solidFill>
          </a:endParaRPr>
        </a:p>
      </dgm:t>
    </dgm:pt>
    <dgm:pt modelId="{61FD5A3F-127B-4084-9267-B74CC7114FE1}" type="parTrans" cxnId="{5393BE75-6EAA-4C07-AF14-84D67AA75B05}">
      <dgm:prSet/>
      <dgm:spPr/>
      <dgm:t>
        <a:bodyPr/>
        <a:lstStyle/>
        <a:p>
          <a:endParaRPr lang="ru-RU"/>
        </a:p>
      </dgm:t>
    </dgm:pt>
    <dgm:pt modelId="{BA64F393-06AB-4F19-81F7-45C7D408C143}" type="sibTrans" cxnId="{5393BE75-6EAA-4C07-AF14-84D67AA75B05}">
      <dgm:prSet/>
      <dgm:spPr/>
      <dgm:t>
        <a:bodyPr/>
        <a:lstStyle/>
        <a:p>
          <a:endParaRPr lang="ru-RU"/>
        </a:p>
      </dgm:t>
    </dgm:pt>
    <dgm:pt modelId="{959C2F6E-EEDC-4FA8-BF71-54DBA3EADB34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FF00"/>
              </a:solidFill>
            </a:rPr>
            <a:t>         </a:t>
          </a:r>
          <a:r>
            <a:rPr lang="ru-RU" sz="2800" b="1" dirty="0" smtClean="0">
              <a:solidFill>
                <a:srgbClr val="FFFF00"/>
              </a:solidFill>
            </a:rPr>
            <a:t>древесина, сталь, стекло</a:t>
          </a:r>
          <a:endParaRPr lang="ru-RU" sz="2800" b="1" dirty="0">
            <a:solidFill>
              <a:srgbClr val="FFFF00"/>
            </a:solidFill>
          </a:endParaRPr>
        </a:p>
      </dgm:t>
    </dgm:pt>
    <dgm:pt modelId="{D83E4D2E-C533-4C5E-BF0F-8C9A05F519A5}" type="parTrans" cxnId="{36E9E355-D93A-4787-826A-43A4C93FE485}">
      <dgm:prSet/>
      <dgm:spPr/>
      <dgm:t>
        <a:bodyPr/>
        <a:lstStyle/>
        <a:p>
          <a:endParaRPr lang="ru-RU"/>
        </a:p>
      </dgm:t>
    </dgm:pt>
    <dgm:pt modelId="{2763B900-183E-4C17-8BDA-E38429BA1E65}" type="sibTrans" cxnId="{36E9E355-D93A-4787-826A-43A4C93FE485}">
      <dgm:prSet/>
      <dgm:spPr/>
      <dgm:t>
        <a:bodyPr/>
        <a:lstStyle/>
        <a:p>
          <a:endParaRPr lang="ru-RU"/>
        </a:p>
      </dgm:t>
    </dgm:pt>
    <dgm:pt modelId="{116C0F06-3163-4204-80A6-CEDF5FD42951}">
      <dgm:prSet phldrT="[Текст]" phldr="1"/>
      <dgm:spPr/>
      <dgm:t>
        <a:bodyPr/>
        <a:lstStyle/>
        <a:p>
          <a:endParaRPr lang="ru-RU" dirty="0"/>
        </a:p>
      </dgm:t>
    </dgm:pt>
    <dgm:pt modelId="{589A2634-D4F3-4D6A-8D40-4D4648BC28FA}" type="parTrans" cxnId="{3E6C9E69-46A4-4E89-B1D8-AD0145F63E4D}">
      <dgm:prSet/>
      <dgm:spPr/>
      <dgm:t>
        <a:bodyPr/>
        <a:lstStyle/>
        <a:p>
          <a:endParaRPr lang="ru-RU"/>
        </a:p>
      </dgm:t>
    </dgm:pt>
    <dgm:pt modelId="{F4AFC435-A455-4528-BB53-948D9067812F}" type="sibTrans" cxnId="{3E6C9E69-46A4-4E89-B1D8-AD0145F63E4D}">
      <dgm:prSet/>
      <dgm:spPr/>
      <dgm:t>
        <a:bodyPr/>
        <a:lstStyle/>
        <a:p>
          <a:endParaRPr lang="ru-RU"/>
        </a:p>
      </dgm:t>
    </dgm:pt>
    <dgm:pt modelId="{170A2EE3-67E6-43F6-96DD-BCF916F47D4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         сок, вода, нефть</a:t>
          </a:r>
          <a:endParaRPr lang="ru-RU" sz="2800" b="1" dirty="0">
            <a:solidFill>
              <a:srgbClr val="FFFF00"/>
            </a:solidFill>
          </a:endParaRPr>
        </a:p>
      </dgm:t>
    </dgm:pt>
    <dgm:pt modelId="{1A894C9D-0EC8-4F87-853A-C12CD78038D0}" type="parTrans" cxnId="{E883028B-5C00-4CB8-B5D6-4CF267D73ED2}">
      <dgm:prSet/>
      <dgm:spPr/>
      <dgm:t>
        <a:bodyPr/>
        <a:lstStyle/>
        <a:p>
          <a:endParaRPr lang="ru-RU"/>
        </a:p>
      </dgm:t>
    </dgm:pt>
    <dgm:pt modelId="{B6CC4055-8572-4E9F-85B6-4DF7615DF525}" type="sibTrans" cxnId="{E883028B-5C00-4CB8-B5D6-4CF267D73ED2}">
      <dgm:prSet/>
      <dgm:spPr/>
      <dgm:t>
        <a:bodyPr/>
        <a:lstStyle/>
        <a:p>
          <a:endParaRPr lang="ru-RU"/>
        </a:p>
      </dgm:t>
    </dgm:pt>
    <dgm:pt modelId="{F1F9CA09-7B61-45F7-BEF3-D19FC699E00A}">
      <dgm:prSet phldrT="[Текст]" phldr="1"/>
      <dgm:spPr/>
      <dgm:t>
        <a:bodyPr/>
        <a:lstStyle/>
        <a:p>
          <a:endParaRPr lang="ru-RU" dirty="0"/>
        </a:p>
      </dgm:t>
    </dgm:pt>
    <dgm:pt modelId="{B475710A-FB73-4935-838D-A6D8C035B41D}" type="parTrans" cxnId="{2F9A135E-0182-445E-971D-4454D0924565}">
      <dgm:prSet/>
      <dgm:spPr/>
      <dgm:t>
        <a:bodyPr/>
        <a:lstStyle/>
        <a:p>
          <a:endParaRPr lang="ru-RU"/>
        </a:p>
      </dgm:t>
    </dgm:pt>
    <dgm:pt modelId="{8AB0FA6B-216E-4F2A-B346-211D6B4E3CFA}" type="sibTrans" cxnId="{2F9A135E-0182-445E-971D-4454D0924565}">
      <dgm:prSet/>
      <dgm:spPr/>
      <dgm:t>
        <a:bodyPr/>
        <a:lstStyle/>
        <a:p>
          <a:endParaRPr lang="ru-RU"/>
        </a:p>
      </dgm:t>
    </dgm:pt>
    <dgm:pt modelId="{BBC615BB-ECAF-472D-8467-8A7694C0DE6C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Газообразные:</a:t>
          </a:r>
          <a:endParaRPr lang="ru-RU" b="1" dirty="0">
            <a:solidFill>
              <a:schemeClr val="tx1"/>
            </a:solidFill>
          </a:endParaRPr>
        </a:p>
      </dgm:t>
    </dgm:pt>
    <dgm:pt modelId="{F9F49A46-0A83-4094-A855-7133A595970F}" type="parTrans" cxnId="{35516C7B-5A39-4DE2-A778-A5558AD7897B}">
      <dgm:prSet/>
      <dgm:spPr/>
      <dgm:t>
        <a:bodyPr/>
        <a:lstStyle/>
        <a:p>
          <a:endParaRPr lang="ru-RU"/>
        </a:p>
      </dgm:t>
    </dgm:pt>
    <dgm:pt modelId="{DAFF5D25-8F84-4AF4-BB76-678A7D77BF5A}" type="sibTrans" cxnId="{35516C7B-5A39-4DE2-A778-A5558AD7897B}">
      <dgm:prSet/>
      <dgm:spPr/>
      <dgm:t>
        <a:bodyPr/>
        <a:lstStyle/>
        <a:p>
          <a:endParaRPr lang="ru-RU"/>
        </a:p>
      </dgm:t>
    </dgm:pt>
    <dgm:pt modelId="{17636195-CA3C-45BE-87B7-BEBAC65EE1FC}">
      <dgm:prSet phldrT="[Текст]" custT="1"/>
      <dgm:spPr/>
      <dgm:t>
        <a:bodyPr/>
        <a:lstStyle/>
        <a:p>
          <a:r>
            <a:rPr lang="ru-RU" sz="1900" dirty="0" smtClean="0"/>
            <a:t>   </a:t>
          </a:r>
          <a:r>
            <a:rPr lang="ru-RU" sz="2800" b="1" dirty="0" smtClean="0">
              <a:solidFill>
                <a:srgbClr val="FFFF00"/>
              </a:solidFill>
            </a:rPr>
            <a:t>кислород, углекислый газ, азот </a:t>
          </a:r>
          <a:endParaRPr lang="ru-RU" sz="2800" b="1" dirty="0">
            <a:solidFill>
              <a:srgbClr val="FFFF00"/>
            </a:solidFill>
          </a:endParaRPr>
        </a:p>
      </dgm:t>
    </dgm:pt>
    <dgm:pt modelId="{90A73614-A0CB-441C-AF08-3F978B96E883}" type="parTrans" cxnId="{B558E4BE-8F6C-4005-86C0-014FA7CF6E3C}">
      <dgm:prSet/>
      <dgm:spPr/>
      <dgm:t>
        <a:bodyPr/>
        <a:lstStyle/>
        <a:p>
          <a:endParaRPr lang="ru-RU"/>
        </a:p>
      </dgm:t>
    </dgm:pt>
    <dgm:pt modelId="{784F9AE0-2448-4EAF-85AE-63895CC4B460}" type="sibTrans" cxnId="{B558E4BE-8F6C-4005-86C0-014FA7CF6E3C}">
      <dgm:prSet/>
      <dgm:spPr/>
      <dgm:t>
        <a:bodyPr/>
        <a:lstStyle/>
        <a:p>
          <a:endParaRPr lang="ru-RU"/>
        </a:p>
      </dgm:t>
    </dgm:pt>
    <dgm:pt modelId="{E919438A-966C-4B30-8DB1-F8D7F974FA87}">
      <dgm:prSet phldrT="[Текст]" phldr="1"/>
      <dgm:spPr/>
      <dgm:t>
        <a:bodyPr/>
        <a:lstStyle/>
        <a:p>
          <a:endParaRPr lang="ru-RU"/>
        </a:p>
      </dgm:t>
    </dgm:pt>
    <dgm:pt modelId="{0DB0AE4B-15B2-4448-9CA1-CCB90F9E2C83}" type="parTrans" cxnId="{6E3A7880-EF1C-467A-B5FB-0D67DFC7EEF3}">
      <dgm:prSet/>
      <dgm:spPr/>
      <dgm:t>
        <a:bodyPr/>
        <a:lstStyle/>
        <a:p>
          <a:endParaRPr lang="ru-RU"/>
        </a:p>
      </dgm:t>
    </dgm:pt>
    <dgm:pt modelId="{AD60888D-AA6E-4EEA-BF7E-CD47B4CF8AF0}" type="sibTrans" cxnId="{6E3A7880-EF1C-467A-B5FB-0D67DFC7EEF3}">
      <dgm:prSet/>
      <dgm:spPr/>
      <dgm:t>
        <a:bodyPr/>
        <a:lstStyle/>
        <a:p>
          <a:endParaRPr lang="ru-RU"/>
        </a:p>
      </dgm:t>
    </dgm:pt>
    <dgm:pt modelId="{8DEBFDB5-B317-4D7A-9258-F9937C3E1321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Жидкие:</a:t>
          </a:r>
          <a:endParaRPr lang="ru-RU" b="1" dirty="0">
            <a:solidFill>
              <a:schemeClr val="tx1"/>
            </a:solidFill>
          </a:endParaRPr>
        </a:p>
      </dgm:t>
    </dgm:pt>
    <dgm:pt modelId="{D2E7ADB8-748C-444D-8037-D3CF7360A2E2}" type="sibTrans" cxnId="{19D5C38A-F4E4-4269-90FF-AFD35284C4C2}">
      <dgm:prSet/>
      <dgm:spPr/>
      <dgm:t>
        <a:bodyPr/>
        <a:lstStyle/>
        <a:p>
          <a:endParaRPr lang="ru-RU"/>
        </a:p>
      </dgm:t>
    </dgm:pt>
    <dgm:pt modelId="{EBF643B1-157A-4FE3-909A-4F2F03B2899C}" type="parTrans" cxnId="{19D5C38A-F4E4-4269-90FF-AFD35284C4C2}">
      <dgm:prSet/>
      <dgm:spPr/>
      <dgm:t>
        <a:bodyPr/>
        <a:lstStyle/>
        <a:p>
          <a:endParaRPr lang="ru-RU"/>
        </a:p>
      </dgm:t>
    </dgm:pt>
    <dgm:pt modelId="{B308FCF7-6895-4BA6-9B81-A3E0A2B1BE8D}" type="pres">
      <dgm:prSet presAssocID="{CDBE5277-113C-46D0-8726-4ABAAA0F9A9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436D5DE-E32C-43A5-AC8D-2235D3302247}" type="pres">
      <dgm:prSet presAssocID="{4B75AF05-6015-4DE2-8D71-7C3B64C9D0CE}" presName="composite" presStyleCnt="0"/>
      <dgm:spPr/>
    </dgm:pt>
    <dgm:pt modelId="{2570B00E-DC9D-41E7-B7C8-4AFFEDFEED43}" type="pres">
      <dgm:prSet presAssocID="{4B75AF05-6015-4DE2-8D71-7C3B64C9D0CE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55DC0-C61E-4262-BAA7-A60C060746A7}" type="pres">
      <dgm:prSet presAssocID="{4B75AF05-6015-4DE2-8D71-7C3B64C9D0CE}" presName="Parent" presStyleLbl="alignNode1" presStyleIdx="0" presStyleCnt="3" custLinFactNeighborX="5410" custLinFactNeighborY="76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50BFF-0CE0-4135-B82E-AF91B7AC9DF0}" type="pres">
      <dgm:prSet presAssocID="{4B75AF05-6015-4DE2-8D71-7C3B64C9D0CE}" presName="Accent" presStyleLbl="parChTrans1D1" presStyleIdx="0" presStyleCnt="3"/>
      <dgm:spPr/>
    </dgm:pt>
    <dgm:pt modelId="{5EFC19F3-2EAC-4E5B-81A0-448BDDA9054C}" type="pres">
      <dgm:prSet presAssocID="{4B75AF05-6015-4DE2-8D71-7C3B64C9D0CE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DE81B-7047-4FCE-B647-C9A23268B786}" type="pres">
      <dgm:prSet presAssocID="{BA64F393-06AB-4F19-81F7-45C7D408C143}" presName="sibTrans" presStyleCnt="0"/>
      <dgm:spPr/>
    </dgm:pt>
    <dgm:pt modelId="{15E383B4-F2C6-4EDF-8645-940FED7F92EE}" type="pres">
      <dgm:prSet presAssocID="{8DEBFDB5-B317-4D7A-9258-F9937C3E1321}" presName="composite" presStyleCnt="0"/>
      <dgm:spPr/>
    </dgm:pt>
    <dgm:pt modelId="{7F04A030-9D46-4AD9-B954-D2E5F31F7901}" type="pres">
      <dgm:prSet presAssocID="{8DEBFDB5-B317-4D7A-9258-F9937C3E1321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EF832-5F20-4821-8102-AEFA2D55CF3C}" type="pres">
      <dgm:prSet presAssocID="{8DEBFDB5-B317-4D7A-9258-F9937C3E1321}" presName="Parent" presStyleLbl="alignNode1" presStyleIdx="1" presStyleCnt="3" custLinFactNeighborX="4247" custLinFactNeighborY="183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AD27C-6945-46E1-A06D-F1EE4FEE2CD8}" type="pres">
      <dgm:prSet presAssocID="{8DEBFDB5-B317-4D7A-9258-F9937C3E1321}" presName="Accent" presStyleLbl="parChTrans1D1" presStyleIdx="1" presStyleCnt="3"/>
      <dgm:spPr/>
    </dgm:pt>
    <dgm:pt modelId="{0B35B0C8-D4D7-4D66-8DBA-48A56C0D563E}" type="pres">
      <dgm:prSet presAssocID="{8DEBFDB5-B317-4D7A-9258-F9937C3E1321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EAC02-CB09-4E45-AC42-77643474E9D5}" type="pres">
      <dgm:prSet presAssocID="{D2E7ADB8-748C-444D-8037-D3CF7360A2E2}" presName="sibTrans" presStyleCnt="0"/>
      <dgm:spPr/>
    </dgm:pt>
    <dgm:pt modelId="{147DD70D-E151-461E-BC71-9B97AD7A15C2}" type="pres">
      <dgm:prSet presAssocID="{BBC615BB-ECAF-472D-8467-8A7694C0DE6C}" presName="composite" presStyleCnt="0"/>
      <dgm:spPr/>
    </dgm:pt>
    <dgm:pt modelId="{A1856B62-6287-48D9-9799-509D30EF57CC}" type="pres">
      <dgm:prSet presAssocID="{BBC615BB-ECAF-472D-8467-8A7694C0DE6C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FD20C-DDEF-4769-B6C5-B4A30C3204EF}" type="pres">
      <dgm:prSet presAssocID="{BBC615BB-ECAF-472D-8467-8A7694C0DE6C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ED635-2BB8-4AA3-9236-9A80A0134F8E}" type="pres">
      <dgm:prSet presAssocID="{BBC615BB-ECAF-472D-8467-8A7694C0DE6C}" presName="Accent" presStyleLbl="parChTrans1D1" presStyleIdx="2" presStyleCnt="3"/>
      <dgm:spPr/>
    </dgm:pt>
    <dgm:pt modelId="{204F10F6-6B2D-4FA2-B4A4-FA71BF5B59C0}" type="pres">
      <dgm:prSet presAssocID="{BBC615BB-ECAF-472D-8467-8A7694C0DE6C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323C51-F418-47EF-B60A-EB044FC272D8}" type="presOf" srcId="{116C0F06-3163-4204-80A6-CEDF5FD42951}" destId="{5EFC19F3-2EAC-4E5B-81A0-448BDDA9054C}" srcOrd="0" destOrd="0" presId="urn:microsoft.com/office/officeart/2011/layout/TabList"/>
    <dgm:cxn modelId="{E883028B-5C00-4CB8-B5D6-4CF267D73ED2}" srcId="{8DEBFDB5-B317-4D7A-9258-F9937C3E1321}" destId="{170A2EE3-67E6-43F6-96DD-BCF916F47D4B}" srcOrd="0" destOrd="0" parTransId="{1A894C9D-0EC8-4F87-853A-C12CD78038D0}" sibTransId="{B6CC4055-8572-4E9F-85B6-4DF7615DF525}"/>
    <dgm:cxn modelId="{AB8DBA89-D707-4F26-B1F6-52FED87E80C8}" type="presOf" srcId="{170A2EE3-67E6-43F6-96DD-BCF916F47D4B}" destId="{7F04A030-9D46-4AD9-B954-D2E5F31F7901}" srcOrd="0" destOrd="0" presId="urn:microsoft.com/office/officeart/2011/layout/TabList"/>
    <dgm:cxn modelId="{B558E4BE-8F6C-4005-86C0-014FA7CF6E3C}" srcId="{BBC615BB-ECAF-472D-8467-8A7694C0DE6C}" destId="{17636195-CA3C-45BE-87B7-BEBAC65EE1FC}" srcOrd="0" destOrd="0" parTransId="{90A73614-A0CB-441C-AF08-3F978B96E883}" sibTransId="{784F9AE0-2448-4EAF-85AE-63895CC4B460}"/>
    <dgm:cxn modelId="{3E6C9E69-46A4-4E89-B1D8-AD0145F63E4D}" srcId="{4B75AF05-6015-4DE2-8D71-7C3B64C9D0CE}" destId="{116C0F06-3163-4204-80A6-CEDF5FD42951}" srcOrd="1" destOrd="0" parTransId="{589A2634-D4F3-4D6A-8D40-4D4648BC28FA}" sibTransId="{F4AFC435-A455-4528-BB53-948D9067812F}"/>
    <dgm:cxn modelId="{B05193E5-3BFE-4504-9BD5-61326C2BF31E}" type="presOf" srcId="{CDBE5277-113C-46D0-8726-4ABAAA0F9A90}" destId="{B308FCF7-6895-4BA6-9B81-A3E0A2B1BE8D}" srcOrd="0" destOrd="0" presId="urn:microsoft.com/office/officeart/2011/layout/TabList"/>
    <dgm:cxn modelId="{7B0429D3-9CEE-4AE4-8D71-236209AD7D9B}" type="presOf" srcId="{F1F9CA09-7B61-45F7-BEF3-D19FC699E00A}" destId="{0B35B0C8-D4D7-4D66-8DBA-48A56C0D563E}" srcOrd="0" destOrd="0" presId="urn:microsoft.com/office/officeart/2011/layout/TabList"/>
    <dgm:cxn modelId="{19D5C38A-F4E4-4269-90FF-AFD35284C4C2}" srcId="{CDBE5277-113C-46D0-8726-4ABAAA0F9A90}" destId="{8DEBFDB5-B317-4D7A-9258-F9937C3E1321}" srcOrd="1" destOrd="0" parTransId="{EBF643B1-157A-4FE3-909A-4F2F03B2899C}" sibTransId="{D2E7ADB8-748C-444D-8037-D3CF7360A2E2}"/>
    <dgm:cxn modelId="{C96CD915-69F4-417B-A9F3-215B00484D2B}" type="presOf" srcId="{17636195-CA3C-45BE-87B7-BEBAC65EE1FC}" destId="{A1856B62-6287-48D9-9799-509D30EF57CC}" srcOrd="0" destOrd="0" presId="urn:microsoft.com/office/officeart/2011/layout/TabList"/>
    <dgm:cxn modelId="{36E9E355-D93A-4787-826A-43A4C93FE485}" srcId="{4B75AF05-6015-4DE2-8D71-7C3B64C9D0CE}" destId="{959C2F6E-EEDC-4FA8-BF71-54DBA3EADB34}" srcOrd="0" destOrd="0" parTransId="{D83E4D2E-C533-4C5E-BF0F-8C9A05F519A5}" sibTransId="{2763B900-183E-4C17-8BDA-E38429BA1E65}"/>
    <dgm:cxn modelId="{8D589997-19EF-4048-B7D1-566658780A4E}" type="presOf" srcId="{8DEBFDB5-B317-4D7A-9258-F9937C3E1321}" destId="{FD8EF832-5F20-4821-8102-AEFA2D55CF3C}" srcOrd="0" destOrd="0" presId="urn:microsoft.com/office/officeart/2011/layout/TabList"/>
    <dgm:cxn modelId="{2F9A135E-0182-445E-971D-4454D0924565}" srcId="{8DEBFDB5-B317-4D7A-9258-F9937C3E1321}" destId="{F1F9CA09-7B61-45F7-BEF3-D19FC699E00A}" srcOrd="1" destOrd="0" parTransId="{B475710A-FB73-4935-838D-A6D8C035B41D}" sibTransId="{8AB0FA6B-216E-4F2A-B346-211D6B4E3CFA}"/>
    <dgm:cxn modelId="{EEB42631-F6AC-48BB-8A82-E94F046E488D}" type="presOf" srcId="{959C2F6E-EEDC-4FA8-BF71-54DBA3EADB34}" destId="{2570B00E-DC9D-41E7-B7C8-4AFFEDFEED43}" srcOrd="0" destOrd="0" presId="urn:microsoft.com/office/officeart/2011/layout/TabList"/>
    <dgm:cxn modelId="{5393BE75-6EAA-4C07-AF14-84D67AA75B05}" srcId="{CDBE5277-113C-46D0-8726-4ABAAA0F9A90}" destId="{4B75AF05-6015-4DE2-8D71-7C3B64C9D0CE}" srcOrd="0" destOrd="0" parTransId="{61FD5A3F-127B-4084-9267-B74CC7114FE1}" sibTransId="{BA64F393-06AB-4F19-81F7-45C7D408C143}"/>
    <dgm:cxn modelId="{FB75D4A9-F28F-4DFF-8FF9-968289388552}" type="presOf" srcId="{BBC615BB-ECAF-472D-8467-8A7694C0DE6C}" destId="{9DDFD20C-DDEF-4769-B6C5-B4A30C3204EF}" srcOrd="0" destOrd="0" presId="urn:microsoft.com/office/officeart/2011/layout/TabList"/>
    <dgm:cxn modelId="{6E3A7880-EF1C-467A-B5FB-0D67DFC7EEF3}" srcId="{BBC615BB-ECAF-472D-8467-8A7694C0DE6C}" destId="{E919438A-966C-4B30-8DB1-F8D7F974FA87}" srcOrd="1" destOrd="0" parTransId="{0DB0AE4B-15B2-4448-9CA1-CCB90F9E2C83}" sibTransId="{AD60888D-AA6E-4EEA-BF7E-CD47B4CF8AF0}"/>
    <dgm:cxn modelId="{2AC65FFF-1700-4197-95B0-83B415B893B9}" type="presOf" srcId="{4B75AF05-6015-4DE2-8D71-7C3B64C9D0CE}" destId="{4B555DC0-C61E-4262-BAA7-A60C060746A7}" srcOrd="0" destOrd="0" presId="urn:microsoft.com/office/officeart/2011/layout/TabList"/>
    <dgm:cxn modelId="{D419469D-0E1C-484F-9C1D-C7F5DF7CD5A2}" type="presOf" srcId="{E919438A-966C-4B30-8DB1-F8D7F974FA87}" destId="{204F10F6-6B2D-4FA2-B4A4-FA71BF5B59C0}" srcOrd="0" destOrd="0" presId="urn:microsoft.com/office/officeart/2011/layout/TabList"/>
    <dgm:cxn modelId="{35516C7B-5A39-4DE2-A778-A5558AD7897B}" srcId="{CDBE5277-113C-46D0-8726-4ABAAA0F9A90}" destId="{BBC615BB-ECAF-472D-8467-8A7694C0DE6C}" srcOrd="2" destOrd="0" parTransId="{F9F49A46-0A83-4094-A855-7133A595970F}" sibTransId="{DAFF5D25-8F84-4AF4-BB76-678A7D77BF5A}"/>
    <dgm:cxn modelId="{C0F28B3F-3D82-4520-AF31-41DE5ADD9DE2}" type="presParOf" srcId="{B308FCF7-6895-4BA6-9B81-A3E0A2B1BE8D}" destId="{1436D5DE-E32C-43A5-AC8D-2235D3302247}" srcOrd="0" destOrd="0" presId="urn:microsoft.com/office/officeart/2011/layout/TabList"/>
    <dgm:cxn modelId="{2ACA8060-CBA9-448A-981D-84D6A7CA1BDF}" type="presParOf" srcId="{1436D5DE-E32C-43A5-AC8D-2235D3302247}" destId="{2570B00E-DC9D-41E7-B7C8-4AFFEDFEED43}" srcOrd="0" destOrd="0" presId="urn:microsoft.com/office/officeart/2011/layout/TabList"/>
    <dgm:cxn modelId="{30E59DA4-14ED-4B20-B9E4-60A7E4C95985}" type="presParOf" srcId="{1436D5DE-E32C-43A5-AC8D-2235D3302247}" destId="{4B555DC0-C61E-4262-BAA7-A60C060746A7}" srcOrd="1" destOrd="0" presId="urn:microsoft.com/office/officeart/2011/layout/TabList"/>
    <dgm:cxn modelId="{C265B70B-4570-4078-BE43-DCBB68F8596C}" type="presParOf" srcId="{1436D5DE-E32C-43A5-AC8D-2235D3302247}" destId="{B0B50BFF-0CE0-4135-B82E-AF91B7AC9DF0}" srcOrd="2" destOrd="0" presId="urn:microsoft.com/office/officeart/2011/layout/TabList"/>
    <dgm:cxn modelId="{5E54F4DC-1659-4EFD-9268-9894EDEEEB85}" type="presParOf" srcId="{B308FCF7-6895-4BA6-9B81-A3E0A2B1BE8D}" destId="{5EFC19F3-2EAC-4E5B-81A0-448BDDA9054C}" srcOrd="1" destOrd="0" presId="urn:microsoft.com/office/officeart/2011/layout/TabList"/>
    <dgm:cxn modelId="{1048513A-74C0-4431-8EBC-E3927A3E4EAC}" type="presParOf" srcId="{B308FCF7-6895-4BA6-9B81-A3E0A2B1BE8D}" destId="{519DE81B-7047-4FCE-B647-C9A23268B786}" srcOrd="2" destOrd="0" presId="urn:microsoft.com/office/officeart/2011/layout/TabList"/>
    <dgm:cxn modelId="{D64D8C7C-20A7-46B3-9411-03F9DF05DA65}" type="presParOf" srcId="{B308FCF7-6895-4BA6-9B81-A3E0A2B1BE8D}" destId="{15E383B4-F2C6-4EDF-8645-940FED7F92EE}" srcOrd="3" destOrd="0" presId="urn:microsoft.com/office/officeart/2011/layout/TabList"/>
    <dgm:cxn modelId="{3A3015AC-BC5B-4A2F-BF81-56948F75FF68}" type="presParOf" srcId="{15E383B4-F2C6-4EDF-8645-940FED7F92EE}" destId="{7F04A030-9D46-4AD9-B954-D2E5F31F7901}" srcOrd="0" destOrd="0" presId="urn:microsoft.com/office/officeart/2011/layout/TabList"/>
    <dgm:cxn modelId="{4BE37E12-420C-468C-BE39-ED439F9976DE}" type="presParOf" srcId="{15E383B4-F2C6-4EDF-8645-940FED7F92EE}" destId="{FD8EF832-5F20-4821-8102-AEFA2D55CF3C}" srcOrd="1" destOrd="0" presId="urn:microsoft.com/office/officeart/2011/layout/TabList"/>
    <dgm:cxn modelId="{13E77AE1-A796-44BC-ABD3-B4BB5458E168}" type="presParOf" srcId="{15E383B4-F2C6-4EDF-8645-940FED7F92EE}" destId="{2A6AD27C-6945-46E1-A06D-F1EE4FEE2CD8}" srcOrd="2" destOrd="0" presId="urn:microsoft.com/office/officeart/2011/layout/TabList"/>
    <dgm:cxn modelId="{E65BBA78-994F-4BCD-9564-4DB4C78A5F10}" type="presParOf" srcId="{B308FCF7-6895-4BA6-9B81-A3E0A2B1BE8D}" destId="{0B35B0C8-D4D7-4D66-8DBA-48A56C0D563E}" srcOrd="4" destOrd="0" presId="urn:microsoft.com/office/officeart/2011/layout/TabList"/>
    <dgm:cxn modelId="{7C0E1704-7DF6-4C1B-BD87-A4EB6316F967}" type="presParOf" srcId="{B308FCF7-6895-4BA6-9B81-A3E0A2B1BE8D}" destId="{71DEAC02-CB09-4E45-AC42-77643474E9D5}" srcOrd="5" destOrd="0" presId="urn:microsoft.com/office/officeart/2011/layout/TabList"/>
    <dgm:cxn modelId="{9BA7BDE7-98EC-4AE1-95BF-74349D71CDBA}" type="presParOf" srcId="{B308FCF7-6895-4BA6-9B81-A3E0A2B1BE8D}" destId="{147DD70D-E151-461E-BC71-9B97AD7A15C2}" srcOrd="6" destOrd="0" presId="urn:microsoft.com/office/officeart/2011/layout/TabList"/>
    <dgm:cxn modelId="{F0458174-F019-4167-95B1-0014887C8008}" type="presParOf" srcId="{147DD70D-E151-461E-BC71-9B97AD7A15C2}" destId="{A1856B62-6287-48D9-9799-509D30EF57CC}" srcOrd="0" destOrd="0" presId="urn:microsoft.com/office/officeart/2011/layout/TabList"/>
    <dgm:cxn modelId="{C751DCD7-AF45-4C6D-B364-8CC4EC674DF4}" type="presParOf" srcId="{147DD70D-E151-461E-BC71-9B97AD7A15C2}" destId="{9DDFD20C-DDEF-4769-B6C5-B4A30C3204EF}" srcOrd="1" destOrd="0" presId="urn:microsoft.com/office/officeart/2011/layout/TabList"/>
    <dgm:cxn modelId="{130A58EB-51F9-43CB-BA66-175DB2E0437A}" type="presParOf" srcId="{147DD70D-E151-461E-BC71-9B97AD7A15C2}" destId="{236ED635-2BB8-4AA3-9236-9A80A0134F8E}" srcOrd="2" destOrd="0" presId="urn:microsoft.com/office/officeart/2011/layout/TabList"/>
    <dgm:cxn modelId="{14D2F692-0DA6-47AD-8B4F-41D47002FCB6}" type="presParOf" srcId="{B308FCF7-6895-4BA6-9B81-A3E0A2B1BE8D}" destId="{204F10F6-6B2D-4FA2-B4A4-FA71BF5B59C0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F03AEC-8295-4581-BFEC-1EE50128D571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4DEB2D1-6163-4A54-B336-B9EB71BF636B}" type="pres">
      <dgm:prSet presAssocID="{FBF03AEC-8295-4581-BFEC-1EE50128D5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CEE95-973D-4626-90E7-892622D9946B}" type="presOf" srcId="{FBF03AEC-8295-4581-BFEC-1EE50128D571}" destId="{44DEB2D1-6163-4A54-B336-B9EB71BF636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C01028-D88D-4019-8A5D-D288B7212E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6522D8-90E7-4484-A0F3-FEFADF1B8E00}">
      <dgm:prSet custT="1"/>
      <dgm:spPr>
        <a:solidFill>
          <a:srgbClr val="FFFF00"/>
        </a:solidFill>
      </dgm:spPr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ВЕЩЕСТВА</a:t>
          </a:r>
          <a:endParaRPr lang="ru-RU" sz="2800" dirty="0">
            <a:solidFill>
              <a:srgbClr val="FF0000"/>
            </a:solidFill>
          </a:endParaRPr>
        </a:p>
      </dgm:t>
    </dgm:pt>
    <dgm:pt modelId="{9F97D6EF-88F8-4B11-AE2E-6CAAB66ECDFA}" type="parTrans" cxnId="{A435A7C0-CACC-490A-9627-0967660EA16D}">
      <dgm:prSet/>
      <dgm:spPr/>
      <dgm:t>
        <a:bodyPr/>
        <a:lstStyle/>
        <a:p>
          <a:endParaRPr lang="ru-RU"/>
        </a:p>
      </dgm:t>
    </dgm:pt>
    <dgm:pt modelId="{73666CB7-492F-4C8A-8A02-A0067A90C5C1}" type="sibTrans" cxnId="{A435A7C0-CACC-490A-9627-0967660EA16D}">
      <dgm:prSet/>
      <dgm:spPr/>
      <dgm:t>
        <a:bodyPr/>
        <a:lstStyle/>
        <a:p>
          <a:endParaRPr lang="ru-RU"/>
        </a:p>
      </dgm:t>
    </dgm:pt>
    <dgm:pt modelId="{5C6AA699-5CF7-4BFE-BB64-77E39D57C684}">
      <dgm:prSet/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ЧАСТИЦЫ</a:t>
          </a:r>
        </a:p>
        <a:p>
          <a:r>
            <a:rPr lang="ru-RU" b="1" dirty="0" smtClean="0">
              <a:solidFill>
                <a:srgbClr val="FFFF00"/>
              </a:solidFill>
            </a:rPr>
            <a:t>(МОЛЕКУЛЫ, АТОМЫ)</a:t>
          </a:r>
          <a:endParaRPr lang="ru-RU" b="1" dirty="0">
            <a:solidFill>
              <a:srgbClr val="FFFF00"/>
            </a:solidFill>
          </a:endParaRPr>
        </a:p>
      </dgm:t>
    </dgm:pt>
    <dgm:pt modelId="{B5AD8468-B707-4DB0-BCA8-50D89C1D89C1}" type="parTrans" cxnId="{3C4A69A1-CDAC-4471-94A7-E33B67501B48}">
      <dgm:prSet/>
      <dgm:spPr/>
      <dgm:t>
        <a:bodyPr/>
        <a:lstStyle/>
        <a:p>
          <a:endParaRPr lang="ru-RU"/>
        </a:p>
      </dgm:t>
    </dgm:pt>
    <dgm:pt modelId="{0B3119AB-5CAB-4DDB-B893-CE628BE460EB}" type="sibTrans" cxnId="{3C4A69A1-CDAC-4471-94A7-E33B67501B48}">
      <dgm:prSet/>
      <dgm:spPr/>
      <dgm:t>
        <a:bodyPr/>
        <a:lstStyle/>
        <a:p>
          <a:endParaRPr lang="ru-RU"/>
        </a:p>
      </dgm:t>
    </dgm:pt>
    <dgm:pt modelId="{AD1F9464-C447-4FDA-8537-8B8623AC17A4}">
      <dgm:prSet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ЖИДКИЕ</a:t>
          </a:r>
          <a:endParaRPr lang="ru-RU" sz="2000" b="1" dirty="0">
            <a:solidFill>
              <a:schemeClr val="tx1"/>
            </a:solidFill>
          </a:endParaRPr>
        </a:p>
      </dgm:t>
    </dgm:pt>
    <dgm:pt modelId="{E8793C8E-754E-4D93-ADB4-3B877AEA76F0}" type="parTrans" cxnId="{97A20269-3358-4B0A-AA74-FF346FFD54E5}">
      <dgm:prSet/>
      <dgm:spPr/>
      <dgm:t>
        <a:bodyPr/>
        <a:lstStyle/>
        <a:p>
          <a:endParaRPr lang="ru-RU"/>
        </a:p>
      </dgm:t>
    </dgm:pt>
    <dgm:pt modelId="{B86F73B4-1E83-4824-8762-A69B7225110E}" type="sibTrans" cxnId="{97A20269-3358-4B0A-AA74-FF346FFD54E5}">
      <dgm:prSet/>
      <dgm:spPr/>
      <dgm:t>
        <a:bodyPr/>
        <a:lstStyle/>
        <a:p>
          <a:endParaRPr lang="ru-RU"/>
        </a:p>
      </dgm:t>
    </dgm:pt>
    <dgm:pt modelId="{1DEB46F9-8B8D-48D0-88FB-92587F747424}">
      <dgm:prSet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ГАЗООБРАЗНЫЕ</a:t>
          </a:r>
          <a:endParaRPr lang="ru-RU" sz="2000" b="1" dirty="0">
            <a:solidFill>
              <a:schemeClr val="tx1"/>
            </a:solidFill>
          </a:endParaRPr>
        </a:p>
      </dgm:t>
    </dgm:pt>
    <dgm:pt modelId="{23844878-F61C-420C-8998-3F5735330A65}" type="parTrans" cxnId="{FF0C273F-EE22-4479-8ACA-27DE44F045D4}">
      <dgm:prSet/>
      <dgm:spPr/>
      <dgm:t>
        <a:bodyPr/>
        <a:lstStyle/>
        <a:p>
          <a:endParaRPr lang="ru-RU"/>
        </a:p>
      </dgm:t>
    </dgm:pt>
    <dgm:pt modelId="{626611E1-7479-4BC6-B129-9876653B64C3}" type="sibTrans" cxnId="{FF0C273F-EE22-4479-8ACA-27DE44F045D4}">
      <dgm:prSet/>
      <dgm:spPr/>
      <dgm:t>
        <a:bodyPr/>
        <a:lstStyle/>
        <a:p>
          <a:endParaRPr lang="ru-RU"/>
        </a:p>
      </dgm:t>
    </dgm:pt>
    <dgm:pt modelId="{9D08182A-3828-4123-B854-80F6613DEB65}">
      <dgm:prSet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ТВЕРДЫЕ</a:t>
          </a:r>
          <a:endParaRPr lang="ru-RU" sz="2000" b="1" dirty="0">
            <a:solidFill>
              <a:schemeClr val="tx1"/>
            </a:solidFill>
          </a:endParaRPr>
        </a:p>
      </dgm:t>
    </dgm:pt>
    <dgm:pt modelId="{386C81C3-533D-4DBE-BAD1-604C10E1A946}" type="parTrans" cxnId="{FAD1EFBF-B7A4-4029-81CB-B6BAF9CB5F21}">
      <dgm:prSet/>
      <dgm:spPr/>
      <dgm:t>
        <a:bodyPr/>
        <a:lstStyle/>
        <a:p>
          <a:endParaRPr lang="ru-RU"/>
        </a:p>
      </dgm:t>
    </dgm:pt>
    <dgm:pt modelId="{1622B771-0E8A-4C95-B25B-EFBD08CDDC92}" type="sibTrans" cxnId="{FAD1EFBF-B7A4-4029-81CB-B6BAF9CB5F21}">
      <dgm:prSet/>
      <dgm:spPr/>
      <dgm:t>
        <a:bodyPr/>
        <a:lstStyle/>
        <a:p>
          <a:endParaRPr lang="ru-RU"/>
        </a:p>
      </dgm:t>
    </dgm:pt>
    <dgm:pt modelId="{417BE320-C7A1-4ABA-A184-F52871A6A9CD}" type="pres">
      <dgm:prSet presAssocID="{3EC01028-D88D-4019-8A5D-D288B7212E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EEF263-37DD-440C-A225-5E37E77DB087}" type="pres">
      <dgm:prSet presAssocID="{686522D8-90E7-4484-A0F3-FEFADF1B8E00}" presName="node" presStyleLbl="node1" presStyleIdx="0" presStyleCnt="5" custScaleX="30053" custScaleY="12505" custLinFactNeighborX="18971" custLinFactNeighborY="3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838FF-9A4B-4172-B4B8-44DC7E7344B9}" type="pres">
      <dgm:prSet presAssocID="{73666CB7-492F-4C8A-8A02-A0067A90C5C1}" presName="sibTrans" presStyleCnt="0"/>
      <dgm:spPr/>
    </dgm:pt>
    <dgm:pt modelId="{96F13D6A-B71F-4711-8742-D0D25D63512A}" type="pres">
      <dgm:prSet presAssocID="{5C6AA699-5CF7-4BFE-BB64-77E39D57C684}" presName="node" presStyleLbl="node1" presStyleIdx="1" presStyleCnt="5" custScaleX="30053" custScaleY="12505" custLinFactNeighborX="-18269" custLinFactNeighborY="68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09416-DB1C-43FC-BFC1-CB068018E1C5}" type="pres">
      <dgm:prSet presAssocID="{0B3119AB-5CAB-4DDB-B893-CE628BE460EB}" presName="sibTrans" presStyleCnt="0"/>
      <dgm:spPr/>
    </dgm:pt>
    <dgm:pt modelId="{A42FC54D-6F62-4022-83A9-597EDE713320}" type="pres">
      <dgm:prSet presAssocID="{AD1F9464-C447-4FDA-8537-8B8623AC17A4}" presName="node" presStyleLbl="node1" presStyleIdx="2" presStyleCnt="5" custScaleX="30053" custScaleY="12505" custLinFactNeighborX="18971" custLinFactNeighborY="1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C6BB1-244C-471A-A362-9048F8431727}" type="pres">
      <dgm:prSet presAssocID="{B86F73B4-1E83-4824-8762-A69B7225110E}" presName="sibTrans" presStyleCnt="0"/>
      <dgm:spPr/>
    </dgm:pt>
    <dgm:pt modelId="{2FE3DF2A-B33E-4C42-B370-6025FD24A251}" type="pres">
      <dgm:prSet presAssocID="{1DEB46F9-8B8D-48D0-88FB-92587F747424}" presName="node" presStyleLbl="node1" presStyleIdx="3" presStyleCnt="5" custScaleX="30053" custScaleY="12505" custLinFactNeighborX="12996" custLinFactNeighborY="1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FC23F-38D8-45EC-AC9F-1B4C3E98A28D}" type="pres">
      <dgm:prSet presAssocID="{626611E1-7479-4BC6-B129-9876653B64C3}" presName="sibTrans" presStyleCnt="0"/>
      <dgm:spPr/>
    </dgm:pt>
    <dgm:pt modelId="{DAAD26EF-08FE-4007-BCAC-D8B676FE29DA}" type="pres">
      <dgm:prSet presAssocID="{9D08182A-3828-4123-B854-80F6613DEB65}" presName="node" presStyleLbl="node1" presStyleIdx="4" presStyleCnt="5" custScaleX="30053" custScaleY="12505" custLinFactNeighborX="-35563" custLinFactNeighborY="-18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35A7C0-CACC-490A-9627-0967660EA16D}" srcId="{3EC01028-D88D-4019-8A5D-D288B7212EE9}" destId="{686522D8-90E7-4484-A0F3-FEFADF1B8E00}" srcOrd="0" destOrd="0" parTransId="{9F97D6EF-88F8-4B11-AE2E-6CAAB66ECDFA}" sibTransId="{73666CB7-492F-4C8A-8A02-A0067A90C5C1}"/>
    <dgm:cxn modelId="{FAD1EFBF-B7A4-4029-81CB-B6BAF9CB5F21}" srcId="{3EC01028-D88D-4019-8A5D-D288B7212EE9}" destId="{9D08182A-3828-4123-B854-80F6613DEB65}" srcOrd="4" destOrd="0" parTransId="{386C81C3-533D-4DBE-BAD1-604C10E1A946}" sibTransId="{1622B771-0E8A-4C95-B25B-EFBD08CDDC92}"/>
    <dgm:cxn modelId="{C88273F8-0320-4A09-9552-29E3BF5828D0}" type="presOf" srcId="{9D08182A-3828-4123-B854-80F6613DEB65}" destId="{DAAD26EF-08FE-4007-BCAC-D8B676FE29DA}" srcOrd="0" destOrd="0" presId="urn:microsoft.com/office/officeart/2005/8/layout/default"/>
    <dgm:cxn modelId="{97A20269-3358-4B0A-AA74-FF346FFD54E5}" srcId="{3EC01028-D88D-4019-8A5D-D288B7212EE9}" destId="{AD1F9464-C447-4FDA-8537-8B8623AC17A4}" srcOrd="2" destOrd="0" parTransId="{E8793C8E-754E-4D93-ADB4-3B877AEA76F0}" sibTransId="{B86F73B4-1E83-4824-8762-A69B7225110E}"/>
    <dgm:cxn modelId="{FF0C273F-EE22-4479-8ACA-27DE44F045D4}" srcId="{3EC01028-D88D-4019-8A5D-D288B7212EE9}" destId="{1DEB46F9-8B8D-48D0-88FB-92587F747424}" srcOrd="3" destOrd="0" parTransId="{23844878-F61C-420C-8998-3F5735330A65}" sibTransId="{626611E1-7479-4BC6-B129-9876653B64C3}"/>
    <dgm:cxn modelId="{557B77EC-4B27-4D7A-9A8A-B5693501E407}" type="presOf" srcId="{686522D8-90E7-4484-A0F3-FEFADF1B8E00}" destId="{58EEF263-37DD-440C-A225-5E37E77DB087}" srcOrd="0" destOrd="0" presId="urn:microsoft.com/office/officeart/2005/8/layout/default"/>
    <dgm:cxn modelId="{3C4A69A1-CDAC-4471-94A7-E33B67501B48}" srcId="{3EC01028-D88D-4019-8A5D-D288B7212EE9}" destId="{5C6AA699-5CF7-4BFE-BB64-77E39D57C684}" srcOrd="1" destOrd="0" parTransId="{B5AD8468-B707-4DB0-BCA8-50D89C1D89C1}" sibTransId="{0B3119AB-5CAB-4DDB-B893-CE628BE460EB}"/>
    <dgm:cxn modelId="{036E5D37-BCD6-48E6-9961-61FD29A9C60A}" type="presOf" srcId="{AD1F9464-C447-4FDA-8537-8B8623AC17A4}" destId="{A42FC54D-6F62-4022-83A9-597EDE713320}" srcOrd="0" destOrd="0" presId="urn:microsoft.com/office/officeart/2005/8/layout/default"/>
    <dgm:cxn modelId="{BD559FC2-D475-4BC7-B5D8-AADD0FCC36D6}" type="presOf" srcId="{1DEB46F9-8B8D-48D0-88FB-92587F747424}" destId="{2FE3DF2A-B33E-4C42-B370-6025FD24A251}" srcOrd="0" destOrd="0" presId="urn:microsoft.com/office/officeart/2005/8/layout/default"/>
    <dgm:cxn modelId="{590C186C-E3FE-430C-96B1-4988379555BA}" type="presOf" srcId="{3EC01028-D88D-4019-8A5D-D288B7212EE9}" destId="{417BE320-C7A1-4ABA-A184-F52871A6A9CD}" srcOrd="0" destOrd="0" presId="urn:microsoft.com/office/officeart/2005/8/layout/default"/>
    <dgm:cxn modelId="{12691CA6-616E-429C-BA38-0146DE09A870}" type="presOf" srcId="{5C6AA699-5CF7-4BFE-BB64-77E39D57C684}" destId="{96F13D6A-B71F-4711-8742-D0D25D63512A}" srcOrd="0" destOrd="0" presId="urn:microsoft.com/office/officeart/2005/8/layout/default"/>
    <dgm:cxn modelId="{C24D4313-BAC2-4853-949F-8429C5B82C55}" type="presParOf" srcId="{417BE320-C7A1-4ABA-A184-F52871A6A9CD}" destId="{58EEF263-37DD-440C-A225-5E37E77DB087}" srcOrd="0" destOrd="0" presId="urn:microsoft.com/office/officeart/2005/8/layout/default"/>
    <dgm:cxn modelId="{CD5B2933-8355-4400-BB70-B26BDB2EF8A7}" type="presParOf" srcId="{417BE320-C7A1-4ABA-A184-F52871A6A9CD}" destId="{E7E838FF-9A4B-4172-B4B8-44DC7E7344B9}" srcOrd="1" destOrd="0" presId="urn:microsoft.com/office/officeart/2005/8/layout/default"/>
    <dgm:cxn modelId="{583C1E68-5346-42B6-9B95-813D6B8C3F31}" type="presParOf" srcId="{417BE320-C7A1-4ABA-A184-F52871A6A9CD}" destId="{96F13D6A-B71F-4711-8742-D0D25D63512A}" srcOrd="2" destOrd="0" presId="urn:microsoft.com/office/officeart/2005/8/layout/default"/>
    <dgm:cxn modelId="{39385CE2-2476-497C-A196-637ACA897A3F}" type="presParOf" srcId="{417BE320-C7A1-4ABA-A184-F52871A6A9CD}" destId="{A7209416-DB1C-43FC-BFC1-CB068018E1C5}" srcOrd="3" destOrd="0" presId="urn:microsoft.com/office/officeart/2005/8/layout/default"/>
    <dgm:cxn modelId="{DA2ABC7D-2A18-4A3F-9DF0-D5256ABDF7D8}" type="presParOf" srcId="{417BE320-C7A1-4ABA-A184-F52871A6A9CD}" destId="{A42FC54D-6F62-4022-83A9-597EDE713320}" srcOrd="4" destOrd="0" presId="urn:microsoft.com/office/officeart/2005/8/layout/default"/>
    <dgm:cxn modelId="{A1424441-ECB8-4FBB-A3AA-C1759055E645}" type="presParOf" srcId="{417BE320-C7A1-4ABA-A184-F52871A6A9CD}" destId="{E2DC6BB1-244C-471A-A362-9048F8431727}" srcOrd="5" destOrd="0" presId="urn:microsoft.com/office/officeart/2005/8/layout/default"/>
    <dgm:cxn modelId="{958C2ECC-F8FD-4353-98A6-6694506D894D}" type="presParOf" srcId="{417BE320-C7A1-4ABA-A184-F52871A6A9CD}" destId="{2FE3DF2A-B33E-4C42-B370-6025FD24A251}" srcOrd="6" destOrd="0" presId="urn:microsoft.com/office/officeart/2005/8/layout/default"/>
    <dgm:cxn modelId="{AB053F49-8922-4ADA-86D0-C83DD1B13333}" type="presParOf" srcId="{417BE320-C7A1-4ABA-A184-F52871A6A9CD}" destId="{48DFC23F-38D8-45EC-AC9F-1B4C3E98A28D}" srcOrd="7" destOrd="0" presId="urn:microsoft.com/office/officeart/2005/8/layout/default"/>
    <dgm:cxn modelId="{1A56AF53-4E7E-4D7D-92B7-1E4BAB995125}" type="presParOf" srcId="{417BE320-C7A1-4ABA-A184-F52871A6A9CD}" destId="{DAAD26EF-08FE-4007-BCAC-D8B676FE29D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F2FF2-AF8C-42DF-8B5C-C53643B75A14}">
      <dsp:nvSpPr>
        <dsp:cNvPr id="0" name=""/>
        <dsp:cNvSpPr/>
      </dsp:nvSpPr>
      <dsp:spPr>
        <a:xfrm>
          <a:off x="1661340" y="2972319"/>
          <a:ext cx="5236478" cy="2313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 smtClean="0">
              <a:solidFill>
                <a:srgbClr val="00B0F0"/>
              </a:solidFill>
            </a:rPr>
            <a:t>Вещества</a:t>
          </a:r>
          <a:endParaRPr lang="ru-RU" sz="6400" b="1" kern="1200" dirty="0">
            <a:solidFill>
              <a:srgbClr val="00B0F0"/>
            </a:solidFill>
          </a:endParaRPr>
        </a:p>
      </dsp:txBody>
      <dsp:txXfrm>
        <a:off x="2428204" y="3311140"/>
        <a:ext cx="3702750" cy="1635975"/>
      </dsp:txXfrm>
    </dsp:sp>
    <dsp:sp modelId="{DBD4B980-9E73-4ECF-BCA0-ADEA312A6550}">
      <dsp:nvSpPr>
        <dsp:cNvPr id="0" name=""/>
        <dsp:cNvSpPr/>
      </dsp:nvSpPr>
      <dsp:spPr>
        <a:xfrm rot="13165345">
          <a:off x="729956" y="2338952"/>
          <a:ext cx="2386568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84AFF-BC87-42D3-8989-BD7A3A284F1B}">
      <dsp:nvSpPr>
        <dsp:cNvPr id="0" name=""/>
        <dsp:cNvSpPr/>
      </dsp:nvSpPr>
      <dsp:spPr>
        <a:xfrm>
          <a:off x="0" y="576058"/>
          <a:ext cx="2178352" cy="1860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FFFF00"/>
              </a:solidFill>
            </a:rPr>
            <a:t>Твердые</a:t>
          </a:r>
          <a:endParaRPr lang="ru-RU" sz="3200" b="1" i="1" kern="1200" dirty="0">
            <a:solidFill>
              <a:srgbClr val="FFFF00"/>
            </a:solidFill>
          </a:endParaRPr>
        </a:p>
      </dsp:txBody>
      <dsp:txXfrm>
        <a:off x="54498" y="630556"/>
        <a:ext cx="2069356" cy="1751706"/>
      </dsp:txXfrm>
    </dsp:sp>
    <dsp:sp modelId="{5F7A45A3-1D1D-4A61-801B-25F3C5203F7F}">
      <dsp:nvSpPr>
        <dsp:cNvPr id="0" name=""/>
        <dsp:cNvSpPr/>
      </dsp:nvSpPr>
      <dsp:spPr>
        <a:xfrm rot="16186752">
          <a:off x="3316022" y="1576484"/>
          <a:ext cx="1909982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7BF00-A40C-4ACC-B780-9E569079C537}">
      <dsp:nvSpPr>
        <dsp:cNvPr id="0" name=""/>
        <dsp:cNvSpPr/>
      </dsp:nvSpPr>
      <dsp:spPr>
        <a:xfrm>
          <a:off x="2990046" y="72016"/>
          <a:ext cx="2554573" cy="1758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FFFF00"/>
              </a:solidFill>
            </a:rPr>
            <a:t>Жидкие</a:t>
          </a:r>
          <a:endParaRPr lang="ru-RU" sz="3600" b="1" i="1" kern="1200" dirty="0">
            <a:solidFill>
              <a:srgbClr val="FFFF00"/>
            </a:solidFill>
          </a:endParaRPr>
        </a:p>
      </dsp:txBody>
      <dsp:txXfrm>
        <a:off x="3041546" y="123516"/>
        <a:ext cx="2451573" cy="1655348"/>
      </dsp:txXfrm>
    </dsp:sp>
    <dsp:sp modelId="{54CFBA21-3F64-4EE0-AABE-8CEC9317F0D3}">
      <dsp:nvSpPr>
        <dsp:cNvPr id="0" name=""/>
        <dsp:cNvSpPr/>
      </dsp:nvSpPr>
      <dsp:spPr>
        <a:xfrm rot="19069751">
          <a:off x="5202668" y="1783736"/>
          <a:ext cx="2604394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6C4E3-4FE5-497C-84E2-9A972C846D0D}">
      <dsp:nvSpPr>
        <dsp:cNvPr id="0" name=""/>
        <dsp:cNvSpPr/>
      </dsp:nvSpPr>
      <dsp:spPr>
        <a:xfrm>
          <a:off x="6371015" y="360031"/>
          <a:ext cx="2197936" cy="1758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rgbClr val="FFFF00"/>
              </a:solidFill>
            </a:rPr>
            <a:t>Газообразные</a:t>
          </a:r>
          <a:endParaRPr lang="ru-RU" sz="3600" b="1" i="1" kern="1200" dirty="0">
            <a:solidFill>
              <a:srgbClr val="FFFF00"/>
            </a:solidFill>
          </a:endParaRPr>
        </a:p>
      </dsp:txBody>
      <dsp:txXfrm>
        <a:off x="6422515" y="411531"/>
        <a:ext cx="2094936" cy="1655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ED635-2BB8-4AA3-9236-9A80A0134F8E}">
      <dsp:nvSpPr>
        <dsp:cNvPr id="0" name=""/>
        <dsp:cNvSpPr/>
      </dsp:nvSpPr>
      <dsp:spPr>
        <a:xfrm>
          <a:off x="0" y="3851647"/>
          <a:ext cx="8594725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AD27C-6945-46E1-A06D-F1EE4FEE2CD8}">
      <dsp:nvSpPr>
        <dsp:cNvPr id="0" name=""/>
        <dsp:cNvSpPr/>
      </dsp:nvSpPr>
      <dsp:spPr>
        <a:xfrm>
          <a:off x="0" y="2197303"/>
          <a:ext cx="8594725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50BFF-0CE0-4135-B82E-AF91B7AC9DF0}">
      <dsp:nvSpPr>
        <dsp:cNvPr id="0" name=""/>
        <dsp:cNvSpPr/>
      </dsp:nvSpPr>
      <dsp:spPr>
        <a:xfrm>
          <a:off x="0" y="542959"/>
          <a:ext cx="8594725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0B00E-DC9D-41E7-B7C8-4AFFEDFEED43}">
      <dsp:nvSpPr>
        <dsp:cNvPr id="0" name=""/>
        <dsp:cNvSpPr/>
      </dsp:nvSpPr>
      <dsp:spPr>
        <a:xfrm>
          <a:off x="2234628" y="605"/>
          <a:ext cx="6360096" cy="54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FF00"/>
              </a:solidFill>
            </a:rPr>
            <a:t>         </a:t>
          </a:r>
          <a:r>
            <a:rPr lang="ru-RU" sz="2800" b="1" kern="1200" dirty="0" smtClean="0">
              <a:solidFill>
                <a:srgbClr val="FFFF00"/>
              </a:solidFill>
            </a:rPr>
            <a:t>древесина, сталь, стекло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2234628" y="605"/>
        <a:ext cx="6360096" cy="542354"/>
      </dsp:txXfrm>
    </dsp:sp>
    <dsp:sp modelId="{4B555DC0-C61E-4262-BAA7-A60C060746A7}">
      <dsp:nvSpPr>
        <dsp:cNvPr id="0" name=""/>
        <dsp:cNvSpPr/>
      </dsp:nvSpPr>
      <dsp:spPr>
        <a:xfrm>
          <a:off x="120893" y="42193"/>
          <a:ext cx="2234628" cy="542354"/>
        </a:xfrm>
        <a:prstGeom prst="round2SameRect">
          <a:avLst>
            <a:gd name="adj1" fmla="val 16670"/>
            <a:gd name="adj2" fmla="val 0"/>
          </a:avLst>
        </a:prstGeom>
        <a:solidFill>
          <a:srgbClr val="00B0F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Твердые: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47373" y="68673"/>
        <a:ext cx="2181668" cy="515874"/>
      </dsp:txXfrm>
    </dsp:sp>
    <dsp:sp modelId="{5EFC19F3-2EAC-4E5B-81A0-448BDDA9054C}">
      <dsp:nvSpPr>
        <dsp:cNvPr id="0" name=""/>
        <dsp:cNvSpPr/>
      </dsp:nvSpPr>
      <dsp:spPr>
        <a:xfrm>
          <a:off x="0" y="542959"/>
          <a:ext cx="8594725" cy="1084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0" y="542959"/>
        <a:ext cx="8594725" cy="1084871"/>
      </dsp:txXfrm>
    </dsp:sp>
    <dsp:sp modelId="{7F04A030-9D46-4AD9-B954-D2E5F31F7901}">
      <dsp:nvSpPr>
        <dsp:cNvPr id="0" name=""/>
        <dsp:cNvSpPr/>
      </dsp:nvSpPr>
      <dsp:spPr>
        <a:xfrm>
          <a:off x="2234628" y="1654949"/>
          <a:ext cx="6360096" cy="54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         сок, вода, нефть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2234628" y="1654949"/>
        <a:ext cx="6360096" cy="542354"/>
      </dsp:txXfrm>
    </dsp:sp>
    <dsp:sp modelId="{FD8EF832-5F20-4821-8102-AEFA2D55CF3C}">
      <dsp:nvSpPr>
        <dsp:cNvPr id="0" name=""/>
        <dsp:cNvSpPr/>
      </dsp:nvSpPr>
      <dsp:spPr>
        <a:xfrm>
          <a:off x="94904" y="1664912"/>
          <a:ext cx="2234628" cy="542354"/>
        </a:xfrm>
        <a:prstGeom prst="round2SameRect">
          <a:avLst>
            <a:gd name="adj1" fmla="val 16670"/>
            <a:gd name="adj2" fmla="val 0"/>
          </a:avLst>
        </a:prstGeom>
        <a:solidFill>
          <a:srgbClr val="00B0F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Жидкие: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21384" y="1691392"/>
        <a:ext cx="2181668" cy="515874"/>
      </dsp:txXfrm>
    </dsp:sp>
    <dsp:sp modelId="{0B35B0C8-D4D7-4D66-8DBA-48A56C0D563E}">
      <dsp:nvSpPr>
        <dsp:cNvPr id="0" name=""/>
        <dsp:cNvSpPr/>
      </dsp:nvSpPr>
      <dsp:spPr>
        <a:xfrm>
          <a:off x="0" y="2197303"/>
          <a:ext cx="8594725" cy="1084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0" y="2197303"/>
        <a:ext cx="8594725" cy="1084871"/>
      </dsp:txXfrm>
    </dsp:sp>
    <dsp:sp modelId="{A1856B62-6287-48D9-9799-509D30EF57CC}">
      <dsp:nvSpPr>
        <dsp:cNvPr id="0" name=""/>
        <dsp:cNvSpPr/>
      </dsp:nvSpPr>
      <dsp:spPr>
        <a:xfrm>
          <a:off x="2234628" y="3309293"/>
          <a:ext cx="6360096" cy="542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  </a:t>
          </a:r>
          <a:r>
            <a:rPr lang="ru-RU" sz="2800" b="1" kern="1200" dirty="0" smtClean="0">
              <a:solidFill>
                <a:srgbClr val="FFFF00"/>
              </a:solidFill>
            </a:rPr>
            <a:t>кислород, углекислый газ, азот 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2234628" y="3309293"/>
        <a:ext cx="6360096" cy="542354"/>
      </dsp:txXfrm>
    </dsp:sp>
    <dsp:sp modelId="{9DDFD20C-DDEF-4769-B6C5-B4A30C3204EF}">
      <dsp:nvSpPr>
        <dsp:cNvPr id="0" name=""/>
        <dsp:cNvSpPr/>
      </dsp:nvSpPr>
      <dsp:spPr>
        <a:xfrm>
          <a:off x="0" y="3309293"/>
          <a:ext cx="2234628" cy="542354"/>
        </a:xfrm>
        <a:prstGeom prst="round2SameRect">
          <a:avLst>
            <a:gd name="adj1" fmla="val 16670"/>
            <a:gd name="adj2" fmla="val 0"/>
          </a:avLst>
        </a:prstGeom>
        <a:solidFill>
          <a:srgbClr val="00B0F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Газообразные: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6480" y="3335773"/>
        <a:ext cx="2181668" cy="515874"/>
      </dsp:txXfrm>
    </dsp:sp>
    <dsp:sp modelId="{204F10F6-6B2D-4FA2-B4A4-FA71BF5B59C0}">
      <dsp:nvSpPr>
        <dsp:cNvPr id="0" name=""/>
        <dsp:cNvSpPr/>
      </dsp:nvSpPr>
      <dsp:spPr>
        <a:xfrm>
          <a:off x="0" y="3851647"/>
          <a:ext cx="8594725" cy="1084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/>
        </a:p>
      </dsp:txBody>
      <dsp:txXfrm>
        <a:off x="0" y="3851647"/>
        <a:ext cx="8594725" cy="1084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EF263-37DD-440C-A225-5E37E77DB087}">
      <dsp:nvSpPr>
        <dsp:cNvPr id="0" name=""/>
        <dsp:cNvSpPr/>
      </dsp:nvSpPr>
      <dsp:spPr>
        <a:xfrm>
          <a:off x="2884467" y="919002"/>
          <a:ext cx="2555778" cy="638072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</a:rPr>
            <a:t>ВЕЩЕСТВА</a:t>
          </a:r>
          <a:endParaRPr lang="ru-RU" sz="2800" kern="1200" dirty="0">
            <a:solidFill>
              <a:srgbClr val="FF0000"/>
            </a:solidFill>
          </a:endParaRPr>
        </a:p>
      </dsp:txBody>
      <dsp:txXfrm>
        <a:off x="2884467" y="919002"/>
        <a:ext cx="2555778" cy="638072"/>
      </dsp:txXfrm>
    </dsp:sp>
    <dsp:sp modelId="{96F13D6A-B71F-4711-8742-D0D25D63512A}">
      <dsp:nvSpPr>
        <dsp:cNvPr id="0" name=""/>
        <dsp:cNvSpPr/>
      </dsp:nvSpPr>
      <dsp:spPr>
        <a:xfrm>
          <a:off x="3123691" y="4248462"/>
          <a:ext cx="2555778" cy="638072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ЧАСТИЦЫ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00"/>
              </a:solidFill>
            </a:rPr>
            <a:t>(МОЛЕКУЛЫ, АТОМЫ)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3123691" y="4248462"/>
        <a:ext cx="2555778" cy="638072"/>
      </dsp:txXfrm>
    </dsp:sp>
    <dsp:sp modelId="{A42FC54D-6F62-4022-83A9-597EDE713320}">
      <dsp:nvSpPr>
        <dsp:cNvPr id="0" name=""/>
        <dsp:cNvSpPr/>
      </dsp:nvSpPr>
      <dsp:spPr>
        <a:xfrm>
          <a:off x="2884467" y="2808304"/>
          <a:ext cx="2555778" cy="638072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ЖИДКИЕ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884467" y="2808304"/>
        <a:ext cx="2555778" cy="638072"/>
      </dsp:txXfrm>
    </dsp:sp>
    <dsp:sp modelId="{2FE3DF2A-B33E-4C42-B370-6025FD24A251}">
      <dsp:nvSpPr>
        <dsp:cNvPr id="0" name=""/>
        <dsp:cNvSpPr/>
      </dsp:nvSpPr>
      <dsp:spPr>
        <a:xfrm>
          <a:off x="5782541" y="2808304"/>
          <a:ext cx="2555778" cy="638072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ГАЗООБРАЗНЫЕ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782541" y="2808304"/>
        <a:ext cx="2555778" cy="638072"/>
      </dsp:txXfrm>
    </dsp:sp>
    <dsp:sp modelId="{DAAD26EF-08FE-4007-BCAC-D8B676FE29DA}">
      <dsp:nvSpPr>
        <dsp:cNvPr id="0" name=""/>
        <dsp:cNvSpPr/>
      </dsp:nvSpPr>
      <dsp:spPr>
        <a:xfrm>
          <a:off x="0" y="2808287"/>
          <a:ext cx="2555778" cy="638072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ТВЕРДЫЕ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808287"/>
        <a:ext cx="2555778" cy="63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23E74-E086-4948-991B-BBECBC9C2CF5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2ACC3-73AB-42AC-96B1-2F138529B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4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b="1" dirty="0" smtClean="0"/>
              <a:t>Тела, вещества, частицы. Свойства веществ</a:t>
            </a:r>
            <a:r>
              <a:rPr lang="ru-RU" b="1" dirty="0" smtClean="0"/>
              <a:t>.</a:t>
            </a:r>
          </a:p>
          <a:p>
            <a:r>
              <a:rPr lang="ru-RU" sz="1900" i="1" dirty="0" smtClean="0">
                <a:solidFill>
                  <a:srgbClr val="00B050"/>
                </a:solidFill>
              </a:rPr>
              <a:t>Учитель начальных классов</a:t>
            </a:r>
          </a:p>
          <a:p>
            <a:r>
              <a:rPr lang="ru-RU" sz="1900" i="1" dirty="0" smtClean="0">
                <a:solidFill>
                  <a:srgbClr val="00B050"/>
                </a:solidFill>
              </a:rPr>
              <a:t>ГБОУ СОШ №1344:</a:t>
            </a:r>
          </a:p>
          <a:p>
            <a:r>
              <a:rPr lang="ru-RU" sz="1900" i="1" dirty="0">
                <a:solidFill>
                  <a:srgbClr val="00B050"/>
                </a:solidFill>
              </a:rPr>
              <a:t> </a:t>
            </a:r>
            <a:r>
              <a:rPr lang="ru-RU" sz="1900" i="1" dirty="0" smtClean="0">
                <a:solidFill>
                  <a:srgbClr val="00B050"/>
                </a:solidFill>
              </a:rPr>
              <a:t>                 </a:t>
            </a:r>
            <a:r>
              <a:rPr lang="ru-RU" sz="1900" i="1" dirty="0" err="1" smtClean="0">
                <a:solidFill>
                  <a:srgbClr val="00B050"/>
                </a:solidFill>
              </a:rPr>
              <a:t>Манафова</a:t>
            </a:r>
            <a:r>
              <a:rPr lang="ru-RU" sz="1900" i="1" dirty="0" smtClean="0">
                <a:solidFill>
                  <a:srgbClr val="00B050"/>
                </a:solidFill>
              </a:rPr>
              <a:t> Заира </a:t>
            </a:r>
            <a:r>
              <a:rPr lang="ru-RU" sz="1900" i="1" dirty="0" err="1" smtClean="0">
                <a:solidFill>
                  <a:srgbClr val="00B050"/>
                </a:solidFill>
              </a:rPr>
              <a:t>Гададовна</a:t>
            </a:r>
            <a:endParaRPr lang="ru-RU" sz="1900" i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Урок по окружающему миру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        </a:t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>           </a:t>
            </a:r>
            <a:r>
              <a:rPr lang="ru-RU" sz="8000" b="1" dirty="0" smtClean="0">
                <a:solidFill>
                  <a:srgbClr val="FF0000"/>
                </a:solidFill>
              </a:rPr>
              <a:t>Т е л а :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sz="3200"/>
              <a:t> </a:t>
            </a:r>
            <a:r>
              <a:rPr lang="ru-RU" sz="3200" smtClean="0"/>
              <a:t>  </a:t>
            </a:r>
            <a:r>
              <a:rPr lang="ru-RU" sz="3200" b="1" i="1" smtClean="0">
                <a:solidFill>
                  <a:srgbClr val="00B050"/>
                </a:solidFill>
              </a:rPr>
              <a:t>ИСКУССТВЕННЫЕ              </a:t>
            </a:r>
            <a:r>
              <a:rPr lang="ru-RU" sz="3200" b="1" i="1" dirty="0" smtClean="0">
                <a:solidFill>
                  <a:srgbClr val="00B050"/>
                </a:solidFill>
              </a:rPr>
              <a:t>ЕСТЕСТВЕННЫЕ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720000">
            <a:off x="897549" y="1917234"/>
            <a:ext cx="3024336" cy="2376264"/>
          </a:xfrm>
          <a:prstGeom prst="downArrow">
            <a:avLst>
              <a:gd name="adj1" fmla="val 35952"/>
              <a:gd name="adj2" fmla="val 44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-1320000">
            <a:off x="4893398" y="1845225"/>
            <a:ext cx="2160240" cy="2520280"/>
          </a:xfrm>
          <a:prstGeom prst="downArrow">
            <a:avLst>
              <a:gd name="adj1" fmla="val 50000"/>
              <a:gd name="adj2" fmla="val 53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20" y="116632"/>
            <a:ext cx="8534400" cy="1400200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FF0000"/>
                </a:solidFill>
              </a:rPr>
              <a:t>ИСКУССТВЕННЫЕ                 </a:t>
            </a:r>
            <a:r>
              <a:rPr lang="ru-RU" sz="3600" b="1" i="1" dirty="0" smtClean="0">
                <a:solidFill>
                  <a:srgbClr val="FF0000"/>
                </a:solidFill>
              </a:rPr>
              <a:t>ЕСТЕСТВЕННЫЕ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Двойные фигурные скобки 11"/>
          <p:cNvSpPr/>
          <p:nvPr/>
        </p:nvSpPr>
        <p:spPr>
          <a:xfrm>
            <a:off x="4103948" y="1752647"/>
            <a:ext cx="180020" cy="441265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1871700" y="3753036"/>
            <a:ext cx="4608512" cy="5040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08" y="2348880"/>
            <a:ext cx="14668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25" y="4645418"/>
            <a:ext cx="1944216" cy="130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9" y="4677001"/>
            <a:ext cx="1993664" cy="133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79" y="2276872"/>
            <a:ext cx="2163917" cy="17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4" y="2611003"/>
            <a:ext cx="1495053" cy="1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19"/>
            <a:ext cx="1889169" cy="165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97" y="4629572"/>
            <a:ext cx="1945636" cy="131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89486"/>
            <a:ext cx="1716782" cy="153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7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Тела состоят из веществ: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1752" y="1340768"/>
            <a:ext cx="8503920" cy="4758280"/>
          </a:xfrm>
        </p:spPr>
        <p:txBody>
          <a:bodyPr>
            <a:normAutofit/>
          </a:bodyPr>
          <a:lstStyle/>
          <a:p>
            <a:pPr marL="1920240" lvl="7" indent="0">
              <a:buNone/>
            </a:pPr>
            <a:r>
              <a:rPr lang="ru-RU" sz="4000" b="1" u="sng" dirty="0" smtClean="0">
                <a:solidFill>
                  <a:srgbClr val="00B0F0"/>
                </a:solidFill>
              </a:rPr>
              <a:t>Тела</a:t>
            </a:r>
            <a:r>
              <a:rPr lang="ru-RU" sz="4000" b="1" u="sng" dirty="0" smtClean="0">
                <a:solidFill>
                  <a:srgbClr val="00B0F0"/>
                </a:solidFill>
              </a:rPr>
              <a:t>:                    </a:t>
            </a:r>
            <a:r>
              <a:rPr lang="ru-RU" sz="4000" b="1" u="sng" dirty="0" smtClean="0">
                <a:solidFill>
                  <a:srgbClr val="FFFF00"/>
                </a:solidFill>
              </a:rPr>
              <a:t>Вещества:</a:t>
            </a:r>
            <a:endParaRPr lang="ru-RU" sz="4000" b="1" u="sng" dirty="0" smtClean="0">
              <a:solidFill>
                <a:srgbClr val="FFFF00"/>
              </a:solidFill>
            </a:endParaRPr>
          </a:p>
          <a:p>
            <a:pPr marL="1920240" lvl="7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     </a:t>
            </a:r>
            <a:r>
              <a:rPr lang="ru-RU" sz="2800" b="1" i="1" dirty="0" smtClean="0">
                <a:solidFill>
                  <a:srgbClr val="FFFF00"/>
                </a:solidFill>
              </a:rPr>
              <a:t>Глина</a:t>
            </a:r>
          </a:p>
          <a:p>
            <a:pPr marL="1920240" lvl="7" indent="0">
              <a:buNone/>
            </a:pPr>
            <a:endParaRPr lang="ru-RU" sz="2800" b="1" dirty="0" smtClean="0">
              <a:solidFill>
                <a:srgbClr val="FFFF00"/>
              </a:solidFill>
            </a:endParaRPr>
          </a:p>
          <a:p>
            <a:pPr marL="1920240" lvl="7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       </a:t>
            </a:r>
            <a:r>
              <a:rPr lang="ru-RU" sz="2800" b="1" i="1" dirty="0" smtClean="0">
                <a:solidFill>
                  <a:srgbClr val="FFFF00"/>
                </a:solidFill>
              </a:rPr>
              <a:t>Резина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pPr marL="1920240" lvl="7" indent="0">
              <a:buNone/>
            </a:pPr>
            <a:endParaRPr lang="ru-RU" sz="2800" b="1" dirty="0" smtClean="0">
              <a:solidFill>
                <a:srgbClr val="00B0F0"/>
              </a:solidFill>
            </a:endParaRPr>
          </a:p>
          <a:p>
            <a:pPr marL="1920240" lvl="7" indent="0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          </a:t>
            </a:r>
          </a:p>
          <a:p>
            <a:pPr marL="1920240" lvl="7" indent="0">
              <a:buNone/>
            </a:pP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>Вода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042217" y="2044006"/>
            <a:ext cx="2201952" cy="1054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2000" y="2924944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059832" y="3105722"/>
            <a:ext cx="2304256" cy="1149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008681" y="4473116"/>
            <a:ext cx="23042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2" y="2132856"/>
            <a:ext cx="1584176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3" y="3396371"/>
            <a:ext cx="1702864" cy="96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4" y="4365104"/>
            <a:ext cx="181373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2008"/>
          </a:xfrm>
        </p:spPr>
        <p:txBody>
          <a:bodyPr>
            <a:noAutofit/>
          </a:bodyPr>
          <a:lstStyle/>
          <a:p>
            <a:endParaRPr lang="ru-RU" sz="4800" dirty="0"/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1134082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354454098"/>
              </p:ext>
            </p:extLst>
          </p:nvPr>
        </p:nvGraphicFramePr>
        <p:xfrm>
          <a:off x="323528" y="692696"/>
          <a:ext cx="8568952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164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rgbClr val="FF0000"/>
                </a:solidFill>
              </a:rPr>
              <a:t>                    Вещества:</a:t>
            </a:r>
            <a:endParaRPr lang="ru-RU" sz="54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2516175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8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</p:spPr>
        <p:txBody>
          <a:bodyPr>
            <a:noAutofit/>
          </a:bodyPr>
          <a:lstStyle/>
          <a:p>
            <a:r>
              <a:rPr lang="ru-RU" sz="5400" b="1" dirty="0"/>
              <a:t> </a:t>
            </a:r>
            <a:r>
              <a:rPr lang="ru-RU" sz="5400" b="1" dirty="0" smtClean="0"/>
              <a:t>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ТЕЛА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700808"/>
            <a:ext cx="8719944" cy="43982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ВЕЩЕСТВА</a:t>
            </a:r>
          </a:p>
          <a:p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</a:t>
            </a:r>
            <a:r>
              <a:rPr lang="ru-RU" sz="3200" b="1" dirty="0"/>
              <a:t> </a:t>
            </a:r>
            <a:r>
              <a:rPr lang="ru-RU" sz="3200" b="1" dirty="0" smtClean="0"/>
              <a:t>         </a:t>
            </a:r>
            <a:r>
              <a:rPr lang="ru-RU" sz="3200" b="1" dirty="0" smtClean="0">
                <a:solidFill>
                  <a:srgbClr val="FF0000"/>
                </a:solidFill>
              </a:rPr>
              <a:t>ЧАСТИЦЫ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МОЛЕКУЛЫ ВОДЫ В СОСТОЯНИИ:</a:t>
            </a:r>
          </a:p>
          <a:p>
            <a:r>
              <a:rPr lang="ru-RU" sz="2800" b="1" i="1" u="sng" dirty="0" smtClean="0">
                <a:solidFill>
                  <a:srgbClr val="00B050"/>
                </a:solidFill>
              </a:rPr>
              <a:t>ГАЗООБРАЗНОМ        ЖИДКОМ                     ТВЕРДОМ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972689" y="908720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44697" y="2204864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31534617"/>
              </p:ext>
            </p:extLst>
          </p:nvPr>
        </p:nvGraphicFramePr>
        <p:xfrm>
          <a:off x="-95763" y="4540843"/>
          <a:ext cx="87129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89644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98" y="188640"/>
            <a:ext cx="8534400" cy="8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Т Е Л А: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           ИСКУССТВЕННЫЕ      ЕСТЕСТВЕННЫЕ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0561399"/>
              </p:ext>
            </p:extLst>
          </p:nvPr>
        </p:nvGraphicFramePr>
        <p:xfrm>
          <a:off x="301625" y="980728"/>
          <a:ext cx="8504238" cy="511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055119" y="1196752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983111" y="2720266"/>
            <a:ext cx="792088" cy="1015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3000000">
            <a:off x="1985848" y="2281508"/>
            <a:ext cx="606913" cy="1358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-1860000">
            <a:off x="6075438" y="2413949"/>
            <a:ext cx="582295" cy="1263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68374" y="4581128"/>
            <a:ext cx="519649" cy="504056"/>
          </a:xfrm>
          <a:prstGeom prst="downArrow">
            <a:avLst>
              <a:gd name="adj1" fmla="val 50000"/>
              <a:gd name="adj2" fmla="val 60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-2880000">
            <a:off x="1914892" y="4377842"/>
            <a:ext cx="648072" cy="1312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360000">
            <a:off x="6099155" y="4326437"/>
            <a:ext cx="510797" cy="1013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4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           Спасибо за внимание!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00B050"/>
                </a:solidFill>
              </a:rPr>
              <a:t>                    Урок провела в 3 «А» классе:</a:t>
            </a:r>
            <a:endParaRPr lang="ru-RU" sz="3200" b="1" dirty="0">
              <a:solidFill>
                <a:srgbClr val="00B05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dirty="0" smtClean="0">
                <a:solidFill>
                  <a:srgbClr val="00B050"/>
                </a:solidFill>
              </a:rPr>
              <a:t>                                                                                      </a:t>
            </a:r>
            <a:r>
              <a:rPr lang="ru-RU" b="1" i="1" dirty="0" err="1" smtClean="0">
                <a:solidFill>
                  <a:srgbClr val="00B050"/>
                </a:solidFill>
              </a:rPr>
              <a:t>Манафова</a:t>
            </a:r>
            <a:r>
              <a:rPr lang="ru-RU" b="1" i="1" dirty="0" smtClean="0">
                <a:solidFill>
                  <a:srgbClr val="00B050"/>
                </a:solidFill>
              </a:rPr>
              <a:t> З.Г.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  <a:ea typeface="+mn-ea"/>
                <a:cs typeface="+mn-cs"/>
              </a:rPr>
              <a:t>                     Солнце-это…?</a:t>
            </a:r>
            <a:endParaRPr lang="ru-RU" sz="36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dirty="0" smtClean="0"/>
              <a:t>К</a:t>
            </a:r>
            <a:r>
              <a:rPr lang="ru-RU" sz="3200" dirty="0" smtClean="0"/>
              <a:t>) планета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П</a:t>
            </a:r>
            <a:r>
              <a:rPr lang="ru-RU" sz="3200" dirty="0" smtClean="0"/>
              <a:t>) звезда</a:t>
            </a:r>
            <a:endParaRPr lang="ru-RU" sz="3200" dirty="0" smtClean="0"/>
          </a:p>
          <a:p>
            <a:r>
              <a:rPr lang="ru-RU" sz="3200" dirty="0" smtClean="0"/>
              <a:t>М)спутник луны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4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34400" cy="1772816"/>
          </a:xfrm>
        </p:spPr>
        <p:txBody>
          <a:bodyPr>
            <a:normAutofit fontScale="90000"/>
          </a:bodyPr>
          <a:lstStyle/>
          <a:p>
            <a:pPr marL="1371600" marR="0" lvl="4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0000"/>
                </a:solidFill>
                <a:ea typeface="+mn-ea"/>
                <a:cs typeface="+mn-cs"/>
              </a:rPr>
              <a:t>Самое глубокое озеро в мире-это..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?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dirty="0" smtClean="0"/>
              <a:t>Р</a:t>
            </a:r>
            <a:r>
              <a:rPr lang="ru-RU" sz="3200" dirty="0" smtClean="0"/>
              <a:t>) Байкал</a:t>
            </a:r>
            <a:endParaRPr lang="ru-RU" sz="3200" dirty="0" smtClean="0"/>
          </a:p>
          <a:p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r>
              <a:rPr lang="ru-RU" sz="3200" dirty="0" smtClean="0"/>
              <a:t>М) Каспийское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89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1800200"/>
          </a:xfrm>
        </p:spPr>
        <p:txBody>
          <a:bodyPr>
            <a:noAutofit/>
          </a:bodyPr>
          <a:lstStyle/>
          <a:p>
            <a:pPr marL="822960" marR="0" lvl="2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r>
              <a:rPr lang="ru-RU" sz="3200" b="1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3200" b="1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3200" b="1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3200" b="1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3200" b="1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3200" b="1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3200" b="1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3200" b="1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3200" b="1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3200" b="1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lang="ru-RU" sz="3200" b="1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/>
            </a:r>
            <a:br>
              <a:rPr lang="ru-RU" sz="3200" b="1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Что относится к неживой природе?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А) собака</a:t>
            </a:r>
          </a:p>
          <a:p>
            <a:r>
              <a:rPr lang="ru-RU" sz="3200" b="1" dirty="0" smtClean="0"/>
              <a:t>И) солнце</a:t>
            </a:r>
          </a:p>
          <a:p>
            <a:r>
              <a:rPr lang="ru-RU" sz="3200" b="1" dirty="0" smtClean="0"/>
              <a:t>К)  самолет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779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90728" cy="1700808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  <a:t>Какое </a:t>
            </a:r>
            <a:r>
              <a:rPr lang="ru-RU" sz="3200" b="1" dirty="0" smtClean="0">
                <a:solidFill>
                  <a:srgbClr val="FF0000"/>
                </a:solidFill>
                <a:ea typeface="+mn-ea"/>
                <a:cs typeface="+mn-cs"/>
              </a:rPr>
              <a:t>животное нельзя увидеть в зоопарке </a:t>
            </a:r>
            <a:r>
              <a:rPr lang="ru-RU" sz="3200" b="1" dirty="0" smtClean="0">
                <a:solidFill>
                  <a:srgbClr val="FF0000"/>
                </a:solidFill>
                <a:ea typeface="+mn-ea"/>
                <a:cs typeface="+mn-cs"/>
              </a:rPr>
              <a:t>?</a:t>
            </a:r>
            <a: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sz="3200" b="1" dirty="0" smtClean="0"/>
              <a:t>Б) Зебра</a:t>
            </a:r>
            <a:endParaRPr lang="ru-RU" sz="3200" b="1" dirty="0" smtClean="0"/>
          </a:p>
          <a:p>
            <a:r>
              <a:rPr lang="ru-RU" sz="3200" b="1" dirty="0" smtClean="0"/>
              <a:t>В</a:t>
            </a:r>
            <a:r>
              <a:rPr lang="ru-RU" sz="3200" b="1" dirty="0" smtClean="0"/>
              <a:t>) Белый тигр</a:t>
            </a:r>
            <a:endParaRPr lang="ru-RU" sz="3200" b="1" dirty="0" smtClean="0"/>
          </a:p>
          <a:p>
            <a:r>
              <a:rPr lang="ru-RU" sz="3200" b="1" dirty="0"/>
              <a:t>Д</a:t>
            </a:r>
            <a:r>
              <a:rPr lang="ru-RU" sz="3200" b="1" dirty="0" smtClean="0"/>
              <a:t>)  Слон</a:t>
            </a:r>
            <a:endParaRPr lang="ru-RU" sz="3200" b="1" dirty="0" smtClean="0"/>
          </a:p>
          <a:p>
            <a:r>
              <a:rPr lang="ru-RU" sz="3200" b="1" dirty="0"/>
              <a:t>Р</a:t>
            </a:r>
            <a:r>
              <a:rPr lang="ru-RU" sz="3200" b="1" dirty="0" smtClean="0"/>
              <a:t>)  Мамонт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395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832248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  <a:t>Прибор для определения сторон горизонта </a:t>
            </a:r>
            <a:b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  <a:t>называется: </a:t>
            </a:r>
            <a:b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1752" y="1844824"/>
            <a:ext cx="8503920" cy="4254224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д) Термометр</a:t>
            </a:r>
          </a:p>
          <a:p>
            <a:r>
              <a:rPr lang="ru-RU" sz="3200" dirty="0" smtClean="0"/>
              <a:t>к) Барометр</a:t>
            </a:r>
          </a:p>
          <a:p>
            <a:r>
              <a:rPr lang="ru-RU" sz="3200" dirty="0" smtClean="0"/>
              <a:t>о) Компас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750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459432"/>
            <a:ext cx="8534400" cy="2520280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  <a:t>Группа животных, у которых 6 ножек:</a:t>
            </a:r>
            <a:br>
              <a:rPr lang="ru-RU" sz="32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1752" y="1700808"/>
            <a:ext cx="8503920" cy="4398240"/>
          </a:xfrm>
        </p:spPr>
        <p:txBody>
          <a:bodyPr/>
          <a:lstStyle/>
          <a:p>
            <a:endParaRPr lang="ru-RU" sz="3200" dirty="0" smtClean="0"/>
          </a:p>
          <a:p>
            <a:r>
              <a:rPr lang="ru-RU" sz="3200" dirty="0" smtClean="0"/>
              <a:t>д) насекомые</a:t>
            </a:r>
          </a:p>
          <a:p>
            <a:r>
              <a:rPr lang="ru-RU" sz="3200" dirty="0" smtClean="0"/>
              <a:t>е) паукообразные</a:t>
            </a:r>
          </a:p>
          <a:p>
            <a:r>
              <a:rPr lang="ru-RU" sz="3200" dirty="0" smtClean="0"/>
              <a:t>к) звери</a:t>
            </a:r>
          </a:p>
          <a:p>
            <a:r>
              <a:rPr lang="ru-RU" sz="3200" dirty="0"/>
              <a:t>м</a:t>
            </a:r>
            <a:r>
              <a:rPr lang="ru-RU" sz="3200" dirty="0" smtClean="0"/>
              <a:t>) птицы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412776"/>
          </a:xfrm>
        </p:spPr>
        <p:txBody>
          <a:bodyPr>
            <a:normAutofit/>
          </a:bodyPr>
          <a:lstStyle/>
          <a:p>
            <a:pPr marL="1371600" marR="0" lvl="4" indent="-2286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Океан у берегов Антарктиды              называется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08912" cy="4572000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dirty="0" smtClean="0"/>
              <a:t>К) Северный Ледовитый</a:t>
            </a:r>
          </a:p>
          <a:p>
            <a:r>
              <a:rPr lang="ru-RU" sz="3200" dirty="0" smtClean="0"/>
              <a:t>М) Тихий</a:t>
            </a:r>
          </a:p>
          <a:p>
            <a:r>
              <a:rPr lang="ru-RU" sz="3200" dirty="0"/>
              <a:t>А</a:t>
            </a:r>
            <a:r>
              <a:rPr lang="ru-RU" sz="3200" dirty="0" smtClean="0"/>
              <a:t>) Южный</a:t>
            </a:r>
          </a:p>
          <a:p>
            <a:r>
              <a:rPr lang="ru-RU" sz="3200" dirty="0" smtClean="0"/>
              <a:t>Н) Индийский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27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   БЕРЕГИТЕ  ПРИРОДУ!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46" y="299695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7" y="1403210"/>
            <a:ext cx="2058882" cy="148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17" y="1373230"/>
            <a:ext cx="1937717" cy="14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66691"/>
            <a:ext cx="2023174" cy="135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4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420</TotalTime>
  <Words>239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Soho</vt:lpstr>
      <vt:lpstr>Урок по окружающему миру</vt:lpstr>
      <vt:lpstr>                     Солнце-это…?</vt:lpstr>
      <vt:lpstr>                              Самое глубокое озеро в мире-это..? </vt:lpstr>
      <vt:lpstr>       Что относится к неживой природе? </vt:lpstr>
      <vt:lpstr>Какое животное нельзя увидеть в зоопарке ? </vt:lpstr>
      <vt:lpstr>Прибор для определения сторон горизонта  называется:  </vt:lpstr>
      <vt:lpstr>Группа животных, у которых 6 ножек: </vt:lpstr>
      <vt:lpstr>Океан у берегов Антарктиды              называется:</vt:lpstr>
      <vt:lpstr>                  БЕРЕГИТЕ  ПРИРОДУ!</vt:lpstr>
      <vt:lpstr>                     Т е л а :</vt:lpstr>
      <vt:lpstr>ИСКУССТВЕННЫЕ                 ЕСТЕСТВЕННЫЕ</vt:lpstr>
      <vt:lpstr>                  Тела состоят из веществ:</vt:lpstr>
      <vt:lpstr>Презентация PowerPoint</vt:lpstr>
      <vt:lpstr>                    Вещества:</vt:lpstr>
      <vt:lpstr>                       ТЕЛА</vt:lpstr>
      <vt:lpstr>                                                 Т Е Л А:                ИСКУССТВЕННЫЕ      ЕСТЕСТВЕННЫЕ</vt:lpstr>
      <vt:lpstr> 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окружающему миру</dc:title>
  <dc:creator>Murad</dc:creator>
  <cp:lastModifiedBy>Murad</cp:lastModifiedBy>
  <cp:revision>36</cp:revision>
  <dcterms:created xsi:type="dcterms:W3CDTF">2012-11-08T15:51:59Z</dcterms:created>
  <dcterms:modified xsi:type="dcterms:W3CDTF">2013-09-10T19:52:01Z</dcterms:modified>
</cp:coreProperties>
</file>