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3D82-ADC9-4EA2-9744-CF2384E93615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E211-4290-426D-9ADF-9991AB830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зевс\shop_items_catalog_image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1\Desktop\зевс\249518943_tonnel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96952"/>
            <a:ext cx="2186910" cy="2952328"/>
          </a:xfrm>
          <a:prstGeom prst="rect">
            <a:avLst/>
          </a:prstGeom>
          <a:noFill/>
        </p:spPr>
      </p:pic>
      <p:pic>
        <p:nvPicPr>
          <p:cNvPr id="2052" name="Picture 4" descr="C:\Users\1\Desktop\зевс\cice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34" y="980727"/>
            <a:ext cx="2074808" cy="2448273"/>
          </a:xfrm>
          <a:prstGeom prst="rect">
            <a:avLst/>
          </a:prstGeom>
          <a:noFill/>
        </p:spPr>
      </p:pic>
      <p:pic>
        <p:nvPicPr>
          <p:cNvPr id="2053" name="Picture 5" descr="C:\Users\1\Desktop\зевс\плат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56992"/>
            <a:ext cx="2306415" cy="2576314"/>
          </a:xfrm>
          <a:prstGeom prst="rect">
            <a:avLst/>
          </a:prstGeom>
          <a:noFill/>
        </p:spPr>
      </p:pic>
      <p:pic>
        <p:nvPicPr>
          <p:cNvPr id="2054" name="Picture 6" descr="C:\Users\1\Desktop\зевс\803729008_tonnel.gi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052736"/>
            <a:ext cx="1902949" cy="260069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71600" y="6206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/>
                <a:cs typeface="Arial"/>
              </a:rPr>
              <a:t>ΑΡΧΙΜΕΔ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620688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/>
                <a:cs typeface="Arial"/>
              </a:rPr>
              <a:t>ΔΕΜΘΚΡΙΤ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5949280"/>
            <a:ext cx="1889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Arial"/>
                <a:cs typeface="Arial"/>
              </a:rPr>
              <a:t>ΑΡΙΣΤΘΤΕΛ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5877272"/>
            <a:ext cx="147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/>
                <a:cs typeface="Arial"/>
              </a:rPr>
              <a:t>ПЛАТОН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\Desktop\зевс\freska_gr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44450"/>
            <a:ext cx="9004300" cy="6769100"/>
          </a:xfrm>
          <a:prstGeom prst="rect">
            <a:avLst/>
          </a:prstGeom>
          <a:noFill/>
        </p:spPr>
      </p:pic>
      <p:pic>
        <p:nvPicPr>
          <p:cNvPr id="1027" name="Picture 3" descr="C:\Users\1\Desktop\зевс\h_1317372258_7283593_ee0611a9b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08423"/>
            <a:ext cx="5472608" cy="496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зевс\shop_items_catalog_image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C:\Users\1\Desktop\зевс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7344816" cy="2485781"/>
          </a:xfrm>
          <a:prstGeom prst="rect">
            <a:avLst/>
          </a:prstGeom>
          <a:noFill/>
        </p:spPr>
      </p:pic>
      <p:pic>
        <p:nvPicPr>
          <p:cNvPr id="5122" name="Picture 2" descr="C:\Users\1\Desktop\зевс\278407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7354340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зевс\shop_items_catalog_image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6771790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l-GR" sz="5400" b="1" dirty="0" smtClean="0">
                <a:solidFill>
                  <a:srgbClr val="C00000"/>
                </a:solidFill>
                <a:latin typeface="Arial"/>
                <a:cs typeface="Arial"/>
              </a:rPr>
              <a:t>Τ</a:t>
            </a:r>
            <a:r>
              <a:rPr lang="ru-RU" sz="5400" b="1" dirty="0" smtClean="0">
                <a:solidFill>
                  <a:srgbClr val="C00000"/>
                </a:solidFill>
                <a:latin typeface="Arial"/>
                <a:cs typeface="Arial"/>
              </a:rPr>
              <a:t>ЕНЬ И ПОЛУТЕНЬ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7" name="Picture 5" descr="C:\Users\1\Desktop\зевс\1301422563_811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2801111" cy="3057982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131839" cy="235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C:\Users\1\Desktop\зевс\fizika_te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4339850" cy="252028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501008"/>
            <a:ext cx="40059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1\Desktop\зевс\post-2-13040093099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3039580" cy="2083494"/>
          </a:xfrm>
          <a:prstGeom prst="rect">
            <a:avLst/>
          </a:prstGeom>
          <a:noFill/>
        </p:spPr>
      </p:pic>
      <p:pic>
        <p:nvPicPr>
          <p:cNvPr id="4" name="Picture 2" descr="C:\Users\1\Desktop\зевс\shop_items_catalog_image3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260648"/>
            <a:ext cx="7489101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/>
                <a:cs typeface="Arial"/>
              </a:rPr>
              <a:t>СОЛНЕЧНЫЕ  ЧАСЫ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1\Desktop\зевс\17-cha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64904"/>
            <a:ext cx="2592288" cy="1946327"/>
          </a:xfrm>
          <a:prstGeom prst="rect">
            <a:avLst/>
          </a:prstGeom>
          <a:noFill/>
        </p:spPr>
      </p:pic>
      <p:pic>
        <p:nvPicPr>
          <p:cNvPr id="4102" name="Picture 6" descr="C:\Users\1\Desktop\зевс\post-2-13040093099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52736"/>
            <a:ext cx="2736304" cy="1875612"/>
          </a:xfrm>
          <a:prstGeom prst="rect">
            <a:avLst/>
          </a:prstGeom>
          <a:noFill/>
        </p:spPr>
      </p:pic>
      <p:pic>
        <p:nvPicPr>
          <p:cNvPr id="4103" name="Picture 7" descr="C:\Users\1\Desktop\зевс\landscap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420888"/>
            <a:ext cx="3072341" cy="2304256"/>
          </a:xfrm>
          <a:prstGeom prst="rect">
            <a:avLst/>
          </a:prstGeom>
          <a:noFill/>
        </p:spPr>
      </p:pic>
      <p:pic>
        <p:nvPicPr>
          <p:cNvPr id="4104" name="Picture 8" descr="C:\Users\1\Desktop\зевс\sun-dial-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5" y="3933056"/>
            <a:ext cx="231218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зевс\shop_items_catalog_image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260648"/>
            <a:ext cx="7517122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СОЛНЕЧНЫЕ  ЗАТМЕНИЯ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1\Desktop\зевс\solnzatm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3524250" cy="2828925"/>
          </a:xfrm>
          <a:prstGeom prst="rect">
            <a:avLst/>
          </a:prstGeom>
          <a:noFill/>
        </p:spPr>
      </p:pic>
      <p:pic>
        <p:nvPicPr>
          <p:cNvPr id="6147" name="Picture 3" descr="C:\Users\1\Desktop\зевс\143757_image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3721596" cy="2481064"/>
          </a:xfrm>
          <a:prstGeom prst="rect">
            <a:avLst/>
          </a:prstGeom>
          <a:noFill/>
        </p:spPr>
      </p:pic>
      <p:pic>
        <p:nvPicPr>
          <p:cNvPr id="6148" name="Picture 4" descr="C:\Users\1\Desktop\зевс\lori-0001180160-ww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351564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зевс\shop_items_catalog_image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260648"/>
            <a:ext cx="6354432" cy="9233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ЛУННЫЕ  ЗАТМЕНИЯ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1\Desktop\зевс\13-221210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3967990" cy="2975992"/>
          </a:xfrm>
          <a:prstGeom prst="rect">
            <a:avLst/>
          </a:prstGeom>
          <a:noFill/>
        </p:spPr>
      </p:pic>
      <p:pic>
        <p:nvPicPr>
          <p:cNvPr id="7171" name="Picture 3" descr="C:\Users\1\Desktop\зевс\(mne-skuchno.ru)857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3848145" cy="2567434"/>
          </a:xfrm>
          <a:prstGeom prst="rect">
            <a:avLst/>
          </a:prstGeom>
          <a:noFill/>
        </p:spPr>
      </p:pic>
      <p:pic>
        <p:nvPicPr>
          <p:cNvPr id="7172" name="Picture 4" descr="C:\Users\1\Desktop\зевс\luna_zatmenie_polno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429000"/>
            <a:ext cx="3066493" cy="2550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зевс\shop_items_catalog_image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0"/>
            <a:ext cx="8537081" cy="10772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 однородной  среде  свет  распространяется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ПРЯМОЛИНЕЙНО!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1\Desktop\зевс\1235903242_13605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810000" cy="2857500"/>
          </a:xfrm>
          <a:prstGeom prst="rect">
            <a:avLst/>
          </a:prstGeom>
          <a:noFill/>
        </p:spPr>
      </p:pic>
      <p:pic>
        <p:nvPicPr>
          <p:cNvPr id="8195" name="Picture 3" descr="C:\Users\1\Desktop\зевс\1297287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3840427" cy="2880320"/>
          </a:xfrm>
          <a:prstGeom prst="rect">
            <a:avLst/>
          </a:prstGeom>
          <a:noFill/>
        </p:spPr>
      </p:pic>
      <p:pic>
        <p:nvPicPr>
          <p:cNvPr id="8196" name="Picture 4" descr="C:\Users\1\Desktop\зевс\1274300481_28196-160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429000"/>
            <a:ext cx="3816424" cy="2862318"/>
          </a:xfrm>
          <a:prstGeom prst="rect">
            <a:avLst/>
          </a:prstGeom>
          <a:noFill/>
        </p:spPr>
      </p:pic>
      <p:pic>
        <p:nvPicPr>
          <p:cNvPr id="8197" name="Picture 5" descr="C:\Users\1\Desktop\зевс\cartoon-sun-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2843213" cy="2417763"/>
          </a:xfrm>
          <a:prstGeom prst="rect">
            <a:avLst/>
          </a:prstGeom>
          <a:noFill/>
        </p:spPr>
      </p:pic>
      <p:pic>
        <p:nvPicPr>
          <p:cNvPr id="8199" name="Picture 7" descr="C:\Users\1\Desktop\зевс\s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789040"/>
            <a:ext cx="2772345" cy="2772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20</cp:revision>
  <dcterms:created xsi:type="dcterms:W3CDTF">2012-12-17T12:14:20Z</dcterms:created>
  <dcterms:modified xsi:type="dcterms:W3CDTF">2013-11-18T12:35:12Z</dcterms:modified>
</cp:coreProperties>
</file>