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74" r:id="rId11"/>
    <p:sldId id="266" r:id="rId12"/>
    <p:sldId id="267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FC44BE-9234-4AAD-840A-A854E16C9482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739C18-7885-492F-A313-35599072A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`</a:t>
            </a: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44F510-561C-4F69-BE1A-82B55326B21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19E8DB0-54B3-4A3C-90FE-61143A559E86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A4165C4-526B-4947-9523-A2DBC6678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61242-5F35-40C1-A94E-983CD2F7F199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F76B8-FF0E-4C86-9A95-B8C01C4DD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26F405-5232-449B-BD19-65C65F345F42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168D2B4-AE7B-49D7-8184-1A3EA3BC6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14CD7-0981-477C-BCC6-CA0CAE4BE161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CCDEC-FCA7-42D4-89C0-D81A2E593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47FF932-62CE-4F1C-8404-93F2391277D5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5EF0E0-C778-4AD8-869F-9913E6960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EFF91-8D50-4004-927F-6388CC84C705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E4F00-AB66-44C0-92E6-C13ECA765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F5524-1FDE-4191-9B64-CD9EA31049FD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81FD1-CCAE-4BFC-90D9-0FE01575E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0E200-13D6-4121-AB16-887F8169D111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53B38-86E2-4E2C-B093-B613E9B62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F5457-DD9C-4A06-94C2-4FBB15461EE7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FE631-6FD5-48C7-998B-E2CCB1846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4723F-DBF4-461C-B318-26E7227E7421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A9649-D0A3-4338-B8AD-AD0DDCBC3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321CE5-F65E-4648-A85E-771EE8490BCF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B20769-B0AF-4C40-ABEC-98F24970F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ECF8044-D741-4310-B68E-9B30902B12EE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A1EDAF9-BF14-4878-8C8B-9CFC85089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4" r:id="rId2"/>
    <p:sldLayoutId id="2147483762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3" r:id="rId9"/>
    <p:sldLayoutId id="2147483760" r:id="rId10"/>
    <p:sldLayoutId id="2147483764" r:id="rId11"/>
  </p:sldLayoutIdLst>
  <p:transition>
    <p:newsflash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mic Sans MS" pitchFamily="66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youtube.com/watch?v=XXOT5MX7YS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44624"/>
            <a:ext cx="2714612" cy="153827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/>
                </a:solidFill>
                <a:hlinkClick r:id="rId2"/>
              </a:rPr>
              <a:t>POEM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388" y="500063"/>
            <a:ext cx="5114925" cy="1785937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00B0F0"/>
                </a:solidFill>
              </a:rPr>
              <a:t>Our Family Comes From Around The World…..</a:t>
            </a:r>
            <a:endParaRPr lang="ru-RU" sz="3200" smtClean="0">
              <a:solidFill>
                <a:srgbClr val="00B0F0"/>
              </a:solidFill>
            </a:endParaRPr>
          </a:p>
        </p:txBody>
      </p:sp>
      <p:pic>
        <p:nvPicPr>
          <p:cNvPr id="6148" name="Рисунок 3" descr="400_F_9115022_J3DAO4pmdZYodyNhwwPsfC1O2KeoBgR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1628775"/>
            <a:ext cx="5054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/>
                </a:solidFill>
              </a:rPr>
              <a:t>We`re young and old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15363" name="Содержимое 4" descr="000200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928813"/>
            <a:ext cx="3214687" cy="4000500"/>
          </a:xfrm>
        </p:spPr>
      </p:pic>
      <p:pic>
        <p:nvPicPr>
          <p:cNvPr id="15364" name="Содержимое 5" descr="000238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9125" y="2000250"/>
            <a:ext cx="3286125" cy="40005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/>
                </a:solidFill>
              </a:rPr>
              <a:t>We`re everything that we can be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16387" name="Содержимое 3" descr="002070000115580447544e42d3b050ee5585349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060575"/>
            <a:ext cx="7239000" cy="43434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/>
                </a:solidFill>
              </a:rPr>
              <a:t>And still we are a family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17411" name="Содержимое 3" descr="vmes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81075" y="1970088"/>
            <a:ext cx="6191250" cy="4124325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24204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    </a:t>
            </a:r>
            <a:r>
              <a:rPr lang="en-US" dirty="0" smtClean="0">
                <a:solidFill>
                  <a:schemeClr val="accent6"/>
                </a:solidFill>
              </a:rPr>
              <a:t>We laugh and cry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18435" name="Содержимое 4" descr="0001908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628775"/>
            <a:ext cx="4071938" cy="4643438"/>
          </a:xfrm>
        </p:spPr>
      </p:pic>
      <p:pic>
        <p:nvPicPr>
          <p:cNvPr id="18436" name="Содержимое 5" descr="0001906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57625" y="1571625"/>
            <a:ext cx="4214813" cy="4643438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   </a:t>
            </a:r>
            <a:r>
              <a:rPr lang="en-US" dirty="0" smtClean="0">
                <a:solidFill>
                  <a:schemeClr val="accent6"/>
                </a:solidFill>
              </a:rPr>
              <a:t>We work and play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19459" name="Содержимое 7" descr="00016r8b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714500"/>
            <a:ext cx="3521075" cy="4357688"/>
          </a:xfrm>
        </p:spPr>
      </p:pic>
      <p:pic>
        <p:nvPicPr>
          <p:cNvPr id="19460" name="Содержимое 9" descr="gorplos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78300" y="1714500"/>
            <a:ext cx="3521075" cy="4429125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/>
                </a:solidFill>
              </a:rPr>
              <a:t>We help each </a:t>
            </a:r>
            <a:r>
              <a:rPr lang="en-US" dirty="0">
                <a:solidFill>
                  <a:schemeClr val="accent6"/>
                </a:solidFill>
              </a:rPr>
              <a:t>o</a:t>
            </a:r>
            <a:r>
              <a:rPr lang="en-US" dirty="0" smtClean="0">
                <a:solidFill>
                  <a:schemeClr val="accent6"/>
                </a:solidFill>
              </a:rPr>
              <a:t>ther every day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20483" name="Содержимое 5" descr="stock-photo-kids-students-in-classroom-helping-each-other-at-school-desk-823794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1714500"/>
            <a:ext cx="7000875" cy="4714875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/>
                </a:solidFill>
              </a:rPr>
              <a:t>The world is a lovely place to be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21507" name="Содержимое 5" descr="0_54511_12a256d2_orig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46138" y="1609725"/>
            <a:ext cx="6461125" cy="4846638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/>
                </a:solidFill>
              </a:rPr>
              <a:t>Because we are a family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22531" name="Содержимое 3" descr="stock-vector-happy-kids-of-different-nationalities-play-together-around-the-world-vector-art-illustration-on-a-464953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" y="1643063"/>
            <a:ext cx="7000875" cy="492918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/>
                </a:solidFill>
              </a:rPr>
              <a:t>Our hair is straight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7171" name="Содержимое 5" descr="воло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1609725"/>
            <a:ext cx="5500688" cy="4846638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/>
                </a:solidFill>
              </a:rPr>
              <a:t>Our hair is curled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8195" name="Содержимое 5" descr="date-city-long-cur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4438" y="1609725"/>
            <a:ext cx="5318125" cy="4846638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   </a:t>
            </a:r>
            <a:r>
              <a:rPr lang="en-US" dirty="0" smtClean="0">
                <a:solidFill>
                  <a:schemeClr val="accent6"/>
                </a:solidFill>
              </a:rPr>
              <a:t>Our eyes are brown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9219" name="Содержимое 3" descr="000195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0" y="1785938"/>
            <a:ext cx="5357813" cy="492918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  </a:t>
            </a:r>
            <a:r>
              <a:rPr lang="en-US" dirty="0" smtClean="0">
                <a:solidFill>
                  <a:schemeClr val="accent6"/>
                </a:solidFill>
              </a:rPr>
              <a:t>Our eyes are blue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10243" name="Содержимое 3" descr="000194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1357313"/>
            <a:ext cx="5429250" cy="521493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190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3063"/>
            <a:ext cx="7239000" cy="477996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/>
                </a:solidFill>
              </a:rPr>
              <a:t>Our skins are different </a:t>
            </a:r>
            <a:r>
              <a:rPr lang="en-US" dirty="0" err="1" smtClean="0">
                <a:solidFill>
                  <a:schemeClr val="accent6"/>
                </a:solidFill>
              </a:rPr>
              <a:t>colours</a:t>
            </a:r>
            <a:r>
              <a:rPr lang="en-US" dirty="0" smtClean="0">
                <a:solidFill>
                  <a:schemeClr val="accent6"/>
                </a:solidFill>
              </a:rPr>
              <a:t> too</a:t>
            </a:r>
            <a:endParaRPr lang="ru-RU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/>
                </a:solidFill>
              </a:rPr>
              <a:t>  We`re boys and girls  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12291" name="Содержимое 7" descr="PH01779J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844675"/>
            <a:ext cx="2857500" cy="4357688"/>
          </a:xfrm>
        </p:spPr>
      </p:pic>
      <p:pic>
        <p:nvPicPr>
          <p:cNvPr id="12292" name="Содержимое 9" descr="661148_6898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51350" y="1600200"/>
            <a:ext cx="2974975" cy="4525963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4204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/>
                </a:solidFill>
              </a:rPr>
              <a:t>We`re big and small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13315" name="Содержимое 7" descr="000207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1785938"/>
            <a:ext cx="3214688" cy="4572000"/>
          </a:xfrm>
        </p:spPr>
      </p:pic>
      <p:pic>
        <p:nvPicPr>
          <p:cNvPr id="13316" name="Содержимое 6" descr="0001906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78300" y="1617663"/>
            <a:ext cx="3521075" cy="449103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/>
                </a:solidFill>
              </a:rPr>
              <a:t>We`re short and tall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14339" name="Содержимое 4" descr="pi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28813" y="1571625"/>
            <a:ext cx="4357687" cy="5072063"/>
          </a:xfrm>
        </p:spPr>
      </p:pic>
      <p:sp>
        <p:nvSpPr>
          <p:cNvPr id="14340" name="Содержимое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Другая 2">
      <a:majorFont>
        <a:latin typeface="Comic Sans MS"/>
        <a:ea typeface=""/>
        <a:cs typeface=""/>
      </a:majorFont>
      <a:minorFont>
        <a:latin typeface="Calibri"/>
        <a:ea typeface=""/>
        <a:cs typeface="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172</TotalTime>
  <Words>93</Words>
  <Application>Microsoft Office PowerPoint</Application>
  <PresentationFormat>Экран (4:3)</PresentationFormat>
  <Paragraphs>20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POEM</vt:lpstr>
      <vt:lpstr>Our hair is straight</vt:lpstr>
      <vt:lpstr>Our hair is curled</vt:lpstr>
      <vt:lpstr>    Our eyes are brown</vt:lpstr>
      <vt:lpstr>   Our eyes are blue</vt:lpstr>
      <vt:lpstr>Our skins are different colours too</vt:lpstr>
      <vt:lpstr>  We`re boys and girls  </vt:lpstr>
      <vt:lpstr>We`re big and small</vt:lpstr>
      <vt:lpstr>We`re short and tall</vt:lpstr>
      <vt:lpstr>We`re young and old</vt:lpstr>
      <vt:lpstr>We`re everything that we can be</vt:lpstr>
      <vt:lpstr>And still we are a family</vt:lpstr>
      <vt:lpstr>     We laugh and cry</vt:lpstr>
      <vt:lpstr>    We work and play</vt:lpstr>
      <vt:lpstr>We help each other every day</vt:lpstr>
      <vt:lpstr>The world is a lovely place to be</vt:lpstr>
      <vt:lpstr>Because we are a family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POEM</dc:title>
  <dc:creator>Admin</dc:creator>
  <cp:lastModifiedBy>виталий</cp:lastModifiedBy>
  <cp:revision>16</cp:revision>
  <dcterms:created xsi:type="dcterms:W3CDTF">2012-01-21T21:52:21Z</dcterms:created>
  <dcterms:modified xsi:type="dcterms:W3CDTF">2013-02-03T11:27:54Z</dcterms:modified>
</cp:coreProperties>
</file>