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US" dirty="0" smtClean="0"/>
              <a:t>Family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Father, mother, </a:t>
            </a:r>
          </a:p>
          <a:p>
            <a:pPr>
              <a:buNone/>
            </a:pPr>
            <a:r>
              <a:rPr lang="en-US" dirty="0" smtClean="0"/>
              <a:t>Sister, brother </a:t>
            </a:r>
          </a:p>
          <a:p>
            <a:pPr>
              <a:buNone/>
            </a:pPr>
            <a:r>
              <a:rPr lang="en-US" dirty="0" smtClean="0"/>
              <a:t>Hand in hand </a:t>
            </a:r>
          </a:p>
          <a:p>
            <a:pPr>
              <a:buNone/>
            </a:pPr>
            <a:r>
              <a:rPr lang="en-US" dirty="0" smtClean="0"/>
              <a:t>With one another… </a:t>
            </a:r>
            <a:endParaRPr lang="ru-RU" dirty="0"/>
          </a:p>
        </p:txBody>
      </p:sp>
      <p:pic>
        <p:nvPicPr>
          <p:cNvPr id="1026" name="Picture 2" descr="C:\Users\виталий\Desktop\1331049081_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980728"/>
            <a:ext cx="4392488" cy="3744416"/>
          </a:xfrm>
          <a:prstGeom prst="rect">
            <a:avLst/>
          </a:prstGeom>
          <a:noFill/>
        </p:spPr>
      </p:pic>
      <p:pic>
        <p:nvPicPr>
          <p:cNvPr id="1028" name="Picture 4" descr="C:\Users\виталий\Desktop\семья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73016"/>
            <a:ext cx="3672408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words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7200" dirty="0" smtClean="0"/>
              <a:t>Sociable       Clever</a:t>
            </a:r>
          </a:p>
          <a:p>
            <a:pPr>
              <a:buNone/>
            </a:pPr>
            <a:r>
              <a:rPr lang="en-US" sz="7200" dirty="0" smtClean="0"/>
              <a:t>Rude             Naughty</a:t>
            </a:r>
          </a:p>
          <a:p>
            <a:pPr>
              <a:buNone/>
            </a:pPr>
            <a:r>
              <a:rPr lang="en-US" sz="7200" dirty="0" smtClean="0"/>
              <a:t>Polite             Friendly</a:t>
            </a:r>
          </a:p>
          <a:p>
            <a:pPr>
              <a:buNone/>
            </a:pPr>
            <a:r>
              <a:rPr lang="en-US" sz="7200" dirty="0" smtClean="0"/>
              <a:t>Obedient       Shy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words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7200" dirty="0" smtClean="0"/>
              <a:t>Stupid           Noisy </a:t>
            </a:r>
          </a:p>
          <a:p>
            <a:pPr>
              <a:buNone/>
            </a:pPr>
            <a:r>
              <a:rPr lang="en-US" sz="7200" dirty="0" smtClean="0"/>
              <a:t>Brave            Athletic  </a:t>
            </a:r>
          </a:p>
          <a:p>
            <a:pPr>
              <a:buNone/>
            </a:pPr>
            <a:r>
              <a:rPr lang="en-US" sz="7200" dirty="0" smtClean="0"/>
              <a:t>Quiet             Loving</a:t>
            </a:r>
          </a:p>
          <a:p>
            <a:pPr>
              <a:buNone/>
            </a:pPr>
            <a:r>
              <a:rPr lang="en-US" sz="7200" dirty="0" smtClean="0"/>
              <a:t>Curious         Kind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words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7200" dirty="0" smtClean="0"/>
              <a:t>Independent   Responsible</a:t>
            </a:r>
          </a:p>
          <a:p>
            <a:pPr>
              <a:buNone/>
            </a:pPr>
            <a:r>
              <a:rPr lang="en-US" sz="7200" dirty="0" smtClean="0"/>
              <a:t>Intelligent        Creative </a:t>
            </a:r>
          </a:p>
          <a:p>
            <a:pPr>
              <a:buNone/>
            </a:pPr>
            <a:r>
              <a:rPr lang="en-US" sz="7200" dirty="0" smtClean="0"/>
              <a:t>Talkative          Well </a:t>
            </a:r>
          </a:p>
          <a:p>
            <a:pPr>
              <a:buNone/>
            </a:pPr>
            <a:r>
              <a:rPr lang="en-US" sz="7200" dirty="0" smtClean="0"/>
              <a:t>Untidy              Happy</a:t>
            </a:r>
            <a:endParaRPr lang="ru-RU" sz="7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u="sng" dirty="0" smtClean="0"/>
              <a:t>Hospitable.</a:t>
            </a:r>
            <a:r>
              <a:rPr lang="en-US" dirty="0" smtClean="0"/>
              <a:t>      This family likes to invite the guests and spend their time with them </a:t>
            </a:r>
            <a:endParaRPr lang="ru-RU" dirty="0" smtClean="0"/>
          </a:p>
          <a:p>
            <a:r>
              <a:rPr lang="en-US" i="1" u="sng" dirty="0" smtClean="0"/>
              <a:t>Caring</a:t>
            </a:r>
            <a:r>
              <a:rPr lang="en-US" dirty="0" smtClean="0"/>
              <a:t>              A mother and a father care about their children.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i="1" u="sng" dirty="0" smtClean="0"/>
              <a:t>Loving </a:t>
            </a:r>
            <a:r>
              <a:rPr lang="en-US" i="1" dirty="0" smtClean="0"/>
              <a:t>              </a:t>
            </a:r>
            <a:r>
              <a:rPr lang="en-US" dirty="0" smtClean="0"/>
              <a:t>In this family everybody loves each other. </a:t>
            </a:r>
            <a:endParaRPr lang="ru-RU" dirty="0" smtClean="0"/>
          </a:p>
          <a:p>
            <a:r>
              <a:rPr lang="en-US" i="1" u="sng" dirty="0" smtClean="0"/>
              <a:t>Traditional</a:t>
            </a:r>
            <a:r>
              <a:rPr lang="en-US" dirty="0" smtClean="0"/>
              <a:t>        This family has traditional things such as spending their time in the nature, at sports, arranging family parties. </a:t>
            </a:r>
            <a:endParaRPr lang="ru-RU" dirty="0" smtClean="0"/>
          </a:p>
          <a:p>
            <a:r>
              <a:rPr lang="en-US" i="1" u="sng" dirty="0" smtClean="0"/>
              <a:t>International</a:t>
            </a:r>
            <a:r>
              <a:rPr lang="en-US" i="1" dirty="0" smtClean="0"/>
              <a:t>       </a:t>
            </a:r>
            <a:r>
              <a:rPr lang="en-US" dirty="0" smtClean="0"/>
              <a:t>His mother is German and his father is English. </a:t>
            </a:r>
            <a:endParaRPr lang="ru-RU" dirty="0" smtClean="0"/>
          </a:p>
          <a:p>
            <a:r>
              <a:rPr lang="en-US" i="1" u="sng" dirty="0" smtClean="0"/>
              <a:t>Doing things together</a:t>
            </a:r>
            <a:r>
              <a:rPr lang="en-US" dirty="0" smtClean="0"/>
              <a:t>      This family does all the things together.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DEAR MOTHER!!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Mom is such a special word </a:t>
            </a:r>
          </a:p>
          <a:p>
            <a:r>
              <a:rPr lang="en-US" dirty="0" smtClean="0"/>
              <a:t>The loveliest I've ever heard </a:t>
            </a:r>
          </a:p>
          <a:p>
            <a:r>
              <a:rPr lang="en-US" dirty="0" smtClean="0"/>
              <a:t>These words to you, above all the rest, </a:t>
            </a:r>
          </a:p>
          <a:p>
            <a:r>
              <a:rPr lang="en-US" dirty="0" smtClean="0"/>
              <a:t>Mom, you're so special, </a:t>
            </a:r>
          </a:p>
          <a:p>
            <a:r>
              <a:rPr lang="en-US" dirty="0" smtClean="0"/>
              <a:t>You are simply the best!</a:t>
            </a:r>
          </a:p>
          <a:p>
            <a:endParaRPr lang="ru-RU" dirty="0"/>
          </a:p>
        </p:txBody>
      </p:sp>
      <p:pic>
        <p:nvPicPr>
          <p:cNvPr id="1027" name="Picture 3" descr="C:\Users\виталий\Desktop\mam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501008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family</a:t>
            </a:r>
            <a:r>
              <a:rPr lang="ru-RU" dirty="0" smtClean="0">
                <a:sym typeface="Wingdings" pitchFamily="2" charset="2"/>
              </a:rPr>
              <a:t>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happy family!!!</a:t>
            </a:r>
            <a:endParaRPr lang="ru-RU" dirty="0"/>
          </a:p>
        </p:txBody>
      </p:sp>
      <p:pic>
        <p:nvPicPr>
          <p:cNvPr id="2052" name="Picture 4" descr="C:\Users\виталий\Desktop\CIMG40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636912"/>
            <a:ext cx="6336704" cy="3930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170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Family</vt:lpstr>
      <vt:lpstr>Some words</vt:lpstr>
      <vt:lpstr>Some words</vt:lpstr>
      <vt:lpstr>Some words</vt:lpstr>
      <vt:lpstr>Family</vt:lpstr>
      <vt:lpstr>MY DEAR MOTHER!!</vt:lpstr>
      <vt:lpstr>My family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</dc:title>
  <dc:creator>Семья</dc:creator>
  <cp:lastModifiedBy>виталий</cp:lastModifiedBy>
  <cp:revision>4</cp:revision>
  <dcterms:created xsi:type="dcterms:W3CDTF">2013-01-28T07:24:39Z</dcterms:created>
  <dcterms:modified xsi:type="dcterms:W3CDTF">2013-01-28T15:14:26Z</dcterms:modified>
</cp:coreProperties>
</file>