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0"/>
  </p:notesMasterIdLst>
  <p:sldIdLst>
    <p:sldId id="269" r:id="rId2"/>
    <p:sldId id="271" r:id="rId3"/>
    <p:sldId id="272" r:id="rId4"/>
    <p:sldId id="273" r:id="rId5"/>
    <p:sldId id="264" r:id="rId6"/>
    <p:sldId id="257" r:id="rId7"/>
    <p:sldId id="259" r:id="rId8"/>
    <p:sldId id="258" r:id="rId9"/>
    <p:sldId id="260" r:id="rId10"/>
    <p:sldId id="266" r:id="rId11"/>
    <p:sldId id="261" r:id="rId12"/>
    <p:sldId id="262" r:id="rId13"/>
    <p:sldId id="263" r:id="rId14"/>
    <p:sldId id="274" r:id="rId15"/>
    <p:sldId id="267" r:id="rId16"/>
    <p:sldId id="268" r:id="rId17"/>
    <p:sldId id="275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CE04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50" d="100"/>
          <a:sy n="50" d="100"/>
        </p:scale>
        <p:origin x="-71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FAB59-784C-4E1F-A334-2F8DE3FE033F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C31FD-EF11-4A47-9CA4-E6AB78D210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C31FD-EF11-4A47-9CA4-E6AB78D2100A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FD0E-20A7-4F66-B8B1-E0E2CB1A629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702B-9FC4-4F11-9BFC-7130CFC2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FD0E-20A7-4F66-B8B1-E0E2CB1A629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702B-9FC4-4F11-9BFC-7130CFC2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FD0E-20A7-4F66-B8B1-E0E2CB1A629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702B-9FC4-4F11-9BFC-7130CFC2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FD0E-20A7-4F66-B8B1-E0E2CB1A629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702B-9FC4-4F11-9BFC-7130CFC2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FD0E-20A7-4F66-B8B1-E0E2CB1A629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702B-9FC4-4F11-9BFC-7130CFC2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FD0E-20A7-4F66-B8B1-E0E2CB1A629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702B-9FC4-4F11-9BFC-7130CFC2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FD0E-20A7-4F66-B8B1-E0E2CB1A629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702B-9FC4-4F11-9BFC-7130CFC2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FD0E-20A7-4F66-B8B1-E0E2CB1A629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702B-9FC4-4F11-9BFC-7130CFC2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FD0E-20A7-4F66-B8B1-E0E2CB1A629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702B-9FC4-4F11-9BFC-7130CFC2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FD0E-20A7-4F66-B8B1-E0E2CB1A629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702B-9FC4-4F11-9BFC-7130CFC2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FD0E-20A7-4F66-B8B1-E0E2CB1A629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702B-9FC4-4F11-9BFC-7130CFC2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7CE0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5FD0E-20A7-4F66-B8B1-E0E2CB1A629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0702B-9FC4-4F11-9BFC-7130CFC2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1%D1%82%D1%80%D0%B5%D0%BB%D0%BA%D0%B8%20%D0%B8%D0%B7%20%D0%BE%D1%80%D1%83%D0%B6%D0%B8%D1%8F&amp;uinfo=sw-1100-sh-566-fw-875-fh-448-pd-1" TargetMode="External"/><Relationship Id="rId3" Type="http://schemas.openxmlformats.org/officeDocument/2006/relationships/hyperlink" Target="http://forumsmile.ru/smilies/large/page6" TargetMode="External"/><Relationship Id="rId7" Type="http://schemas.openxmlformats.org/officeDocument/2006/relationships/hyperlink" Target="http://www.hahatunchik.com.ua/tag/bolshie-smajly/page/2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ahatunchik.com.ua/foto/animatsii/smaily/80x80_150x150/bolshie-smajly-55.gif" TargetMode="External"/><Relationship Id="rId5" Type="http://schemas.openxmlformats.org/officeDocument/2006/relationships/hyperlink" Target="http://www.hahatunchik.com.ua/foto/animatsii/smaily/80x80_150x150/bolshie-smajly-56.gif" TargetMode="External"/><Relationship Id="rId4" Type="http://schemas.openxmlformats.org/officeDocument/2006/relationships/hyperlink" Target="http://forumsmile.ru/smilies/large/page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076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/>
              <a:t>Зарядка для глаз</a:t>
            </a:r>
            <a:endParaRPr lang="ru-RU" sz="8800" b="1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51520" y="0"/>
            <a:ext cx="8715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Составила учитель начальных классов </a:t>
            </a:r>
            <a:endParaRPr lang="ru-RU" dirty="0"/>
          </a:p>
          <a:p>
            <a:pPr algn="ctr"/>
            <a:r>
              <a:rPr lang="ru-RU" sz="1200" b="1" dirty="0"/>
              <a:t>«НЯЛИНСКОЙ СПЕЦИАЛЬНОЙ (КОРРЕКЦИОННОЙ) </a:t>
            </a:r>
            <a:endParaRPr lang="ru-RU" sz="1200" dirty="0"/>
          </a:p>
          <a:p>
            <a:pPr algn="ctr"/>
            <a:r>
              <a:rPr lang="ru-RU" sz="1200" b="1" dirty="0"/>
              <a:t>ШКОЛЫ - ИНТЕРНАТ ДЛЯ ДЕТЕЙ-СИРОТ И ДЕТЕЙ, </a:t>
            </a:r>
            <a:endParaRPr lang="ru-RU" sz="1200" dirty="0"/>
          </a:p>
          <a:p>
            <a:pPr algn="ctr"/>
            <a:r>
              <a:rPr lang="ru-RU" sz="1200" b="1" dirty="0"/>
              <a:t>ОСТАВШИХСЯ БЕЗ ПОПЕЧЕНИЯ РОДИТЕЛЕЙ, </a:t>
            </a:r>
            <a:endParaRPr lang="ru-RU" sz="1200" dirty="0"/>
          </a:p>
          <a:p>
            <a:pPr algn="ctr"/>
            <a:r>
              <a:rPr lang="en-US" sz="1200" b="1" dirty="0"/>
              <a:t>          </a:t>
            </a:r>
            <a:r>
              <a:rPr lang="ru-RU" sz="1200" b="1" dirty="0"/>
              <a:t>С ОГРАНИЧЕННЫМИ ВОЗМОЖНОСТЯМИ ЗДОРОВЬЯ»</a:t>
            </a:r>
            <a:endParaRPr lang="ru-RU" sz="1200" dirty="0"/>
          </a:p>
          <a:p>
            <a:pPr algn="ctr"/>
            <a:r>
              <a:rPr lang="en-US" b="1" dirty="0"/>
              <a:t> </a:t>
            </a:r>
            <a:r>
              <a:rPr lang="ru-RU" b="1" dirty="0" err="1"/>
              <a:t>Семенец</a:t>
            </a:r>
            <a:r>
              <a:rPr lang="ru-RU" b="1" dirty="0"/>
              <a:t> В.В.</a:t>
            </a:r>
            <a:endParaRPr lang="ru-RU" dirty="0"/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9540552" y="4149080"/>
            <a:ext cx="244475" cy="244475"/>
          </a:xfrm>
          <a:prstGeom prst="rect">
            <a:avLst/>
          </a:prstGeom>
        </p:spPr>
      </p:pic>
      <p:pic>
        <p:nvPicPr>
          <p:cNvPr id="11" name="Рисунок 10" descr="http://www.olegvolk.net/gallery/d/27794-4/barrett83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708920"/>
            <a:ext cx="5940425" cy="39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9429784" y="5643578"/>
            <a:ext cx="304800" cy="304800"/>
          </a:xfrm>
          <a:prstGeom prst="rect">
            <a:avLst/>
          </a:prstGeom>
        </p:spPr>
      </p:pic>
      <p:pic>
        <p:nvPicPr>
          <p:cNvPr id="5" name="p357458179" descr="http://liubavyshka.ru/_ph/4/2/357458179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0436131">
            <a:off x="3853589" y="2566573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2080" y="3571876"/>
            <a:ext cx="2561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вправо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285728"/>
            <a:ext cx="20912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вверх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5572140"/>
            <a:ext cx="17411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вниз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429000"/>
            <a:ext cx="23433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влево</a:t>
            </a:r>
            <a:endParaRPr lang="ru-RU" sz="6600" b="1" dirty="0"/>
          </a:p>
        </p:txBody>
      </p:sp>
      <p:pic>
        <p:nvPicPr>
          <p:cNvPr id="8" name="Рисунок 7" descr="D:\Смайлики\Smiles_9\Angry007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852936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9916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6" name="Рисунок 5" descr="D:\Смайлики\Smiles_2\3_8_126.gif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204864"/>
            <a:ext cx="2520280" cy="22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9429784" y="5643578"/>
            <a:ext cx="304800" cy="304800"/>
          </a:xfrm>
          <a:prstGeom prst="rect">
            <a:avLst/>
          </a:prstGeom>
        </p:spPr>
      </p:pic>
      <p:pic>
        <p:nvPicPr>
          <p:cNvPr id="5" name="p357458179" descr="http://liubavyshka.ru/_ph/4/2/357458179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0436131">
            <a:off x="3853589" y="2566573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9286908" y="5715016"/>
            <a:ext cx="304800" cy="3048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059832" y="1916832"/>
            <a:ext cx="2376264" cy="2304256"/>
            <a:chOff x="3059832" y="1916832"/>
            <a:chExt cx="2376264" cy="2304256"/>
          </a:xfrm>
        </p:grpSpPr>
        <p:sp>
          <p:nvSpPr>
            <p:cNvPr id="5" name="Овал 4"/>
            <p:cNvSpPr/>
            <p:nvPr/>
          </p:nvSpPr>
          <p:spPr>
            <a:xfrm>
              <a:off x="3563888" y="2708920"/>
              <a:ext cx="1368152" cy="12961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http://forumsmile.ru/u/9/6/9/969e23a797759631889b13e8188af49b.gif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916832"/>
              <a:ext cx="2376264" cy="23042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4" name="Рисунок 3" descr="D:\Смайлики\Smiles_2\3_8_126.gif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204864"/>
            <a:ext cx="2520280" cy="22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9429784" y="5643578"/>
            <a:ext cx="304800" cy="304800"/>
          </a:xfrm>
          <a:prstGeom prst="rect">
            <a:avLst/>
          </a:prstGeom>
        </p:spPr>
      </p:pic>
      <p:pic>
        <p:nvPicPr>
          <p:cNvPr id="5" name="p357458179" descr="http://liubavyshka.ru/_ph/4/2/357458179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0436131">
            <a:off x="3853589" y="2566573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hahatunchik.com.ua/foto/animatsii/smaily/80x80_150x150/bolshie-smajly-56.gi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216024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468544" y="414908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91680" y="908720"/>
            <a:ext cx="48245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Смайлики  моргающий -http://liubavyshka.ru/photo/4-0-111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19672" y="1268760"/>
            <a:ext cx="43765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Смайл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с баскетбольным мячом -http://forumsmile.ru/smilies/large/page6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1556792"/>
            <a:ext cx="5544616" cy="25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Смайл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 шлет поцелуи - http://forumsmile.ru/smilies/large/page7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3568" y="1916832"/>
            <a:ext cx="741100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u="sng" dirty="0" err="1" smtClean="0">
                <a:hlinkClick r:id="rId5"/>
              </a:rPr>
              <a:t>Смайл</a:t>
            </a:r>
            <a:r>
              <a:rPr lang="ru-RU" sz="1100" u="sng" dirty="0" smtClean="0">
                <a:hlinkClick r:id="rId5"/>
              </a:rPr>
              <a:t>  с закрытыми глазами -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http://www.hahatunchik.com.ua/foto/animatsii/smaily/80x80_150x150/bolshie-smajly-55.gif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204864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7"/>
              </a:rPr>
              <a:t>Вправо ,влево -http</a:t>
            </a:r>
            <a:r>
              <a:rPr lang="ru-RU" u="sng" dirty="0" smtClean="0">
                <a:hlinkClick r:id="rId7"/>
              </a:rPr>
              <a:t>://www.hahatunchik.com.ua/tag/bolshie-smajly/page/2/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852936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5"/>
              </a:rPr>
              <a:t>последний -http</a:t>
            </a:r>
            <a:r>
              <a:rPr lang="ru-RU" u="sng" dirty="0" smtClean="0">
                <a:hlinkClick r:id="rId5"/>
              </a:rPr>
              <a:t>://www.hahatunchik.com.ua/foto/animatsii/smaily/80x80_150x150/bolshie-smajly-56.gif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476672"/>
            <a:ext cx="209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Интернет - ресурсы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15719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Литература</a:t>
            </a:r>
          </a:p>
          <a:p>
            <a:r>
              <a:rPr lang="ru-RU" dirty="0" smtClean="0"/>
              <a:t>Педагогика. Психология. Управление.</a:t>
            </a:r>
          </a:p>
          <a:p>
            <a:r>
              <a:rPr lang="ru-RU" dirty="0" smtClean="0"/>
              <a:t>В. И. </a:t>
            </a:r>
            <a:r>
              <a:rPr lang="ru-RU" dirty="0" err="1" smtClean="0"/>
              <a:t>Ковалько</a:t>
            </a:r>
            <a:r>
              <a:rPr lang="ru-RU" dirty="0" smtClean="0"/>
              <a:t>. 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 в начальной школе 1 -4 классы Издательство «ВАКО» 2004</a:t>
            </a:r>
            <a:endParaRPr lang="ru-RU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1560" y="3789040"/>
            <a:ext cx="81003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Стрелки-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http://images.yandex.ru/yandsearch?text=%D1%81%D1%82%D1%80%D0%B5%D0%BB%D0%BA%D0%B8%20%D0%B8%D0%B7%20%D0%BE%D1%80%D1%83%D0%B6%D0%B8%D1%8F&amp;uinfo=sw-1100-sh-566-fw-875-fh-448-pd-1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3429000"/>
            <a:ext cx="23433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влево</a:t>
            </a:r>
            <a:endParaRPr lang="ru-RU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388" y="3286124"/>
            <a:ext cx="2561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вправо</a:t>
            </a:r>
            <a:endParaRPr lang="ru-RU" sz="60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563888" y="2708920"/>
            <a:ext cx="1872208" cy="1872208"/>
            <a:chOff x="3563888" y="2708920"/>
            <a:chExt cx="1872208" cy="1872208"/>
          </a:xfrm>
        </p:grpSpPr>
        <p:sp>
          <p:nvSpPr>
            <p:cNvPr id="7" name="Овал 6"/>
            <p:cNvSpPr/>
            <p:nvPr/>
          </p:nvSpPr>
          <p:spPr>
            <a:xfrm>
              <a:off x="3851920" y="3140968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http://www.hahatunchik.com.ua/foto/animatsii/smaily/80x80_150x150/bolshie-smajly-52.gif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63888" y="2708920"/>
              <a:ext cx="1872208" cy="18722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майлики\Smiles_2\3_8_126.gi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204864"/>
            <a:ext cx="2520280" cy="22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9429784" y="5643578"/>
            <a:ext cx="304800" cy="304800"/>
          </a:xfrm>
          <a:prstGeom prst="rect">
            <a:avLst/>
          </a:prstGeom>
        </p:spPr>
      </p:pic>
      <p:pic>
        <p:nvPicPr>
          <p:cNvPr id="5" name="p357458179" descr="http://liubavyshka.ru/_ph/4/2/357458179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0436131">
            <a:off x="3853589" y="2566573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286124"/>
            <a:ext cx="23433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влево</a:t>
            </a:r>
            <a:endParaRPr 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57950" y="3286124"/>
            <a:ext cx="2561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вправо</a:t>
            </a:r>
            <a:endParaRPr lang="ru-RU" sz="60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275856" y="2204864"/>
            <a:ext cx="2376264" cy="2592288"/>
            <a:chOff x="2285984" y="642918"/>
            <a:chExt cx="4929222" cy="5786478"/>
          </a:xfrm>
        </p:grpSpPr>
        <p:sp>
          <p:nvSpPr>
            <p:cNvPr id="7" name="Овал 6"/>
            <p:cNvSpPr/>
            <p:nvPr/>
          </p:nvSpPr>
          <p:spPr>
            <a:xfrm>
              <a:off x="3000364" y="1643050"/>
              <a:ext cx="3714776" cy="40719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D:\Смайлики\Smiles_2\3_8_123.gif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5984" y="642918"/>
              <a:ext cx="4929222" cy="578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4" name="Рисунок 3" descr="D:\Смайлики\Smiles_2\3_8_126.gif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204864"/>
            <a:ext cx="2520280" cy="22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9429784" y="5643578"/>
            <a:ext cx="304800" cy="304800"/>
          </a:xfrm>
          <a:prstGeom prst="rect">
            <a:avLst/>
          </a:prstGeom>
        </p:spPr>
      </p:pic>
      <p:pic>
        <p:nvPicPr>
          <p:cNvPr id="5" name="p357458179" descr="http://liubavyshka.ru/_ph/4/2/357458179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0436131">
            <a:off x="3853589" y="2566573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8" y="214290"/>
            <a:ext cx="20912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вверх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86512" y="5143512"/>
            <a:ext cx="17411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вниз</a:t>
            </a:r>
            <a:endParaRPr lang="ru-RU" sz="6000" b="1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540552" y="4005064"/>
            <a:ext cx="302165" cy="35821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907704" y="1988840"/>
            <a:ext cx="2361397" cy="2332855"/>
            <a:chOff x="1907704" y="1988840"/>
            <a:chExt cx="2361397" cy="2332855"/>
          </a:xfrm>
        </p:grpSpPr>
        <p:sp>
          <p:nvSpPr>
            <p:cNvPr id="6" name="Овал 5"/>
            <p:cNvSpPr/>
            <p:nvPr/>
          </p:nvSpPr>
          <p:spPr>
            <a:xfrm>
              <a:off x="2020151" y="2655370"/>
              <a:ext cx="1349369" cy="1499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D:\Смайлики\Smiles_2\3_8_188.gif"/>
            <p:cNvPicPr/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7704" y="1988840"/>
              <a:ext cx="2361397" cy="2332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396536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5" name="Рисунок 4" descr="D:\Смайлики\Smiles_2\3_8_126.gif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204864"/>
            <a:ext cx="2520280" cy="22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125</Words>
  <Application>Microsoft Office PowerPoint</Application>
  <PresentationFormat>Экран (4:3)</PresentationFormat>
  <Paragraphs>29</Paragraphs>
  <Slides>18</Slides>
  <Notes>1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Windows User</cp:lastModifiedBy>
  <cp:revision>28</cp:revision>
  <dcterms:created xsi:type="dcterms:W3CDTF">2013-04-12T11:45:38Z</dcterms:created>
  <dcterms:modified xsi:type="dcterms:W3CDTF">2013-11-07T10:30:18Z</dcterms:modified>
</cp:coreProperties>
</file>