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4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C1244-00BA-4EC3-8F3B-1E28F37E3C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B3E8-6F4B-436C-A6C7-31210A4E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C1244-00BA-4EC3-8F3B-1E28F37E3C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B3E8-6F4B-436C-A6C7-31210A4E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C1244-00BA-4EC3-8F3B-1E28F37E3C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B3E8-6F4B-436C-A6C7-31210A4E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C1244-00BA-4EC3-8F3B-1E28F37E3C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B3E8-6F4B-436C-A6C7-31210A4E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C1244-00BA-4EC3-8F3B-1E28F37E3C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B3E8-6F4B-436C-A6C7-31210A4E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C1244-00BA-4EC3-8F3B-1E28F37E3C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B3E8-6F4B-436C-A6C7-31210A4E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C1244-00BA-4EC3-8F3B-1E28F37E3C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B3E8-6F4B-436C-A6C7-31210A4E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C1244-00BA-4EC3-8F3B-1E28F37E3C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B3E8-6F4B-436C-A6C7-31210A4E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C1244-00BA-4EC3-8F3B-1E28F37E3C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B3E8-6F4B-436C-A6C7-31210A4E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C1244-00BA-4EC3-8F3B-1E28F37E3C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B3E8-6F4B-436C-A6C7-31210A4E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C1244-00BA-4EC3-8F3B-1E28F37E3C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B3E8-6F4B-436C-A6C7-31210A4E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33C1244-00BA-4EC3-8F3B-1E28F37E3C24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CDB3E8-6F4B-436C-A6C7-31210A4E1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342902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a typeface="Microsoft Yi Baiti" pitchFamily="66" charset="0"/>
              </a:rPr>
              <a:t>Театрализованная деятельность в детском саду.</a:t>
            </a:r>
            <a:endParaRPr lang="ru-RU" b="1" dirty="0">
              <a:solidFill>
                <a:srgbClr val="FF0000"/>
              </a:solidFill>
              <a:ea typeface="Microsoft Yi Baiti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5572140"/>
            <a:ext cx="6286512" cy="1285860"/>
          </a:xfrm>
        </p:spPr>
        <p:txBody>
          <a:bodyPr/>
          <a:lstStyle/>
          <a:p>
            <a:pPr algn="r"/>
            <a:r>
              <a:rPr lang="ru-RU" dirty="0" smtClean="0"/>
              <a:t>Воспитатель: </a:t>
            </a:r>
            <a:r>
              <a:rPr lang="ru-RU" dirty="0" err="1" smtClean="0"/>
              <a:t>Фомченкова</a:t>
            </a:r>
            <a:r>
              <a:rPr lang="ru-RU" dirty="0" smtClean="0"/>
              <a:t> Н.А.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3832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7158" y="285728"/>
            <a:ext cx="2500330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над звуковой культурой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57884" y="357166"/>
            <a:ext cx="2786082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Знакомство с литературными произведениями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428868"/>
            <a:ext cx="221457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Театрализованная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4714860"/>
            <a:ext cx="2928958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Инсценировка художественных произведений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86512" y="4714884"/>
            <a:ext cx="2571736" cy="214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Этюды, речевые упражнения, для передачи различных чувств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28926" y="4857736"/>
            <a:ext cx="328614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Использование различных театральных кукол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214810" y="450057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071670" y="4000504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9" idx="1"/>
          </p:cNvCxnSpPr>
          <p:nvPr/>
        </p:nvCxnSpPr>
        <p:spPr>
          <a:xfrm>
            <a:off x="2214546" y="2357430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572132" y="3857628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5572132" y="2285992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 algn="ctr">
              <a:buNone/>
            </a:pPr>
            <a:endParaRPr lang="ru-RU" sz="4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Monotype Corsiva" pitchFamily="66" charset="0"/>
              </a:rPr>
              <a:t>« Сказка – это активное эстетическое творчество, захватывающее все сферы духовной жизни ребенка, его ум, чувства, воображение, волю»</a:t>
            </a:r>
          </a:p>
          <a:p>
            <a:pPr algn="r">
              <a:buNone/>
            </a:pPr>
            <a:r>
              <a:rPr lang="ru-RU" sz="4400" b="1" dirty="0" smtClean="0">
                <a:latin typeface="Monotype Corsiva" pitchFamily="66" charset="0"/>
              </a:rPr>
              <a:t>Сухомлинский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Century" pitchFamily="18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Развитие художественно речевой сферы детей посредством театрализованной деятельности.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«Детям нужны сказки ибо они являются необходимой пищей для развития личности»</a:t>
            </a:r>
          </a:p>
          <a:p>
            <a:pPr algn="r">
              <a:buNone/>
            </a:pPr>
            <a:r>
              <a:rPr lang="ru-RU" sz="4800" b="1" dirty="0" err="1" smtClean="0">
                <a:solidFill>
                  <a:srgbClr val="FF0066"/>
                </a:solidFill>
                <a:latin typeface="Monotype Corsiva" pitchFamily="66" charset="0"/>
              </a:rPr>
              <a:t>Б.Беттельхайм</a:t>
            </a:r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endParaRPr lang="ru-RU" sz="4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78326" y="379534"/>
            <a:ext cx="3600400" cy="32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4584509" cy="34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643314"/>
            <a:ext cx="37444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43644"/>
            <a:ext cx="8229600" cy="71435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Центр творчества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Новая папка (3)\SAM_2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0"/>
            <a:ext cx="4286247" cy="3214686"/>
          </a:xfrm>
          <a:prstGeom prst="rect">
            <a:avLst/>
          </a:prstGeom>
          <a:noFill/>
        </p:spPr>
      </p:pic>
      <p:pic>
        <p:nvPicPr>
          <p:cNvPr id="1027" name="Picture 3" descr="C:\Users\Елена\Desktop\Новая папка (3)\SAM_2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381499" cy="3286124"/>
          </a:xfrm>
          <a:prstGeom prst="rect">
            <a:avLst/>
          </a:prstGeom>
          <a:noFill/>
        </p:spPr>
      </p:pic>
      <p:pic>
        <p:nvPicPr>
          <p:cNvPr id="1028" name="Picture 4" descr="C:\Users\Елена\Desktop\Новая папка (3)\SAM_2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214686"/>
            <a:ext cx="4381531" cy="3357586"/>
          </a:xfrm>
          <a:prstGeom prst="rect">
            <a:avLst/>
          </a:prstGeom>
          <a:noFill/>
        </p:spPr>
      </p:pic>
      <p:pic>
        <p:nvPicPr>
          <p:cNvPr id="1029" name="Picture 5" descr="C:\Users\Елена\Desktop\Новая папка (3)\SAM_2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214686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364302" cy="327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456384" cy="22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429000"/>
            <a:ext cx="4368485" cy="32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883502">
            <a:off x="5685833" y="2453796"/>
            <a:ext cx="3110474" cy="23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3768419" cy="282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861048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игра в куклы\DSC01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600200"/>
            <a:ext cx="7715304" cy="497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15 PowerPoint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161</TotalTime>
  <Words>92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Microsoft15 PowerPoint</vt:lpstr>
      <vt:lpstr>Театрализованная деятельность в детском саду.</vt:lpstr>
      <vt:lpstr>Слайд 2</vt:lpstr>
      <vt:lpstr>Слайд 3</vt:lpstr>
      <vt:lpstr>Центр творчества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детском саду</dc:title>
  <dc:creator>Елена</dc:creator>
  <cp:lastModifiedBy>Елена</cp:lastModifiedBy>
  <cp:revision>19</cp:revision>
  <dcterms:created xsi:type="dcterms:W3CDTF">2012-12-10T06:50:21Z</dcterms:created>
  <dcterms:modified xsi:type="dcterms:W3CDTF">2012-12-12T07:08:48Z</dcterms:modified>
</cp:coreProperties>
</file>