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8" r:id="rId2"/>
    <p:sldId id="279" r:id="rId3"/>
    <p:sldId id="280" r:id="rId4"/>
    <p:sldId id="281" r:id="rId5"/>
    <p:sldId id="282" r:id="rId6"/>
    <p:sldId id="289" r:id="rId7"/>
    <p:sldId id="283" r:id="rId8"/>
    <p:sldId id="285" r:id="rId9"/>
    <p:sldId id="290" r:id="rId10"/>
    <p:sldId id="256" r:id="rId11"/>
    <p:sldId id="259" r:id="rId12"/>
    <p:sldId id="257" r:id="rId13"/>
    <p:sldId id="258" r:id="rId14"/>
    <p:sldId id="260" r:id="rId15"/>
    <p:sldId id="261" r:id="rId16"/>
    <p:sldId id="262" r:id="rId17"/>
    <p:sldId id="263" r:id="rId18"/>
    <p:sldId id="264" r:id="rId19"/>
    <p:sldId id="286" r:id="rId20"/>
    <p:sldId id="28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>
      <p:cViewPr varScale="1">
        <p:scale>
          <a:sx n="70" d="100"/>
          <a:sy n="7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A5261E-D354-4724-9C85-0AF3286F0DA2}" type="datetimeFigureOut">
              <a:rPr lang="ru-RU" smtClean="0"/>
              <a:pPr/>
              <a:t>21.11.2013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0FEBE50-49B1-4DF6-85AE-8D94D6A228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D%D0%B4%D0%B8%D1%82%D0%B5%D1%80%D1%81%D0%BA%D0%B8%D0%B5_%D0%B8%D0%B7%D0%B4%D0%B5%D0%BB%D0%B8%D1%8F" TargetMode="External"/><Relationship Id="rId2" Type="http://schemas.openxmlformats.org/officeDocument/2006/relationships/hyperlink" Target="http://ru.wikipedia.org/wiki/%D0%9F%D0%BE%D0%B2%D0%B0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ru.wikipedia.org/wiki/%D0%94%D0%B5%D1%81%D0%B5%D1%80%D1%82%D1%8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trawolta.ru/kashi-i-zlaki/kakaja-muka-samaja-poleznaj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womanvladimir.ru/3184-vishnevyy-pirog.html" TargetMode="External"/><Relationship Id="rId2" Type="http://schemas.openxmlformats.org/officeDocument/2006/relationships/hyperlink" Target="http://mahrova.tmweb.ru/?p=48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liveinternet.ru/users/tasja_03/page48.html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hyperlink" Target="http://www.rezepty.ru/maffiny-s-abrikosami" TargetMode="External"/><Relationship Id="rId7" Type="http://schemas.openxmlformats.org/officeDocument/2006/relationships/hyperlink" Target="http://www.pekari.ru/news/assortiment-sovremennojj-pekarni-konditerskojj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diary.ru/~karaidel/p55479998.htm" TargetMode="Externa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Тема: Технология приготовления  кексового  теста и изделий из него -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маффинов.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allcook.org/uploads/recipe/keksy/chernichnye-keksiki_8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691276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24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sheets of paper in right order.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 Shopping list</a:t>
            </a:r>
          </a:p>
          <a:p>
            <a:r>
              <a:rPr lang="en-US" dirty="0" smtClean="0"/>
              <a:t>2.  Recipe</a:t>
            </a:r>
          </a:p>
          <a:p>
            <a:r>
              <a:rPr lang="en-US" dirty="0" smtClean="0"/>
              <a:t>3.  Menu</a:t>
            </a:r>
          </a:p>
          <a:p>
            <a:r>
              <a:rPr lang="en-US" dirty="0" smtClean="0"/>
              <a:t>4.  Receipt</a:t>
            </a:r>
            <a:endParaRPr lang="ru-RU" dirty="0"/>
          </a:p>
        </p:txBody>
      </p:sp>
      <p:pic>
        <p:nvPicPr>
          <p:cNvPr id="6" name="Рисунок 5" descr="мен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9283">
            <a:off x="4110949" y="2176826"/>
            <a:ext cx="4258616" cy="3965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/>
              <a:t>    mix</a:t>
            </a:r>
          </a:p>
          <a:p>
            <a:pPr>
              <a:buNone/>
            </a:pPr>
            <a:endParaRPr lang="en-US" sz="7200" b="1" dirty="0"/>
          </a:p>
          <a:p>
            <a:pPr>
              <a:buNone/>
            </a:pPr>
            <a:r>
              <a:rPr lang="en-US" sz="7200" b="1" dirty="0" smtClean="0"/>
              <a:t>    </a:t>
            </a:r>
            <a:r>
              <a:rPr lang="en-US" sz="7200" b="1" dirty="0"/>
              <a:t>fry</a:t>
            </a:r>
            <a:endParaRPr lang="ru-RU" sz="7200" b="1" dirty="0"/>
          </a:p>
        </p:txBody>
      </p:sp>
      <p:pic>
        <p:nvPicPr>
          <p:cNvPr id="4" name="Рисунок 3" descr="перемеши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268760"/>
            <a:ext cx="3168352" cy="2376264"/>
          </a:xfrm>
          <a:prstGeom prst="rect">
            <a:avLst/>
          </a:prstGeom>
        </p:spPr>
      </p:pic>
      <p:pic>
        <p:nvPicPr>
          <p:cNvPr id="5" name="Рисунок 4" descr="жари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077072"/>
            <a:ext cx="3216357" cy="241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sz="7200" b="1" dirty="0" smtClean="0"/>
              <a:t>pour</a:t>
            </a:r>
          </a:p>
          <a:p>
            <a:pPr>
              <a:buNone/>
            </a:pPr>
            <a:r>
              <a:rPr lang="en-US" sz="7200" b="1" dirty="0" smtClean="0"/>
              <a:t>  </a:t>
            </a:r>
          </a:p>
          <a:p>
            <a:pPr>
              <a:buNone/>
            </a:pPr>
            <a:r>
              <a:rPr lang="en-US" sz="7200" b="1" dirty="0"/>
              <a:t> </a:t>
            </a:r>
            <a:r>
              <a:rPr lang="en-US" sz="7200" b="1" dirty="0" smtClean="0"/>
              <a:t> add</a:t>
            </a:r>
            <a:endParaRPr lang="ru-RU" sz="7200" b="1" dirty="0"/>
          </a:p>
        </p:txBody>
      </p:sp>
      <p:pic>
        <p:nvPicPr>
          <p:cNvPr id="4" name="Рисунок 3" descr="нали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196752"/>
            <a:ext cx="3525512" cy="2448272"/>
          </a:xfrm>
          <a:prstGeom prst="rect">
            <a:avLst/>
          </a:prstGeom>
        </p:spPr>
      </p:pic>
      <p:pic>
        <p:nvPicPr>
          <p:cNvPr id="5" name="Рисунок 4" descr="добави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8" y="3861049"/>
            <a:ext cx="3816422" cy="254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words.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/>
              <a:t>melt</a:t>
            </a:r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boil</a:t>
            </a:r>
            <a:endParaRPr lang="ru-RU" sz="7200" b="1" dirty="0"/>
          </a:p>
        </p:txBody>
      </p:sp>
      <p:pic>
        <p:nvPicPr>
          <p:cNvPr id="5" name="Рисунок 4" descr="растоп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124744"/>
            <a:ext cx="3528392" cy="2646294"/>
          </a:xfrm>
          <a:prstGeom prst="rect">
            <a:avLst/>
          </a:prstGeom>
        </p:spPr>
      </p:pic>
      <p:pic>
        <p:nvPicPr>
          <p:cNvPr id="6" name="Рисунок 5" descr="кипяти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3735034"/>
            <a:ext cx="345638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b="1" dirty="0" smtClean="0"/>
              <a:t>Peel</a:t>
            </a:r>
          </a:p>
          <a:p>
            <a:pPr>
              <a:buNone/>
            </a:pPr>
            <a:endParaRPr lang="en-US" sz="7200" b="1" dirty="0" smtClean="0"/>
          </a:p>
          <a:p>
            <a:pPr>
              <a:buNone/>
            </a:pPr>
            <a:r>
              <a:rPr lang="en-US" sz="7200" b="1" dirty="0" smtClean="0"/>
              <a:t>dice</a:t>
            </a:r>
            <a:endParaRPr lang="ru-RU" sz="7200" b="1" dirty="0"/>
          </a:p>
        </p:txBody>
      </p:sp>
      <p:pic>
        <p:nvPicPr>
          <p:cNvPr id="4" name="Рисунок 3" descr="чисти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4032448" cy="2700300"/>
          </a:xfrm>
          <a:prstGeom prst="rect">
            <a:avLst/>
          </a:prstGeom>
        </p:spPr>
      </p:pic>
      <p:pic>
        <p:nvPicPr>
          <p:cNvPr id="5" name="Рисунок 4" descr="резать кубик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7" y="3527531"/>
            <a:ext cx="4154139" cy="27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7200" b="1" dirty="0" smtClean="0"/>
              <a:t>stir </a:t>
            </a:r>
          </a:p>
          <a:p>
            <a:pPr>
              <a:buNone/>
            </a:pPr>
            <a:r>
              <a:rPr lang="en-US" sz="7200" b="1" dirty="0" smtClean="0"/>
              <a:t> </a:t>
            </a:r>
          </a:p>
          <a:p>
            <a:pPr>
              <a:buNone/>
            </a:pPr>
            <a:r>
              <a:rPr lang="en-US" sz="7200" b="1" dirty="0" smtClean="0"/>
              <a:t>preheat</a:t>
            </a:r>
            <a:endParaRPr lang="ru-RU" sz="7200" b="1" dirty="0"/>
          </a:p>
        </p:txBody>
      </p:sp>
      <p:pic>
        <p:nvPicPr>
          <p:cNvPr id="4" name="Рисунок 3" descr="смешиват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340768"/>
            <a:ext cx="3897118" cy="2586583"/>
          </a:xfrm>
          <a:prstGeom prst="rect">
            <a:avLst/>
          </a:prstGeom>
        </p:spPr>
      </p:pic>
      <p:pic>
        <p:nvPicPr>
          <p:cNvPr id="5" name="Рисунок 4" descr="разогрет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057170"/>
            <a:ext cx="3274444" cy="246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CATYQX2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844824"/>
            <a:ext cx="3816424" cy="39604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</a:t>
            </a:r>
            <a:r>
              <a:rPr lang="en-US" b="1" dirty="0" smtClean="0"/>
              <a:t>Look </a:t>
            </a:r>
            <a:r>
              <a:rPr lang="en-US" b="1" dirty="0"/>
              <a:t>and match 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2890664" cy="6525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/>
              <a:t>Наливать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Добавлять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Смешивать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Растворять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Жарить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Чистить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Резать кубиками</a:t>
            </a:r>
            <a:endParaRPr lang="en-US" sz="3600" b="1" dirty="0" smtClean="0"/>
          </a:p>
          <a:p>
            <a:pPr>
              <a:buNone/>
            </a:pPr>
            <a:r>
              <a:rPr lang="ru-RU" sz="3600" b="1" dirty="0" smtClean="0"/>
              <a:t>Размешивать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3563888" y="188640"/>
            <a:ext cx="1800200" cy="64807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Pour</a:t>
            </a:r>
          </a:p>
          <a:p>
            <a:pPr>
              <a:buNone/>
            </a:pPr>
            <a:r>
              <a:rPr lang="en-US" sz="3600" b="1" dirty="0" smtClean="0"/>
              <a:t>Add</a:t>
            </a:r>
          </a:p>
          <a:p>
            <a:pPr>
              <a:buNone/>
            </a:pPr>
            <a:r>
              <a:rPr lang="en-US" sz="3600" b="1" dirty="0" smtClean="0"/>
              <a:t>Mix</a:t>
            </a:r>
          </a:p>
          <a:p>
            <a:pPr>
              <a:buNone/>
            </a:pPr>
            <a:r>
              <a:rPr lang="en-US" sz="3600" b="1" dirty="0" smtClean="0"/>
              <a:t>Melt</a:t>
            </a:r>
          </a:p>
          <a:p>
            <a:pPr>
              <a:buNone/>
            </a:pPr>
            <a:r>
              <a:rPr lang="en-US" sz="3600" b="1" dirty="0" smtClean="0"/>
              <a:t>Fry</a:t>
            </a:r>
          </a:p>
          <a:p>
            <a:pPr>
              <a:buNone/>
            </a:pPr>
            <a:r>
              <a:rPr lang="en-US" sz="3600" b="1" dirty="0" smtClean="0"/>
              <a:t>Peel</a:t>
            </a:r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Dice</a:t>
            </a:r>
          </a:p>
          <a:p>
            <a:pPr>
              <a:buNone/>
            </a:pPr>
            <a:endParaRPr lang="ru-RU" sz="3600" b="1" dirty="0" smtClean="0"/>
          </a:p>
          <a:p>
            <a:pPr>
              <a:buNone/>
            </a:pPr>
            <a:r>
              <a:rPr lang="en-US" sz="3600" b="1" dirty="0" smtClean="0"/>
              <a:t>Stir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do you have to do to make apple muffins?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i="1" dirty="0" smtClean="0"/>
              <a:t>use the words:</a:t>
            </a:r>
          </a:p>
          <a:p>
            <a:pPr>
              <a:buNone/>
            </a:pPr>
            <a:r>
              <a:rPr lang="en-US" dirty="0" smtClean="0"/>
              <a:t>First</a:t>
            </a:r>
          </a:p>
          <a:p>
            <a:pPr>
              <a:buNone/>
            </a:pPr>
            <a:r>
              <a:rPr lang="en-US" dirty="0" smtClean="0"/>
              <a:t>After</a:t>
            </a:r>
          </a:p>
          <a:p>
            <a:pPr>
              <a:buNone/>
            </a:pPr>
            <a:r>
              <a:rPr lang="en-US" dirty="0" smtClean="0"/>
              <a:t>Then</a:t>
            </a:r>
          </a:p>
          <a:p>
            <a:pPr>
              <a:buNone/>
            </a:pPr>
            <a:r>
              <a:rPr lang="en-US" dirty="0" smtClean="0"/>
              <a:t>Finally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CATFKW1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2132856"/>
            <a:ext cx="4408884" cy="3306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Check the quiz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800" b="1" dirty="0" smtClean="0"/>
              <a:t>Get all the </a:t>
            </a:r>
            <a:r>
              <a:rPr lang="en-US" sz="9800" b="1" i="1" u="sng" dirty="0" smtClean="0"/>
              <a:t>ingredients</a:t>
            </a:r>
            <a:r>
              <a:rPr lang="en-US" sz="9800" b="1" dirty="0" smtClean="0"/>
              <a:t> together before you start</a:t>
            </a:r>
            <a:r>
              <a:rPr lang="ru-RU" sz="9800" b="1" dirty="0" smtClean="0"/>
              <a:t>.</a:t>
            </a:r>
          </a:p>
          <a:p>
            <a:r>
              <a:rPr lang="en-US" sz="9800" b="1" i="1" u="sng" dirty="0" smtClean="0"/>
              <a:t>Boil</a:t>
            </a:r>
            <a:r>
              <a:rPr lang="en-US" sz="9800" b="1" dirty="0" smtClean="0"/>
              <a:t> the egg for three minutes.</a:t>
            </a:r>
          </a:p>
          <a:p>
            <a:r>
              <a:rPr lang="en-US" sz="9800" b="1" i="1" u="sng" dirty="0" smtClean="0"/>
              <a:t>Bake</a:t>
            </a:r>
            <a:r>
              <a:rPr lang="en-US" sz="9800" b="1" dirty="0" smtClean="0"/>
              <a:t> the cake in the oven for minutes.</a:t>
            </a:r>
          </a:p>
          <a:p>
            <a:r>
              <a:rPr lang="en-US" sz="9800" b="1" i="1" u="sng" dirty="0" smtClean="0"/>
              <a:t>Peel</a:t>
            </a:r>
            <a:r>
              <a:rPr lang="en-US" sz="9800" b="1" dirty="0" smtClean="0"/>
              <a:t> the bananas and put them in a bowl.</a:t>
            </a:r>
          </a:p>
          <a:p>
            <a:r>
              <a:rPr lang="en-US" sz="9800" b="1" i="1" u="sng" dirty="0" smtClean="0"/>
              <a:t>Stir</a:t>
            </a:r>
            <a:r>
              <a:rPr lang="en-US" sz="9800" b="1" dirty="0" smtClean="0"/>
              <a:t> all the ingredients together with a big spoon.</a:t>
            </a:r>
          </a:p>
          <a:p>
            <a:r>
              <a:rPr lang="en-US" sz="9800" b="1" dirty="0" smtClean="0"/>
              <a:t>How many </a:t>
            </a:r>
            <a:r>
              <a:rPr lang="en-US" sz="9800" b="1" i="1" u="sng" dirty="0" smtClean="0"/>
              <a:t>portion</a:t>
            </a:r>
            <a:r>
              <a:rPr lang="en-US" sz="9800" b="1" dirty="0" smtClean="0"/>
              <a:t>s does the recipe make? </a:t>
            </a:r>
          </a:p>
          <a:p>
            <a:r>
              <a:rPr lang="en-US" sz="9800" b="1" i="1" u="sng" dirty="0" smtClean="0"/>
              <a:t>Dice</a:t>
            </a:r>
            <a:r>
              <a:rPr lang="en-US" sz="9800" b="1" dirty="0" smtClean="0"/>
              <a:t> the carrots with a sharp knife.</a:t>
            </a:r>
          </a:p>
          <a:p>
            <a:r>
              <a:rPr lang="en-US" sz="9800" b="1" dirty="0" smtClean="0"/>
              <a:t>Make sure you get a </a:t>
            </a:r>
            <a:r>
              <a:rPr lang="en-US" sz="9800" b="1" i="1" u="sng" dirty="0" smtClean="0"/>
              <a:t>receipt</a:t>
            </a:r>
            <a:r>
              <a:rPr lang="en-US" sz="9800" b="1" dirty="0" smtClean="0"/>
              <a:t> from the supermarket.</a:t>
            </a:r>
          </a:p>
          <a:p>
            <a:r>
              <a:rPr lang="en-US" sz="9800" b="1" i="1" u="sng" dirty="0" smtClean="0"/>
              <a:t>Melt</a:t>
            </a:r>
            <a:r>
              <a:rPr lang="en-US" sz="9800" b="1" dirty="0" smtClean="0"/>
              <a:t> the butter before you put it in the bowl.</a:t>
            </a:r>
          </a:p>
          <a:p>
            <a:r>
              <a:rPr lang="en-US" sz="9800" b="1" i="1" u="sng" dirty="0" smtClean="0"/>
              <a:t>Put</a:t>
            </a:r>
            <a:r>
              <a:rPr lang="en-US" sz="9800" b="1" dirty="0" smtClean="0"/>
              <a:t> the mixture into 12 muffin cups.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7018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Кондитер — это профессиональный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2" tooltip="Повар"/>
              </a:rPr>
              <a:t>повар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создающий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3" tooltip="Кондитерские изделия"/>
              </a:rPr>
              <a:t>кондитерские изделия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  <a:hlinkClick r:id="rId4" tooltip="Десерты"/>
              </a:rPr>
              <a:t>десерты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и другую запечённую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еду.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1482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04864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147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2204864"/>
            <a:ext cx="35283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34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Хлеб – всему голова.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локо, помидоры, булочки, лук, кувшин, корзина, хлеб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55576" y="1916832"/>
            <a:ext cx="662473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59125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Кондитер занимается приготовлением различных видов теста, начинок, кремов, выпекает и украшает продукцию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28" name="Picture 4" descr="http://www.palich.ru/files/tort_detskaya_seriya.png?x=278&amp;y=186&amp;t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988840"/>
            <a:ext cx="3744416" cy="4176464"/>
          </a:xfrm>
          <a:prstGeom prst="rect">
            <a:avLst/>
          </a:prstGeom>
          <a:noFill/>
        </p:spPr>
      </p:pic>
      <p:pic>
        <p:nvPicPr>
          <p:cNvPr id="8" name="Содержимое 3" descr="http://img855.imageshack.us/img855/9933/stawberryshortcake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988840"/>
            <a:ext cx="40324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02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Хлебобулочные изделия содержат белки, углеводы, аминокислоты, витамины, минеральные вещества.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Содержимое 3" descr="Круассаны, торт, булочки, бисквит, пирог, хлеб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1916832"/>
            <a:ext cx="6192688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94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Основным продуктом в приготовлении теста является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мука.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899592" y="1700808"/>
            <a:ext cx="7772400" cy="464400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://www.buonissimo.org/archive/borg/a9vZ0ie929Wub5lm%252F1sRj2XCsQMUgrJcfgR4g4t8PNqyc%252BycDig9XcdMtRCB9Bt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7200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23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Мука – порошкообразный продукт, который получается в результате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измельчения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зёрен пшеницы, ржи, кукурузы</a:t>
            </a:r>
            <a:endParaRPr lang="ru-RU" sz="28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http://im3-tub-ru.yandex.net/i?id=383558423-17-72">
            <a:hlinkClick r:id="rId2" tgtFrame="&quot;_blank&quot;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381642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krasnodar.dorus.ru/photos/92508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060848"/>
            <a:ext cx="37444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1541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Чем ниже сорт муки, тем она темнее и выпеченные изделия из неё тоже темнее.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4" name="Содержимое 3" descr="http://hdkepek.com/albums/novenyek/kenyer/normal_15_kenye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88840"/>
            <a:ext cx="388843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zastavki.com/pictures/1600x1200/2009/Food_Bread__rolls__croissants_Pastry_012830_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8840"/>
            <a:ext cx="381642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506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 ржаной муки выпекают пряники, хлеб.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021.radikal.ru/1105/0f/971ae7a747a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410445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7003.userapi.com/c7005/v7005336/44e/tEXCfTmWRZI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74441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74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Различают различные виды теста: пресное, бисквитное, слоённое, песочное.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6-tub-ru.yandex.net/i?id=22360252-45-72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1628800"/>
            <a:ext cx="352839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moikompas.ru/img/compas/2008-11-21/bluda_iz_biskvita/975433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556792"/>
            <a:ext cx="33843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430966810-57-72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77072"/>
            <a:ext cx="36004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3-tub-ru.yandex.net/i?id=20533618-54-72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4077072"/>
            <a:ext cx="34563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183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Маффин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маленькая круглая или овальная выпечка, преимущественно сладкая, в состав которой входят разнообразные начинки, в том числе фрукты.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latin typeface="Times New Roman" pitchFamily="18" charset="0"/>
                <a:cs typeface="Times New Roman" pitchFamily="18" charset="0"/>
              </a:rPr>
            </a:b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hq-oboi.ru/photo/keksy_1920x120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16832"/>
            <a:ext cx="3456384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4-tub-ru.yandex.net/i?id=278364877-37-72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4563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34391361-05-72">
            <a:hlinkClick r:id="rId5" tgtFrame="&quot;_blank&quot;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352839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2-tub-ru.yandex.net/i?id=423129037-50-72">
            <a:hlinkClick r:id="rId7" tgtFrame="&quot;_blank&quot;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407707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600</TotalTime>
  <Words>317</Words>
  <Application>Microsoft Office PowerPoint</Application>
  <PresentationFormat>Экран (4:3)</PresentationFormat>
  <Paragraphs>71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Аптека</vt:lpstr>
      <vt:lpstr>Тема: Технология приготовления  кексового  теста и изделий из него - маффинов.</vt:lpstr>
      <vt:lpstr>Хлеб – всему голова.</vt:lpstr>
      <vt:lpstr> Хлебобулочные изделия содержат белки, углеводы, аминокислоты, витамины, минеральные вещества. </vt:lpstr>
      <vt:lpstr>Основным продуктом в приготовлении теста является мука.</vt:lpstr>
      <vt:lpstr>Мука – порошкообразный продукт, который получается в результате измельчения зёрен пшеницы, ржи, кукурузы</vt:lpstr>
      <vt:lpstr>Чем ниже сорт муки, тем она темнее и выпеченные изделия из неё тоже темнее.  </vt:lpstr>
      <vt:lpstr>Из ржаной муки выпекают пряники, хлеб.</vt:lpstr>
      <vt:lpstr>Различают различные виды теста: пресное, бисквитное, слоённое, песочное.</vt:lpstr>
      <vt:lpstr>Маффин — маленькая круглая или овальная выпечка, преимущественно сладкая, в состав которой входят разнообразные начинки, в том числе фрукты.   </vt:lpstr>
      <vt:lpstr>Put sheets of paper in right order.</vt:lpstr>
      <vt:lpstr>New words.</vt:lpstr>
      <vt:lpstr>New words.</vt:lpstr>
      <vt:lpstr>New words.</vt:lpstr>
      <vt:lpstr>Презентация PowerPoint</vt:lpstr>
      <vt:lpstr>Презентация PowerPoint</vt:lpstr>
      <vt:lpstr>                                              Look and match </vt:lpstr>
      <vt:lpstr>What do you have to do to make apple muffins?</vt:lpstr>
      <vt:lpstr>Check the quiz</vt:lpstr>
      <vt:lpstr>Кондитер — это профессиональный повар, создающий кондитерские изделия, десерты, и другую запечённую еду.</vt:lpstr>
      <vt:lpstr>Кондитер занимается приготовлением различных видов теста, начинок, кремов, выпекает и украшает продукцию.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 sheets of paper in right order.</dc:title>
  <dc:creator>светочка</dc:creator>
  <cp:lastModifiedBy>user</cp:lastModifiedBy>
  <cp:revision>46</cp:revision>
  <dcterms:created xsi:type="dcterms:W3CDTF">2013-10-29T18:04:27Z</dcterms:created>
  <dcterms:modified xsi:type="dcterms:W3CDTF">2013-11-21T07:17:32Z</dcterms:modified>
</cp:coreProperties>
</file>