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900" dirty="0" smtClean="0"/>
              <a:t> </a:t>
            </a:r>
            <a:br>
              <a:rPr lang="ru-RU" sz="900" dirty="0" smtClean="0"/>
            </a:br>
            <a:r>
              <a:rPr lang="ru-RU" sz="9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 Муниципальное казённое (коррекционное) общеобразовательное учреждение для обучающихся воспитанников с  ограниченными возможностями здоровья - </a:t>
            </a:r>
            <a:r>
              <a:rPr lang="ru-RU" sz="1600" dirty="0" err="1" smtClean="0"/>
              <a:t>Горковская</a:t>
            </a:r>
            <a:r>
              <a:rPr lang="ru-RU" sz="1600" dirty="0" smtClean="0"/>
              <a:t> специальная (коррекционная) общеобразовательная школа-интернат.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Какими </a:t>
            </a:r>
            <a:r>
              <a:rPr lang="ru-RU" dirty="0" smtClean="0"/>
              <a:t>бывают звуки?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М.А.Булыгина </a:t>
            </a:r>
          </a:p>
          <a:p>
            <a:r>
              <a:rPr lang="ru-RU" dirty="0" smtClean="0"/>
              <a:t>Учитель музыки.</a:t>
            </a:r>
            <a:endParaRPr lang="ru-RU" dirty="0"/>
          </a:p>
        </p:txBody>
      </p:sp>
      <p:pic>
        <p:nvPicPr>
          <p:cNvPr id="1026" name="Picture 2" descr="C:\Users\DELL\Documents\муз картинки\инструменты\МУЗ КАРТИНКИ\_20120302_11173607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76400"/>
            <a:ext cx="3544887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музыкальной выразительности.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Кроме мелодии и ритма в музыке важен тембр, лад, динамика, темп и размер.</a:t>
            </a:r>
          </a:p>
          <a:p>
            <a:r>
              <a:rPr lang="ru-RU" dirty="0" smtClean="0"/>
              <a:t>Тембр – это окраска звука.</a:t>
            </a:r>
          </a:p>
          <a:p>
            <a:r>
              <a:rPr lang="ru-RU" dirty="0" smtClean="0"/>
              <a:t>Каждый человеческий голос имеет свой тембр голоса. Благодаря тембру мы можем различать голос человека или музыкального инструмента, не видя его , а только слыша.</a:t>
            </a:r>
          </a:p>
          <a:p>
            <a:r>
              <a:rPr lang="ru-RU" dirty="0" smtClean="0"/>
              <a:t>Динамика – это сила звучания музыки.</a:t>
            </a:r>
          </a:p>
          <a:p>
            <a:r>
              <a:rPr lang="ru-RU" dirty="0" smtClean="0"/>
              <a:t>Музыкальное произведение может исполняться громко «Форте», или тихо «пиано»</a:t>
            </a:r>
            <a:endParaRPr lang="ru-RU" dirty="0"/>
          </a:p>
        </p:txBody>
      </p:sp>
      <p:pic>
        <p:nvPicPr>
          <p:cNvPr id="2050" name="Picture 2" descr="C:\Users\DELL\Documents\муз картинки\инструменты\картинки муз инструментов\_20120312_112058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351024"/>
            <a:ext cx="2743200" cy="30358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Лад, темп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114800" cy="479418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музыке существуют два контрастных лада – мажор и минор.</a:t>
            </a:r>
          </a:p>
          <a:p>
            <a:r>
              <a:rPr lang="ru-RU" dirty="0" smtClean="0"/>
              <a:t>Мажорная музыка воспринимается слушателями как светлая, ясная, радостная.</a:t>
            </a:r>
          </a:p>
          <a:p>
            <a:r>
              <a:rPr lang="ru-RU" dirty="0" smtClean="0"/>
              <a:t>Минор – как печальная и мечтательная.</a:t>
            </a:r>
          </a:p>
          <a:p>
            <a:r>
              <a:rPr lang="ru-RU" dirty="0" smtClean="0"/>
              <a:t>Темп – это скорость исполнения музыкального произведения. Темп бывает медленный и умеренный.</a:t>
            </a:r>
          </a:p>
          <a:p>
            <a:r>
              <a:rPr lang="ru-RU" dirty="0" smtClean="0"/>
              <a:t>Для обозначения темпа используются итальянские слова, которые понятны всем музыкантам  в мире.</a:t>
            </a:r>
          </a:p>
          <a:p>
            <a:r>
              <a:rPr lang="ru-RU" dirty="0" smtClean="0"/>
              <a:t>Быстрый темп – аллегро, престо; умеренный темп – анданте; медленный адажио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Мажор - весело, радостно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Минор –грустно, печально</a:t>
            </a:r>
            <a:endParaRPr lang="ru-RU" dirty="0"/>
          </a:p>
        </p:txBody>
      </p:sp>
      <p:pic>
        <p:nvPicPr>
          <p:cNvPr id="1026" name="Picture 2" descr="C:\Users\DELL\Documents\муз картинки\Коллекция картинок (Microsoft)\8ff3dc1d78eacfb0e5707d95d7af884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648200"/>
            <a:ext cx="1207294" cy="990600"/>
          </a:xfrm>
          <a:prstGeom prst="rect">
            <a:avLst/>
          </a:prstGeom>
          <a:noFill/>
        </p:spPr>
      </p:pic>
      <p:pic>
        <p:nvPicPr>
          <p:cNvPr id="7" name="Рисунок 6" descr="C:\Users\Юля\Pictures\Работа\картинк2\e13007a2d143[1].gif"/>
          <p:cNvPicPr/>
          <p:nvPr/>
        </p:nvPicPr>
        <p:blipFill>
          <a:blip r:embed="rId3"/>
          <a:srcRect l="76336" t="-9343" r="-75" b="38530"/>
          <a:stretch>
            <a:fillRect/>
          </a:stretch>
        </p:blipFill>
        <p:spPr bwMode="auto">
          <a:xfrm>
            <a:off x="5562600" y="3124200"/>
            <a:ext cx="1041251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2050" name="Picture 2" descr="C:\Users\DELL\Documents\муз картинки\муз картинки\ген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25713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Какими бывают звуки?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Звуки - это все что мы слышим вокруг </a:t>
            </a:r>
            <a:r>
              <a:rPr lang="ru-RU" dirty="0" err="1" smtClean="0"/>
              <a:t>себя.Их</a:t>
            </a:r>
            <a:r>
              <a:rPr lang="ru-RU" dirty="0" smtClean="0"/>
              <a:t> великое множество и они все разные.</a:t>
            </a:r>
          </a:p>
          <a:p>
            <a:r>
              <a:rPr lang="ru-RU" dirty="0" smtClean="0"/>
              <a:t>Даже когда очень тихо, они всё равно присутствуют вокруг нас, только надо хорошо прислушаться. Мы можем узнавать знакомые звуки, закрыв глаза, а можем вспомнить и представить их, даже не слыша. Это благодаря тому, что у нас есть слуховая память.</a:t>
            </a:r>
            <a:endParaRPr lang="ru-RU" dirty="0"/>
          </a:p>
        </p:txBody>
      </p:sp>
      <p:pic>
        <p:nvPicPr>
          <p:cNvPr id="2050" name="Picture 2" descr="j023243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914400"/>
            <a:ext cx="19478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Звуки бывают  неречевые, речевые и музыкальные.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Речевые звуки - это звуки человеческой речи, то что мы с вами говорим.</a:t>
            </a:r>
          </a:p>
          <a:p>
            <a:r>
              <a:rPr lang="ru-RU" dirty="0" smtClean="0"/>
              <a:t>Неречевые или шумовые – это шум дождя за окном, хлопанье в ладоши, кашель жужжание шмеля, писк комара, шелест листьев и другие звуки природы, человеческого труда.</a:t>
            </a:r>
          </a:p>
          <a:p>
            <a:r>
              <a:rPr lang="ru-RU" dirty="0" smtClean="0"/>
              <a:t>Игра «Узнай по голосу»</a:t>
            </a:r>
          </a:p>
          <a:p>
            <a:r>
              <a:rPr lang="ru-RU" dirty="0" smtClean="0"/>
              <a:t>Ваня ты сейчас в лесу. Мы зовём тебя «ау»!</a:t>
            </a:r>
          </a:p>
          <a:p>
            <a:r>
              <a:rPr lang="ru-RU" dirty="0" smtClean="0"/>
              <a:t>Ну-ка глазки закрывай не робей</a:t>
            </a:r>
          </a:p>
          <a:p>
            <a:r>
              <a:rPr lang="ru-RU" dirty="0" smtClean="0"/>
              <a:t>Кто позвал тебя узнай поскорей!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Шумовые инструменты</a:t>
            </a:r>
            <a:endParaRPr lang="ru-RU" dirty="0"/>
          </a:p>
        </p:txBody>
      </p:sp>
      <p:pic>
        <p:nvPicPr>
          <p:cNvPr id="3074" name="Picture 2" descr="C:\Users\DELL\Documents\муз картинки\инструменты\картинки муз инструментов\E02819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667000"/>
            <a:ext cx="3505200" cy="2638425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Шумовые звуки используют в музыке для создания звуковых эффектов.</a:t>
            </a:r>
          </a:p>
          <a:p>
            <a:r>
              <a:rPr lang="ru-RU" dirty="0" smtClean="0"/>
              <a:t>Для того чтобы изобразить как течет ручей, или гремит гром  используют шумовые инструменты:</a:t>
            </a:r>
          </a:p>
          <a:p>
            <a:r>
              <a:rPr lang="ru-RU" dirty="0" smtClean="0"/>
              <a:t>Трещотки, барабаны, тарелки, ложки.</a:t>
            </a:r>
          </a:p>
          <a:p>
            <a:r>
              <a:rPr lang="ru-RU" dirty="0" smtClean="0"/>
              <a:t>Шелест деревьев могут изобразить маракасы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Музыкальные звуки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Музыкальные звуки отличаются от шумовых тем, что их можно сыграть или пропеть.</a:t>
            </a:r>
          </a:p>
          <a:p>
            <a:r>
              <a:rPr lang="ru-RU" dirty="0" smtClean="0"/>
              <a:t> У них есть мелодия.</a:t>
            </a:r>
          </a:p>
          <a:p>
            <a:r>
              <a:rPr lang="ru-RU" dirty="0" smtClean="0"/>
              <a:t>Звуки музыкальные различаются тембром- окраской звука.</a:t>
            </a:r>
          </a:p>
          <a:p>
            <a:r>
              <a:rPr lang="ru-RU" dirty="0" smtClean="0"/>
              <a:t>Громкостью</a:t>
            </a:r>
          </a:p>
          <a:p>
            <a:r>
              <a:rPr lang="ru-RU" dirty="0" smtClean="0"/>
              <a:t>Длительностью </a:t>
            </a:r>
          </a:p>
          <a:p>
            <a:r>
              <a:rPr lang="ru-RU" dirty="0" smtClean="0"/>
              <a:t>Высотой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DELL\Documents\муз картинки\инструменты\картинки муз инструментов\1194986651514164962xylophone_ganson.svg.me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722023"/>
            <a:ext cx="4038600" cy="35808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Человеческий голос-это тоже музыкальный инструмент</a:t>
            </a:r>
            <a:endParaRPr lang="ru-RU" dirty="0"/>
          </a:p>
        </p:txBody>
      </p:sp>
      <p:pic>
        <p:nvPicPr>
          <p:cNvPr id="3074" name="Picture 2" descr="C:\Users\DELL\Documents\муз картинки\инструменты\МУЗ КАРТИНКИ\_20120302_11253801 - копия - коп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883495"/>
            <a:ext cx="4038600" cy="3257948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b="1" dirty="0" smtClean="0"/>
              <a:t>высоте</a:t>
            </a:r>
            <a:r>
              <a:rPr lang="ru-RU" dirty="0" smtClean="0"/>
              <a:t> звуки бывают:</a:t>
            </a:r>
          </a:p>
          <a:p>
            <a:r>
              <a:rPr lang="ru-RU" dirty="0" smtClean="0"/>
              <a:t>Высокие  и низкие</a:t>
            </a:r>
          </a:p>
          <a:p>
            <a:r>
              <a:rPr lang="ru-RU" dirty="0" smtClean="0"/>
              <a:t>По </a:t>
            </a:r>
            <a:r>
              <a:rPr lang="ru-RU" b="1" dirty="0" smtClean="0"/>
              <a:t>громкости</a:t>
            </a:r>
            <a:r>
              <a:rPr lang="ru-RU" dirty="0" smtClean="0"/>
              <a:t> :</a:t>
            </a:r>
          </a:p>
          <a:p>
            <a:r>
              <a:rPr lang="ru-RU" dirty="0" smtClean="0"/>
              <a:t>Громкие и тихие</a:t>
            </a:r>
          </a:p>
          <a:p>
            <a:r>
              <a:rPr lang="ru-RU" dirty="0" smtClean="0"/>
              <a:t>По </a:t>
            </a:r>
            <a:r>
              <a:rPr lang="ru-RU" b="1" dirty="0" smtClean="0"/>
              <a:t>длительности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Длинные и короткие</a:t>
            </a:r>
          </a:p>
          <a:p>
            <a:r>
              <a:rPr lang="ru-RU" dirty="0" smtClean="0"/>
              <a:t>По </a:t>
            </a:r>
            <a:r>
              <a:rPr lang="ru-RU" b="1" dirty="0" smtClean="0"/>
              <a:t>тембру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Резкие и мягкие, певучие и хриплые и другие</a:t>
            </a:r>
          </a:p>
          <a:p>
            <a:r>
              <a:rPr lang="ru-RU" dirty="0" smtClean="0"/>
              <a:t>В отличие от музыкальных в шумовых нельзя определить</a:t>
            </a:r>
          </a:p>
          <a:p>
            <a:r>
              <a:rPr lang="ru-RU" dirty="0" smtClean="0"/>
              <a:t>их высоту.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 мелодии музыка немыслима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Музыкальные инструменты способны передать очень много разных оттенков в музыке.</a:t>
            </a:r>
          </a:p>
          <a:p>
            <a:r>
              <a:rPr lang="ru-RU" dirty="0" smtClean="0"/>
              <a:t>Человеческий голос-это волшебный инструмент. Он может петь высокие и низкие звуки. У детей тонкие  высокие голоса. У мужчин гулкие и низкие, а у женщин нежные и мелодичные.</a:t>
            </a:r>
            <a:endParaRPr lang="ru-RU" dirty="0"/>
          </a:p>
        </p:txBody>
      </p:sp>
      <p:pic>
        <p:nvPicPr>
          <p:cNvPr id="4098" name="Picture 2" descr="C:\Users\DELL\Documents\муз картинки\инструменты\МУЗ КАРТИНКИ\_20120312_10493305 - копия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3084" y="3134773"/>
            <a:ext cx="3608832" cy="27553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Смена времён года -это ритм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любой музыке кроме мелодии важен ритм. Всё в мире имеет ритм.</a:t>
            </a:r>
          </a:p>
          <a:p>
            <a:r>
              <a:rPr lang="ru-RU" dirty="0" smtClean="0"/>
              <a:t>Наше сердце-сердечный ритм, есть ритм мозга, есть суточный ритм-утро, день вечер и ночь.</a:t>
            </a:r>
          </a:p>
          <a:p>
            <a:r>
              <a:rPr lang="ru-RU" dirty="0" smtClean="0"/>
              <a:t>Ритм в переводе с греческого означает «мерность» - это равномерное чередование, повторение коротких и длинных звуков.</a:t>
            </a:r>
          </a:p>
          <a:p>
            <a:r>
              <a:rPr lang="ru-RU" dirty="0" smtClean="0"/>
              <a:t>Плавный ритм придаёт музыке лиричность.</a:t>
            </a:r>
          </a:p>
          <a:p>
            <a:r>
              <a:rPr lang="ru-RU" dirty="0" smtClean="0"/>
              <a:t>Прерывистый ритм- создаёт ощущение тревоги, волнения.</a:t>
            </a:r>
            <a:endParaRPr lang="ru-RU" dirty="0"/>
          </a:p>
        </p:txBody>
      </p:sp>
      <p:pic>
        <p:nvPicPr>
          <p:cNvPr id="1027" name="Picture 3" descr="C:\Users\DELL\Documents\муз картинки\инструменты\картинки муз инструментов\_20120312_10412500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895600"/>
            <a:ext cx="2276856" cy="18928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Метроном – источник ритма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Музыка без ритма воспринимается как набор звуков а не мелодия.</a:t>
            </a:r>
          </a:p>
          <a:p>
            <a:r>
              <a:rPr lang="ru-RU" dirty="0" smtClean="0"/>
              <a:t>Метроном – это такой прибор, с помощью которого можно задать ритм, и он будет его отстукивать, как « громкие часы».</a:t>
            </a:r>
          </a:p>
          <a:p>
            <a:r>
              <a:rPr lang="ru-RU" dirty="0" smtClean="0"/>
              <a:t>Он помогает музыканту держать определённый ритм длительное время.</a:t>
            </a:r>
          </a:p>
          <a:p>
            <a:r>
              <a:rPr lang="ru-RU" dirty="0" smtClean="0"/>
              <a:t>Если музыкант не попадает в ритм, то у слушателя возникает чувство дискомфорта.</a:t>
            </a:r>
            <a:endParaRPr lang="ru-RU" dirty="0"/>
          </a:p>
        </p:txBody>
      </p:sp>
      <p:pic>
        <p:nvPicPr>
          <p:cNvPr id="5" name="Picture 2" descr="C:\Users\DELL\Documents\муз картинки\инструменты\Копия _20120312_10430408 - копия - коп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2475840" cy="4257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620</Words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             Муниципальное казённое (коррекционное) общеобразовательное учреждение для обучающихся воспитанников с  ограниченными возможностями здоровья - Горковская специальная (коррекционная) общеобразовательная школа-интернат.  Какими бывают звуки?</vt:lpstr>
      <vt:lpstr>Какими бывают звуки?</vt:lpstr>
      <vt:lpstr>Звуки бывают  неречевые, речевые и музыкальные.</vt:lpstr>
      <vt:lpstr>Шумовые инструменты</vt:lpstr>
      <vt:lpstr>Музыкальные звуки</vt:lpstr>
      <vt:lpstr>Человеческий голос-это тоже музыкальный инструмент</vt:lpstr>
      <vt:lpstr>Без мелодии музыка немыслима</vt:lpstr>
      <vt:lpstr>Смена времён года -это ритм планеты</vt:lpstr>
      <vt:lpstr>Метроном – источник ритма</vt:lpstr>
      <vt:lpstr>Средства музыкальной выразительности.</vt:lpstr>
      <vt:lpstr>Лад, темп 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Какими бывают звуки?</dc:title>
  <dc:creator>DELL</dc:creator>
  <cp:lastModifiedBy>DELL</cp:lastModifiedBy>
  <cp:revision>21</cp:revision>
  <dcterms:created xsi:type="dcterms:W3CDTF">2013-06-03T15:08:29Z</dcterms:created>
  <dcterms:modified xsi:type="dcterms:W3CDTF">2013-11-18T08:30:12Z</dcterms:modified>
</cp:coreProperties>
</file>