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69E-FC62-4432-B37F-21520D0F0418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49BFA8A-7ED7-40FD-A10E-C4423D7EF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749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69E-FC62-4432-B37F-21520D0F0418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9BFA8A-7ED7-40FD-A10E-C4423D7EF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953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69E-FC62-4432-B37F-21520D0F0418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9BFA8A-7ED7-40FD-A10E-C4423D7EF8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90594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69E-FC62-4432-B37F-21520D0F0418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9BFA8A-7ED7-40FD-A10E-C4423D7EF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0409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69E-FC62-4432-B37F-21520D0F0418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9BFA8A-7ED7-40FD-A10E-C4423D7EF8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66066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69E-FC62-4432-B37F-21520D0F0418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9BFA8A-7ED7-40FD-A10E-C4423D7EF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4267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69E-FC62-4432-B37F-21520D0F0418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FA8A-7ED7-40FD-A10E-C4423D7EF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883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69E-FC62-4432-B37F-21520D0F0418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FA8A-7ED7-40FD-A10E-C4423D7EF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073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69E-FC62-4432-B37F-21520D0F0418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FA8A-7ED7-40FD-A10E-C4423D7EF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081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69E-FC62-4432-B37F-21520D0F0418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9BFA8A-7ED7-40FD-A10E-C4423D7EF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808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69E-FC62-4432-B37F-21520D0F0418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49BFA8A-7ED7-40FD-A10E-C4423D7EF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327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69E-FC62-4432-B37F-21520D0F0418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49BFA8A-7ED7-40FD-A10E-C4423D7EF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52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69E-FC62-4432-B37F-21520D0F0418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FA8A-7ED7-40FD-A10E-C4423D7EF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000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69E-FC62-4432-B37F-21520D0F0418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FA8A-7ED7-40FD-A10E-C4423D7EF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8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69E-FC62-4432-B37F-21520D0F0418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FA8A-7ED7-40FD-A10E-C4423D7EF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521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69E-FC62-4432-B37F-21520D0F0418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9BFA8A-7ED7-40FD-A10E-C4423D7EF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33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4469E-FC62-4432-B37F-21520D0F0418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49BFA8A-7ED7-40FD-A10E-C4423D7EF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410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Leonardo da Vinci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great man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1051" y="491706"/>
            <a:ext cx="2640466" cy="33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6066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3699" y="671744"/>
            <a:ext cx="7285310" cy="706964"/>
          </a:xfrm>
        </p:spPr>
        <p:txBody>
          <a:bodyPr/>
          <a:lstStyle/>
          <a:p>
            <a:r>
              <a:rPr lang="en-US" dirty="0" smtClean="0"/>
              <a:t>His life and art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Leonardo was painter, sculptor, musician, mathematician, engineer, inventor, writer. He was born on April 15, 1452 in the region of Florence . Leonardo was educated in the studio of the renowned Florentine painter, Verrocchio. He worked in Rome, Milan , Bologna, Venice.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He is widely considered to be one of the greatest painters of all time. The Mona Lisa is his works. This is </a:t>
            </a:r>
            <a:r>
              <a:rPr lang="en-US" dirty="0">
                <a:solidFill>
                  <a:srgbClr val="FF0000"/>
                </a:solidFill>
              </a:rPr>
              <a:t>a half-length portrait of a </a:t>
            </a:r>
            <a:r>
              <a:rPr lang="en-US" dirty="0" smtClean="0">
                <a:solidFill>
                  <a:srgbClr val="FF0000"/>
                </a:solidFill>
              </a:rPr>
              <a:t>woman. The Mona Lisa </a:t>
            </a:r>
            <a:r>
              <a:rPr lang="en-US" dirty="0"/>
              <a:t> </a:t>
            </a:r>
            <a:r>
              <a:rPr lang="en-US" dirty="0">
                <a:solidFill>
                  <a:srgbClr val="FF0000"/>
                </a:solidFill>
              </a:rPr>
              <a:t>is believed to have been painted between 1503 and 1506, although Leonardo may have continued working on it as late as </a:t>
            </a:r>
            <a:r>
              <a:rPr lang="en-US" dirty="0" smtClean="0">
                <a:solidFill>
                  <a:srgbClr val="FF0000"/>
                </a:solidFill>
              </a:rPr>
              <a:t>1517.Among his works, The Last Supper the most reproduced religious paintings of all time . Also Leonardo’s drawing of Vitruvian Man is also regarded as a cultural icon.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565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966" y="500332"/>
            <a:ext cx="7837401" cy="7332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His paintings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711" y="2018581"/>
            <a:ext cx="2291990" cy="34163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2975" y="2018581"/>
            <a:ext cx="3743865" cy="2306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1301" y="2284322"/>
            <a:ext cx="3715692" cy="39180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2218" y="5558929"/>
            <a:ext cx="2182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Mona Lisa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9725" y="6316450"/>
            <a:ext cx="312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 Vitruvian Man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43665" y="4416725"/>
            <a:ext cx="2182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Last Supper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28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Inventors of the great man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Leonardo da Vinci conceptualized flying machines, a tank, double hull, parachute.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8101" y="2739774"/>
            <a:ext cx="2278811" cy="17177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8419" y="4686108"/>
            <a:ext cx="2639701" cy="19174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838" y="2761809"/>
            <a:ext cx="4196803" cy="29402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4899" y="2891205"/>
            <a:ext cx="3189932" cy="28712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9917" y="2935844"/>
            <a:ext cx="1371976" cy="129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1339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Discoveries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223" y="1564256"/>
            <a:ext cx="8915400" cy="377762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He made important discoveries in anatomy, civil engineering, optics, hydrodynamics.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2770" y="2152635"/>
            <a:ext cx="3041781" cy="43258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4551" y="2152635"/>
            <a:ext cx="4363664" cy="43258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23" y="2158598"/>
            <a:ext cx="4372447" cy="431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9830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Leonardo da Vinci was died on May 2, 1519 at Clos Luce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2235" y="2726953"/>
            <a:ext cx="4560498" cy="318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5403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</TotalTime>
  <Words>129</Words>
  <Application>Microsoft Office PowerPoint</Application>
  <PresentationFormat>Произвольный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Легкий дым</vt:lpstr>
      <vt:lpstr>Leonardo da Vinci</vt:lpstr>
      <vt:lpstr>His life and art</vt:lpstr>
      <vt:lpstr>                  His paintings </vt:lpstr>
      <vt:lpstr>           Inventors of the great man</vt:lpstr>
      <vt:lpstr>                        Discoveries</vt:lpstr>
      <vt:lpstr>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Leonardo da Vinci</dc:title>
  <dc:creator>Андрей</dc:creator>
  <cp:lastModifiedBy>Мамочка</cp:lastModifiedBy>
  <cp:revision>7</cp:revision>
  <dcterms:created xsi:type="dcterms:W3CDTF">2013-10-22T20:42:42Z</dcterms:created>
  <dcterms:modified xsi:type="dcterms:W3CDTF">2013-11-16T11:44:16Z</dcterms:modified>
</cp:coreProperties>
</file>