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04" autoAdjust="0"/>
  </p:normalViewPr>
  <p:slideViewPr>
    <p:cSldViewPr>
      <p:cViewPr varScale="1">
        <p:scale>
          <a:sx n="41" d="100"/>
          <a:sy n="41" d="100"/>
        </p:scale>
        <p:origin x="-7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9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70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58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58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43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34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81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67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61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82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10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49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алентина Трофимовна\Новая папка\1\1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7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40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Валентина Трофимовна\Новая папка\1\сканирование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4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Валентина Трофимовна\Новая папка\1\сканирование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27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Валентина Трофимовна\Новая папка\1\сканирование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18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Валентина Трофимовна\Новая папка\1\сканирование0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47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Валентина Трофимовна\Новая папка\1\сканирование0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10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Валентина Трофимовна\Новая папка\1\сканирование0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11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Валентина Трофимовна\Новая папка\1\сканирование0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64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Валентина Трофимовна\Новая папка\1\сканирование0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816"/>
            <a:ext cx="9137096" cy="68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64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Валентина Трофимовна\Новая папка\1\сканирование0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32657"/>
            <a:ext cx="917296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26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Валентина Трофимовна\Новая папка\1\сканирование0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483"/>
            <a:ext cx="9144000" cy="68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76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G:\Валентина Трофимовна\Новая папка\1\сканирование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53"/>
            <a:ext cx="9144000" cy="684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171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Валентина Трофимовна\Новая папка\1\сканирование0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91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Валентина Трофимовна\Новая папка\1\сканирование0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8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Валентина Трофимовна\Новая папка\1\сканирование0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47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Валентина Трофимовна\Новая папка\1\сканирование00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85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Валентина Трофимовна\Новая папка\1\сканирование0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4" y="1"/>
            <a:ext cx="9139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30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Валентина Трофимовна\Новая папка\1\сканирование0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8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Валентина Трофимовна\Новая папка\1\сканирование00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01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Валентина Трофимовна\Новая папка\1\сканирование0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23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Валентина Трофимовна\Новая папка\1\сканирование0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4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Валентина Трофимовна\Новая папка\1\сканирование0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02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Валентина Трофимовна\Новая папка\1\сканирование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22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Валентина Трофимовна\Новая папка\1\сканирование0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29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Валентина Трофимовна\Новая папка\1\сканирование0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70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68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Валентина Трофимовна\Новая папка\1\сканирование00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9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Валентина Трофимовна\Новая папка\1\сканирование0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51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Валентина Трофимовна\Новая папка\1\сканирование0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8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Валентина Трофимовна\Новая папка\1\сканирование0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745"/>
            <a:ext cx="9144000" cy="683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1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Валентина Трофимовна\Новая папка\1\сканирование00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10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98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Валентина Трофимовна\Новая папка\1\сканирование0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28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Валентина Трофимовна\Новая папка\1\сканирование00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12"/>
            <a:ext cx="9129120" cy="68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4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Валентина Трофимовна\Новая папка\1\сканирование0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91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Валентина Трофимовна\Новая папка\1\сканирование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88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Валентина Трофимовна\Новая папка\1\сканирование00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6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Валентина Трофимовна\Новая папка\1\сканирование0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36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:\Валентина Трофимовна\Новая папка\1\сканирование0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21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:\Валентина Трофимовна\Новая папка\1\сканирование00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00"/>
            <a:ext cx="9144000" cy="68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02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:\Валентина Трофимовна\Новая папка\1\сканирование00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11"/>
            <a:ext cx="9144000" cy="68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86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:\Валентина Трофимовна\Новая папка\1\сканирование0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73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:\Валентина Трофимовна\Новая папка\1\сканирование0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24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Валентина Трофимовна\Новая папка\1\сканирование0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11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:\Валентина Трофимовна\Новая папка\1\сканирование0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33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:\Валентина Трофимовна\Новая папка\1\сканирование00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4645"/>
            <a:ext cx="9159969" cy="687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49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Валентина Трофимовна\Новая папка\1\сканирование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3" y="7794"/>
            <a:ext cx="9125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52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Т\Без имени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198"/>
            <a:ext cx="9144000" cy="686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227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Валентина Трофимовна\Новая папка\1\сканирование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215"/>
            <a:ext cx="9122658" cy="68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92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Валентина Трофимовна\Новая папка\1\сканирование0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51"/>
            <a:ext cx="9144000" cy="686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38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Валентина Трофимовна\Новая папка\1\сканирование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79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Валентина Трофимовна\Новая папка\1\сканирование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8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0</Words>
  <Application>Microsoft Office PowerPoint</Application>
  <PresentationFormat>Экран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re</cp:lastModifiedBy>
  <cp:revision>6</cp:revision>
  <dcterms:created xsi:type="dcterms:W3CDTF">2013-10-14T09:08:39Z</dcterms:created>
  <dcterms:modified xsi:type="dcterms:W3CDTF">2014-01-04T14:37:57Z</dcterms:modified>
</cp:coreProperties>
</file>