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76" autoAdjust="0"/>
  </p:normalViewPr>
  <p:slideViewPr>
    <p:cSldViewPr>
      <p:cViewPr varScale="1">
        <p:scale>
          <a:sx n="96" d="100"/>
          <a:sy n="96" d="100"/>
        </p:scale>
        <p:origin x="-4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BAE96-CB02-49A1-8939-6DCEB4DADE2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CD9B8-E863-4387-A399-B7DE574D7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CD9B8-E863-4387-A399-B7DE574D79D3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10EBFBE-26A6-4763-BE72-A25105A16DEB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2AF5AE-A888-4E8F-80D2-D2B3963C7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EBFBE-26A6-4763-BE72-A25105A16DEB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AF5AE-A888-4E8F-80D2-D2B3963C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EBFBE-26A6-4763-BE72-A25105A16DEB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AF5AE-A888-4E8F-80D2-D2B3963C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EBFBE-26A6-4763-BE72-A25105A16DEB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AF5AE-A888-4E8F-80D2-D2B3963C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10EBFBE-26A6-4763-BE72-A25105A16DEB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2AF5AE-A888-4E8F-80D2-D2B3963C7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EBFBE-26A6-4763-BE72-A25105A16DEB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2AF5AE-A888-4E8F-80D2-D2B3963C7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EBFBE-26A6-4763-BE72-A25105A16DEB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2AF5AE-A888-4E8F-80D2-D2B3963C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EBFBE-26A6-4763-BE72-A25105A16DEB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AF5AE-A888-4E8F-80D2-D2B3963C7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EBFBE-26A6-4763-BE72-A25105A16DEB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AF5AE-A888-4E8F-80D2-D2B3963C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10EBFBE-26A6-4763-BE72-A25105A16DEB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2AF5AE-A888-4E8F-80D2-D2B3963C7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10EBFBE-26A6-4763-BE72-A25105A16DEB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2AF5AE-A888-4E8F-80D2-D2B3963C7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10EBFBE-26A6-4763-BE72-A25105A16DEB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A2AF5AE-A888-4E8F-80D2-D2B3963C7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PASSIVE VOICE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581128"/>
            <a:ext cx="6560234" cy="17526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Подготовил учитель английского языка МОУ Гимназия 46 Демышева Н.В.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Малаховка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2013г.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5-tub-ru.yandex.net/i?id=233243093-13-73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196752"/>
            <a:ext cx="536292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1835696" y="5445224"/>
            <a:ext cx="525658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Every evening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.u-mama.ru/a/a4/fb/m_a4fb9b1abc42acc7140378211e1f7ca5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696" y="836712"/>
            <a:ext cx="57150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1475656" y="4941168"/>
            <a:ext cx="612068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When the boy came home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rewalls.com/pic/201110/800x600/reWalls.com-5075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1052736"/>
            <a:ext cx="5587999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2051720" y="5733256"/>
            <a:ext cx="532859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Tomorrow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kertenpelex.com/images/detailed/38/5639LG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1680" y="908720"/>
            <a:ext cx="5969593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1979712" y="5445224"/>
            <a:ext cx="576064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Last week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001.radikal.ru/i196/1103/da/c26bf5e38f2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92696"/>
            <a:ext cx="531495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2051720" y="5517232"/>
            <a:ext cx="525658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Every day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gkh.com.ua/upload/iblock/75b/274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620688"/>
            <a:ext cx="5010150" cy="389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2411760" y="5301208"/>
            <a:ext cx="475252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 two months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belkanctorg.com/upload/images/gfx/cvetnue_karandashi_nixo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836712"/>
            <a:ext cx="5467350" cy="3378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1979712" y="5013176"/>
            <a:ext cx="525658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Next Friday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Приложение 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1124744"/>
            <a:ext cx="51845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America was discovered in 1492,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700808"/>
            <a:ext cx="5040560" cy="6480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Yes, it was.  America was discovered in 1492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84168" y="1412776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wasn`t it?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2852936"/>
            <a:ext cx="51125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All dictionaries are always made in two languages,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3717032"/>
            <a:ext cx="511256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No, they are not. The dictionaries are not always made in two languages.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84168" y="3212976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aren`t they?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4941168"/>
            <a:ext cx="511256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The English language is taught in all schools of Russia,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5805264"/>
            <a:ext cx="51845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No, it is not. The English language is not taught in all schools of Russia.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12160" y="5373216"/>
            <a:ext cx="20162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isn`t it?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692696"/>
            <a:ext cx="54006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 apples are given to you every day,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588224" y="1052736"/>
            <a:ext cx="20162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aren`t they?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628800"/>
            <a:ext cx="540060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Yes, they are. Two apples are given to me every day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88224" y="3429000"/>
            <a:ext cx="194421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isn`t she?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3068960"/>
            <a:ext cx="53285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Kate is being asked now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3861048"/>
            <a:ext cx="53285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No, she is not. Kate is not being asked now.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5013176"/>
            <a:ext cx="52565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Grapes are not grown in the North,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5733256"/>
            <a:ext cx="52565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No, they are not. They are not grown in the North.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60232" y="5373216"/>
            <a:ext cx="18002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they?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10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83568" y="476672"/>
            <a:ext cx="57606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Your homework must be done every day,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76256" y="836712"/>
            <a:ext cx="18722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mustn`t it?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1268760"/>
            <a:ext cx="56886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Yes, it must. My homework must be done every day.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2636912"/>
            <a:ext cx="56886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People in hospitals should be visited,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3356992"/>
            <a:ext cx="56886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Yes, they should. People in hospitals should be visited.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76256" y="3068960"/>
            <a:ext cx="18002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shouldn`t they?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5576" y="4653136"/>
            <a:ext cx="56886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English idioms are not easily memorized,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5517232"/>
            <a:ext cx="576064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No, they aren`t. English idioms are not easily memorized.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20272" y="5085184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they?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319807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Приложение  1</a:t>
            </a:r>
            <a:endParaRPr lang="ru-RU" sz="4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6093296"/>
            <a:ext cx="6560234" cy="566936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708920"/>
            <a:ext cx="23042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SHAKE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2780928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SHOOK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2780928"/>
            <a:ext cx="244827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SHAKEN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581128"/>
            <a:ext cx="230425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DRINK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4581128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DRANK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44208" y="4581128"/>
            <a:ext cx="244827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DRUNK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620688"/>
            <a:ext cx="604867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Jazz was not created in the United States,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1916832"/>
            <a:ext cx="604867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Yes, it was. Jazz was created in the United States.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092280" y="1340768"/>
            <a:ext cx="169168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was it?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476672"/>
            <a:ext cx="82089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PASSIVE VOICE IN</a:t>
            </a:r>
          </a:p>
          <a:p>
            <a:pPr algn="ctr"/>
            <a:r>
              <a:rPr lang="en-US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ENGLISH PROVERB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2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844824"/>
            <a:ext cx="3312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devil is not so black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2276872"/>
            <a:ext cx="2584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Rome was not built</a:t>
            </a:r>
            <a:endParaRPr lang="en-US" sz="24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2852936"/>
            <a:ext cx="2448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is done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3429000"/>
            <a:ext cx="2087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Better untaught</a:t>
            </a:r>
            <a:endParaRPr lang="en-US" sz="24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568" y="4005064"/>
            <a:ext cx="30243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Marriages are made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83568" y="4581128"/>
            <a:ext cx="30243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Easily earned money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3995936" y="3429000"/>
            <a:ext cx="158417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3995936" y="2348880"/>
            <a:ext cx="165618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995936" y="2852936"/>
            <a:ext cx="165618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3995936" y="1916832"/>
            <a:ext cx="165618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995936" y="4077072"/>
            <a:ext cx="165618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3995936" y="4581128"/>
            <a:ext cx="165618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23528" y="544522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cannot be done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3934"/>
            <a:ext cx="2648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55776" y="5229200"/>
            <a:ext cx="20162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 quickly spent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979712" y="5805264"/>
            <a:ext cx="175560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he is painted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644008" y="5733256"/>
            <a:ext cx="16561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heaven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868144" y="5229200"/>
            <a:ext cx="9957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a day</a:t>
            </a:r>
            <a:endParaRPr lang="en-US" sz="20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00192" y="587727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than ill-taught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23762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BRING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548680"/>
            <a:ext cx="30963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BROUGHT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12160" y="5486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BROUGHT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132856"/>
            <a:ext cx="23762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FLY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2132856"/>
            <a:ext cx="30963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FLEW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2132856"/>
            <a:ext cx="25202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FLOWN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573016"/>
            <a:ext cx="244827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HOLD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3573016"/>
            <a:ext cx="30963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HELD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56176" y="3573016"/>
            <a:ext cx="244827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HELD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941168"/>
            <a:ext cx="244827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BEAT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15816" y="4941168"/>
            <a:ext cx="30963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BEAT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56176" y="4941168"/>
            <a:ext cx="244827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BEATEN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252028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HIDE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7904" y="620688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HID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16216" y="620688"/>
            <a:ext cx="230425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HIDDEN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132856"/>
            <a:ext cx="252028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DIG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2132856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DUG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2132856"/>
            <a:ext cx="230425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DUG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3645024"/>
            <a:ext cx="25202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SPEND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3645024"/>
            <a:ext cx="244827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SPENT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3645024"/>
            <a:ext cx="22322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SPENT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5157192"/>
            <a:ext cx="252028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DRIVE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5157192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DROVE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88224" y="5157192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DRIVEN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23762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COST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620688"/>
            <a:ext cx="244827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COST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28184" y="620688"/>
            <a:ext cx="25202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COST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204864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SPEAK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2204864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SPOKE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2204864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SPOKEN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717032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BECOME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3717032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BECAME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72200" y="3717032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BECOME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5229200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GROW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91880" y="5229200"/>
            <a:ext cx="24482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GREW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44208" y="5229200"/>
            <a:ext cx="223224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GROWN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23762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FEEL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980728"/>
            <a:ext cx="259228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FELT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28184" y="980728"/>
            <a:ext cx="244827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FELT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636912"/>
            <a:ext cx="237626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WRITE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2636912"/>
            <a:ext cx="252028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WROTE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2636912"/>
            <a:ext cx="252028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WRITTEN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4581128"/>
            <a:ext cx="230425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DO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4581128"/>
            <a:ext cx="25202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DID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4581128"/>
            <a:ext cx="25202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DONE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Приложение 2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nefakt.info/wp-content/uploads/2011/02/33245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7744" y="1412776"/>
            <a:ext cx="45815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2339752" y="5805264"/>
            <a:ext cx="424847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2005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deals.machteamsoft.ro/landingpage/carti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1680" y="980728"/>
            <a:ext cx="562927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2051720" y="4509120"/>
            <a:ext cx="475252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Yesterday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8-tub-ru.yandex.net/i?id=110635792-47-73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052736"/>
            <a:ext cx="460851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2123728" y="4869160"/>
            <a:ext cx="475252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At the moment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319</TotalTime>
  <Words>406</Words>
  <Application>Microsoft Office PowerPoint</Application>
  <PresentationFormat>Экран (4:3)</PresentationFormat>
  <Paragraphs>113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Литейная</vt:lpstr>
      <vt:lpstr>PASSIVE VOICE</vt:lpstr>
      <vt:lpstr>Приложение  1</vt:lpstr>
      <vt:lpstr>Слайд 3</vt:lpstr>
      <vt:lpstr>Слайд 4</vt:lpstr>
      <vt:lpstr>Слайд 5</vt:lpstr>
      <vt:lpstr>Слайд 6</vt:lpstr>
      <vt:lpstr>Приложение 2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Приложение 3</vt:lpstr>
      <vt:lpstr>Слайд 18</vt:lpstr>
      <vt:lpstr>Слайд 19</vt:lpstr>
      <vt:lpstr>Слайд 20</vt:lpstr>
      <vt:lpstr>Слайд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Гимназия 46</dc:creator>
  <cp:lastModifiedBy>Tata</cp:lastModifiedBy>
  <cp:revision>51</cp:revision>
  <dcterms:created xsi:type="dcterms:W3CDTF">2013-06-26T05:32:14Z</dcterms:created>
  <dcterms:modified xsi:type="dcterms:W3CDTF">2014-02-03T19:48:56Z</dcterms:modified>
</cp:coreProperties>
</file>