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6" autoAdjust="0"/>
    <p:restoredTop sz="94586" autoAdjust="0"/>
  </p:normalViewPr>
  <p:slideViewPr>
    <p:cSldViewPr>
      <p:cViewPr varScale="1">
        <p:scale>
          <a:sx n="110" d="100"/>
          <a:sy n="110" d="100"/>
        </p:scale>
        <p:origin x="-16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7D97B0-3966-4F16-B6B2-BC8266B1FD3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510C2B-9121-4638-8E87-85830AF5B5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Антуан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Сент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Экзюпери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57214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«Ищите меня в том, что я пишу»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1900- 1944г.г.</a:t>
            </a:r>
          </a:p>
        </p:txBody>
      </p:sp>
      <p:pic>
        <p:nvPicPr>
          <p:cNvPr id="4" name="Содержимое 3" descr="a837cfa3751cef2bac900824738fb731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1785927"/>
            <a:ext cx="3643338" cy="435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- Я из моего детства. Я пришёл из детства, как из страны.</a:t>
            </a:r>
            <a:endParaRPr lang="ru-RU" dirty="0"/>
          </a:p>
        </p:txBody>
      </p:sp>
      <p:pic>
        <p:nvPicPr>
          <p:cNvPr id="5" name="Содержимое 3" descr="a837cfa3751cef2bac900824738fb731_ful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214686"/>
            <a:ext cx="2428892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a837cfa3751cef2bac900824738fb731_ful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55195" t="7342" r="22077" b="16791"/>
          <a:stretch>
            <a:fillRect/>
          </a:stretch>
        </p:blipFill>
        <p:spPr>
          <a:xfrm>
            <a:off x="7072330" y="1357298"/>
            <a:ext cx="1785950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Содержимое 4" descr="952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70536" y="4500570"/>
            <a:ext cx="3173464" cy="2357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5" descr="star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1857364"/>
            <a:ext cx="2900362" cy="3095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Изобретение</a:t>
            </a:r>
            <a:endParaRPr lang="ru-RU" dirty="0"/>
          </a:p>
        </p:txBody>
      </p:sp>
      <p:pic>
        <p:nvPicPr>
          <p:cNvPr id="5" name="Содержимое 4" descr="И снова мыльные пузыри)"/>
          <p:cNvPicPr>
            <a:picLocks noGrp="1"/>
          </p:cNvPicPr>
          <p:nvPr>
            <p:ph sz="half" idx="1"/>
          </p:nvPr>
        </p:nvPicPr>
        <p:blipFill>
          <a:blip r:embed="rId2"/>
          <a:srcRect b="10476"/>
          <a:stretch>
            <a:fillRect/>
          </a:stretch>
        </p:blipFill>
        <p:spPr bwMode="auto">
          <a:xfrm>
            <a:off x="142844" y="0"/>
            <a:ext cx="2857500" cy="358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И снова мыльные пузыри)"/>
          <p:cNvPicPr>
            <a:picLocks noGrp="1"/>
          </p:cNvPicPr>
          <p:nvPr>
            <p:ph sz="half" idx="2"/>
          </p:nvPr>
        </p:nvPicPr>
        <p:blipFill>
          <a:blip r:embed="rId3"/>
          <a:srcRect t="2827" r="21905" b="6360"/>
          <a:stretch>
            <a:fillRect/>
          </a:stretch>
        </p:blipFill>
        <p:spPr bwMode="auto">
          <a:xfrm>
            <a:off x="6019810" y="4410067"/>
            <a:ext cx="3124190" cy="244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И снова мыльные пузыри)"/>
          <p:cNvPicPr/>
          <p:nvPr/>
        </p:nvPicPr>
        <p:blipFill>
          <a:blip r:embed="rId4"/>
          <a:srcRect l="13243" t="2381" r="5676" b="10476"/>
          <a:stretch>
            <a:fillRect/>
          </a:stretch>
        </p:blipFill>
        <p:spPr bwMode="auto">
          <a:xfrm>
            <a:off x="6286500" y="0"/>
            <a:ext cx="28575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6-tub-ru.yandex.net/i?id=565491773-19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143356"/>
            <a:ext cx="264320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metmuseum.org/toah/images/hb/hb_49.24.jpg"/>
          <p:cNvPicPr/>
          <p:nvPr/>
        </p:nvPicPr>
        <p:blipFill>
          <a:blip r:embed="rId6"/>
          <a:srcRect l="17638" t="10248" r="3474" b="8926"/>
          <a:stretch>
            <a:fillRect/>
          </a:stretch>
        </p:blipFill>
        <p:spPr bwMode="auto">
          <a:xfrm>
            <a:off x="2928926" y="1928802"/>
            <a:ext cx="3357586" cy="311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34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Антуан Де Сент - Экзюпери</vt:lpstr>
      <vt:lpstr>- Я из моего детства. Я пришёл из детства, как из страны.</vt:lpstr>
      <vt:lpstr>Изобретение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(1900 – 1944г.г.) «Ищите меня в том, что я пишу».</dc:title>
  <dc:creator>Master</dc:creator>
  <cp:lastModifiedBy>Владимир</cp:lastModifiedBy>
  <cp:revision>14</cp:revision>
  <dcterms:created xsi:type="dcterms:W3CDTF">2013-03-10T05:52:10Z</dcterms:created>
  <dcterms:modified xsi:type="dcterms:W3CDTF">2013-03-11T12:03:47Z</dcterms:modified>
</cp:coreProperties>
</file>