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1" r:id="rId2"/>
    <p:sldId id="261" r:id="rId3"/>
    <p:sldId id="258" r:id="rId4"/>
    <p:sldId id="269" r:id="rId5"/>
    <p:sldId id="262" r:id="rId6"/>
    <p:sldId id="263" r:id="rId7"/>
    <p:sldId id="264" r:id="rId8"/>
    <p:sldId id="265" r:id="rId9"/>
    <p:sldId id="266" r:id="rId10"/>
    <p:sldId id="267" r:id="rId11"/>
    <p:sldId id="270" r:id="rId12"/>
    <p:sldId id="259"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2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267061-2F30-4C87-9834-DD1493BB4CF1}" type="datetimeFigureOut">
              <a:rPr lang="ru-RU" smtClean="0"/>
              <a:pPr/>
              <a:t>10.11.2013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566177-04E5-4F36-88DA-946EA0338428}"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36867" name="Rectangle 2"/>
          <p:cNvSpPr>
            <a:spLocks noGrp="1" noChangeArrowheads="1"/>
          </p:cNvSpPr>
          <p:nvPr>
            <p:ph type="body" idx="1"/>
          </p:nvPr>
        </p:nvSpPr>
        <p:spPr>
          <a:xfrm>
            <a:off x="685800" y="4343400"/>
            <a:ext cx="5484813" cy="4114800"/>
          </a:xfrm>
          <a:noFill/>
          <a:ln/>
        </p:spPr>
        <p:txBody>
          <a:bodyPr wrap="none" anchor="ctr"/>
          <a:lstStyle/>
          <a:p>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36867" name="Rectangle 2"/>
          <p:cNvSpPr>
            <a:spLocks noGrp="1" noChangeArrowheads="1"/>
          </p:cNvSpPr>
          <p:nvPr>
            <p:ph type="body" idx="1"/>
          </p:nvPr>
        </p:nvSpPr>
        <p:spPr>
          <a:xfrm>
            <a:off x="685800" y="4343400"/>
            <a:ext cx="5484813" cy="4114800"/>
          </a:xfrm>
          <a:noFill/>
          <a:ln/>
        </p:spPr>
        <p:txBody>
          <a:bodyPr wrap="none" anchor="ctr"/>
          <a:lstStyle/>
          <a:p>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36867" name="Rectangle 2"/>
          <p:cNvSpPr>
            <a:spLocks noGrp="1" noChangeArrowheads="1"/>
          </p:cNvSpPr>
          <p:nvPr>
            <p:ph type="body" idx="1"/>
          </p:nvPr>
        </p:nvSpPr>
        <p:spPr>
          <a:xfrm>
            <a:off x="685800" y="4343400"/>
            <a:ext cx="5484813" cy="4114800"/>
          </a:xfrm>
          <a:noFill/>
          <a:ln/>
        </p:spPr>
        <p:txBody>
          <a:bodyPr wrap="none" anchor="ctr"/>
          <a:lstStyle/>
          <a:p>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Образ слайда 1"/>
          <p:cNvSpPr>
            <a:spLocks noGrp="1" noRot="1" noChangeAspect="1" noTextEdit="1"/>
          </p:cNvSpPr>
          <p:nvPr>
            <p:ph type="sldImg"/>
          </p:nvPr>
        </p:nvSpPr>
        <p:spPr>
          <a:xfrm>
            <a:off x="-14225588" y="-11796713"/>
            <a:ext cx="16651288" cy="12490451"/>
          </a:xfrm>
        </p:spPr>
      </p:sp>
      <p:sp>
        <p:nvSpPr>
          <p:cNvPr id="47107" name="Заметки 2"/>
          <p:cNvSpPr>
            <a:spLocks noGrp="1"/>
          </p:cNvSpPr>
          <p:nvPr>
            <p:ph type="body" idx="1"/>
          </p:nvPr>
        </p:nvSpPr>
        <p:spPr>
          <a:noFill/>
          <a:ln/>
        </p:spPr>
        <p:txBody>
          <a:bodyPr/>
          <a:lstStyle/>
          <a:p>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36867" name="Rectangle 2"/>
          <p:cNvSpPr>
            <a:spLocks noGrp="1" noChangeArrowheads="1"/>
          </p:cNvSpPr>
          <p:nvPr>
            <p:ph type="body" idx="1"/>
          </p:nvPr>
        </p:nvSpPr>
        <p:spPr>
          <a:xfrm>
            <a:off x="685800" y="4343400"/>
            <a:ext cx="5484813" cy="4114800"/>
          </a:xfrm>
          <a:noFill/>
          <a:ln/>
        </p:spPr>
        <p:txBody>
          <a:bodyPr wrap="none" anchor="ctr"/>
          <a:lstStyle/>
          <a:p>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BE6983F-BA54-4752-A77D-23BB4FB94FE4}" type="datetimeFigureOut">
              <a:rPr lang="ru-RU" smtClean="0"/>
              <a:pPr/>
              <a:t>10.11.2013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760DA3-B291-4C80-8125-F547F3265BBE}"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BE6983F-BA54-4752-A77D-23BB4FB94FE4}" type="datetimeFigureOut">
              <a:rPr lang="ru-RU" smtClean="0"/>
              <a:pPr/>
              <a:t>10.11.2013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760DA3-B291-4C80-8125-F547F3265BB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BE6983F-BA54-4752-A77D-23BB4FB94FE4}" type="datetimeFigureOut">
              <a:rPr lang="ru-RU" smtClean="0"/>
              <a:pPr/>
              <a:t>10.11.2013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760DA3-B291-4C80-8125-F547F3265BB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BE6983F-BA54-4752-A77D-23BB4FB94FE4}" type="datetimeFigureOut">
              <a:rPr lang="ru-RU" smtClean="0"/>
              <a:pPr/>
              <a:t>10.11.2013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760DA3-B291-4C80-8125-F547F3265BB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BE6983F-BA54-4752-A77D-23BB4FB94FE4}" type="datetimeFigureOut">
              <a:rPr lang="ru-RU" smtClean="0"/>
              <a:pPr/>
              <a:t>10.11.2013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760DA3-B291-4C80-8125-F547F3265BBE}"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BE6983F-BA54-4752-A77D-23BB4FB94FE4}" type="datetimeFigureOut">
              <a:rPr lang="ru-RU" smtClean="0"/>
              <a:pPr/>
              <a:t>10.11.2013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5760DA3-B291-4C80-8125-F547F3265BB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BE6983F-BA54-4752-A77D-23BB4FB94FE4}" type="datetimeFigureOut">
              <a:rPr lang="ru-RU" smtClean="0"/>
              <a:pPr/>
              <a:t>10.11.2013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5760DA3-B291-4C80-8125-F547F3265BB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BE6983F-BA54-4752-A77D-23BB4FB94FE4}" type="datetimeFigureOut">
              <a:rPr lang="ru-RU" smtClean="0"/>
              <a:pPr/>
              <a:t>10.11.2013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5760DA3-B291-4C80-8125-F547F3265BB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BE6983F-BA54-4752-A77D-23BB4FB94FE4}" type="datetimeFigureOut">
              <a:rPr lang="ru-RU" smtClean="0"/>
              <a:pPr/>
              <a:t>10.11.2013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5760DA3-B291-4C80-8125-F547F3265BB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BE6983F-BA54-4752-A77D-23BB4FB94FE4}" type="datetimeFigureOut">
              <a:rPr lang="ru-RU" smtClean="0"/>
              <a:pPr/>
              <a:t>10.11.2013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5760DA3-B291-4C80-8125-F547F3265BB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BE6983F-BA54-4752-A77D-23BB4FB94FE4}" type="datetimeFigureOut">
              <a:rPr lang="ru-RU" smtClean="0"/>
              <a:pPr/>
              <a:t>10.11.2013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5760DA3-B291-4C80-8125-F547F3265BBE}"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C000"/>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E6983F-BA54-4752-A77D-23BB4FB94FE4}" type="datetimeFigureOut">
              <a:rPr lang="ru-RU" smtClean="0"/>
              <a:pPr/>
              <a:t>10.11.2013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760DA3-B291-4C80-8125-F547F3265BB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57224" y="1785926"/>
            <a:ext cx="6929486" cy="3046988"/>
          </a:xfrm>
          <a:prstGeom prst="rect">
            <a:avLst/>
          </a:prstGeom>
          <a:noFill/>
        </p:spPr>
        <p:txBody>
          <a:bodyPr wrap="square" rtlCol="0">
            <a:spAutoFit/>
          </a:bodyPr>
          <a:lstStyle/>
          <a:p>
            <a:pPr algn="ctr"/>
            <a:r>
              <a:rPr lang="ru-RU" sz="3600" dirty="0" smtClean="0">
                <a:solidFill>
                  <a:srgbClr val="0070C0"/>
                </a:solidFill>
                <a:latin typeface="Bookman Old Style" pitchFamily="18" charset="0"/>
              </a:rPr>
              <a:t>Внеклассное мероприятие</a:t>
            </a:r>
          </a:p>
          <a:p>
            <a:pPr algn="ctr"/>
            <a:r>
              <a:rPr lang="ru-RU" sz="3600" dirty="0" smtClean="0">
                <a:solidFill>
                  <a:srgbClr val="0070C0"/>
                </a:solidFill>
                <a:latin typeface="Bookman Old Style" pitchFamily="18" charset="0"/>
              </a:rPr>
              <a:t> </a:t>
            </a:r>
          </a:p>
          <a:p>
            <a:pPr algn="ctr"/>
            <a:r>
              <a:rPr lang="ru-RU" sz="3600" b="1" dirty="0" smtClean="0">
                <a:solidFill>
                  <a:srgbClr val="C00000"/>
                </a:solidFill>
                <a:latin typeface="Bookman Old Style" pitchFamily="18" charset="0"/>
              </a:rPr>
              <a:t>«Славный сын Отечества»</a:t>
            </a:r>
          </a:p>
          <a:p>
            <a:pPr algn="ctr"/>
            <a:endParaRPr lang="ru-RU" sz="3600" b="1" dirty="0" smtClean="0">
              <a:solidFill>
                <a:srgbClr val="C00000"/>
              </a:solidFill>
              <a:latin typeface="Bookman Old Style" pitchFamily="18" charset="0"/>
            </a:endParaRPr>
          </a:p>
          <a:p>
            <a:pPr algn="r"/>
            <a:r>
              <a:rPr lang="ru-RU" sz="2400" i="1" dirty="0" smtClean="0">
                <a:solidFill>
                  <a:srgbClr val="0070C0"/>
                </a:solidFill>
                <a:latin typeface="Bookman Old Style" pitchFamily="18" charset="0"/>
              </a:rPr>
              <a:t>Учитель МБОУ «СОШ с. Каменный Яр» </a:t>
            </a:r>
          </a:p>
          <a:p>
            <a:pPr algn="r"/>
            <a:r>
              <a:rPr lang="ru-RU" sz="2400" i="1" dirty="0" err="1" smtClean="0">
                <a:solidFill>
                  <a:srgbClr val="0070C0"/>
                </a:solidFill>
                <a:latin typeface="Bookman Old Style" pitchFamily="18" charset="0"/>
              </a:rPr>
              <a:t>Самитова</a:t>
            </a:r>
            <a:r>
              <a:rPr lang="ru-RU" sz="2400" i="1" dirty="0" smtClean="0">
                <a:solidFill>
                  <a:srgbClr val="0070C0"/>
                </a:solidFill>
                <a:latin typeface="Bookman Old Style" pitchFamily="18" charset="0"/>
              </a:rPr>
              <a:t> Р. М.</a:t>
            </a:r>
            <a:endParaRPr lang="ru-RU" sz="2400" i="1" dirty="0">
              <a:solidFill>
                <a:srgbClr val="0070C0"/>
              </a:solidFill>
              <a:latin typeface="Bookman Old Style"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5"/>
          <p:cNvSpPr txBox="1">
            <a:spLocks noChangeArrowheads="1"/>
          </p:cNvSpPr>
          <p:nvPr/>
        </p:nvSpPr>
        <p:spPr bwMode="auto">
          <a:xfrm>
            <a:off x="2679700" y="203200"/>
            <a:ext cx="4629150" cy="366713"/>
          </a:xfrm>
          <a:prstGeom prst="rect">
            <a:avLst/>
          </a:prstGeom>
          <a:noFill/>
          <a:ln w="9525">
            <a:noFill/>
            <a:round/>
            <a:headEnd/>
            <a:tailEnd/>
          </a:ln>
        </p:spPr>
        <p:txBody>
          <a:bodyPr wrap="none" anchor="ctr"/>
          <a:lstStyle/>
          <a:p>
            <a:endParaRPr lang="ru-RU"/>
          </a:p>
        </p:txBody>
      </p:sp>
      <p:sp>
        <p:nvSpPr>
          <p:cNvPr id="15376" name="Rectangle 16"/>
          <p:cNvSpPr>
            <a:spLocks noChangeArrowheads="1"/>
          </p:cNvSpPr>
          <p:nvPr/>
        </p:nvSpPr>
        <p:spPr bwMode="auto">
          <a:xfrm>
            <a:off x="500034" y="214290"/>
            <a:ext cx="8358246" cy="648512"/>
          </a:xfrm>
          <a:prstGeom prst="rect">
            <a:avLst/>
          </a:prstGeom>
          <a:noFill/>
          <a:ln w="9525">
            <a:noFill/>
            <a:round/>
            <a:headEnd/>
            <a:tailEnd/>
          </a:ln>
          <a:effectLst/>
        </p:spPr>
        <p:txBody>
          <a:bodyPr wrap="square" lIns="90000" tIns="46800" rIns="90000" bIns="46800">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b="1" dirty="0" err="1" smtClean="0">
                <a:solidFill>
                  <a:srgbClr val="FF0000"/>
                </a:solidFill>
                <a:effectLst>
                  <a:outerShdw blurRad="38100" dist="38100" dir="2700000" algn="tl">
                    <a:srgbClr val="C0C0C0"/>
                  </a:outerShdw>
                </a:effectLst>
                <a:latin typeface="Times New Roman" pitchFamily="16" charset="0"/>
              </a:rPr>
              <a:t>Супер</a:t>
            </a:r>
            <a:r>
              <a:rPr lang="ru-RU" sz="3600" b="1" dirty="0" smtClean="0">
                <a:solidFill>
                  <a:srgbClr val="FF0000"/>
                </a:solidFill>
                <a:effectLst>
                  <a:outerShdw blurRad="38100" dist="38100" dir="2700000" algn="tl">
                    <a:srgbClr val="C0C0C0"/>
                  </a:outerShdw>
                </a:effectLst>
                <a:latin typeface="Times New Roman" pitchFamily="16" charset="0"/>
              </a:rPr>
              <a:t> игра</a:t>
            </a:r>
            <a:endParaRPr lang="ru-RU" sz="3600" b="1" dirty="0">
              <a:solidFill>
                <a:srgbClr val="FF0000"/>
              </a:solidFill>
              <a:effectLst>
                <a:outerShdw blurRad="38100" dist="38100" dir="2700000" algn="tl">
                  <a:srgbClr val="C0C0C0"/>
                </a:outerShdw>
              </a:effectLst>
              <a:latin typeface="Times New Roman" pitchFamily="16" charset="0"/>
            </a:endParaRPr>
          </a:p>
        </p:txBody>
      </p:sp>
      <p:sp>
        <p:nvSpPr>
          <p:cNvPr id="14340" name="Text Box 17"/>
          <p:cNvSpPr txBox="1">
            <a:spLocks noChangeArrowheads="1"/>
          </p:cNvSpPr>
          <p:nvPr/>
        </p:nvSpPr>
        <p:spPr bwMode="auto">
          <a:xfrm>
            <a:off x="808038" y="4638701"/>
            <a:ext cx="3133747" cy="366712"/>
          </a:xfrm>
          <a:prstGeom prst="rect">
            <a:avLst/>
          </a:prstGeom>
          <a:noFill/>
          <a:ln w="9525">
            <a:noFill/>
            <a:round/>
            <a:headEnd/>
            <a:tailEnd/>
          </a:ln>
        </p:spPr>
        <p:txBody>
          <a:bodyPr wrap="none" anchor="ctr"/>
          <a:lstStyle/>
          <a:p>
            <a:endParaRPr lang="ru-RU"/>
          </a:p>
        </p:txBody>
      </p:sp>
      <p:grpSp>
        <p:nvGrpSpPr>
          <p:cNvPr id="2" name="Group 47"/>
          <p:cNvGrpSpPr>
            <a:grpSpLocks/>
          </p:cNvGrpSpPr>
          <p:nvPr/>
        </p:nvGrpSpPr>
        <p:grpSpPr bwMode="auto">
          <a:xfrm>
            <a:off x="214282" y="4500570"/>
            <a:ext cx="504080" cy="716164"/>
            <a:chOff x="1229" y="1125"/>
            <a:chExt cx="1265" cy="277"/>
          </a:xfrm>
        </p:grpSpPr>
        <p:sp>
          <p:nvSpPr>
            <p:cNvPr id="14369" name="Text Box 29"/>
            <p:cNvSpPr txBox="1">
              <a:spLocks noChangeArrowheads="1"/>
            </p:cNvSpPr>
            <p:nvPr/>
          </p:nvSpPr>
          <p:spPr bwMode="auto">
            <a:xfrm>
              <a:off x="1707" y="1125"/>
              <a:ext cx="288" cy="218"/>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4370" name="Text Box 30"/>
            <p:cNvSpPr txBox="1">
              <a:spLocks noChangeArrowheads="1"/>
            </p:cNvSpPr>
            <p:nvPr/>
          </p:nvSpPr>
          <p:spPr bwMode="auto">
            <a:xfrm>
              <a:off x="1229" y="1125"/>
              <a:ext cx="1265" cy="27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1</a:t>
              </a:r>
              <a:endParaRPr lang="en-US" sz="3200" b="1" i="1">
                <a:solidFill>
                  <a:srgbClr val="000066"/>
                </a:solidFill>
                <a:latin typeface="Times New Roman" pitchFamily="16" charset="0"/>
                <a:cs typeface="Arial" charset="0"/>
              </a:endParaRPr>
            </a:p>
          </p:txBody>
        </p:sp>
      </p:grpSp>
      <p:grpSp>
        <p:nvGrpSpPr>
          <p:cNvPr id="3" name="Group 48"/>
          <p:cNvGrpSpPr>
            <a:grpSpLocks/>
          </p:cNvGrpSpPr>
          <p:nvPr/>
        </p:nvGrpSpPr>
        <p:grpSpPr bwMode="auto">
          <a:xfrm>
            <a:off x="1500166" y="4500570"/>
            <a:ext cx="503887" cy="716250"/>
            <a:chOff x="1128" y="1778"/>
            <a:chExt cx="1265" cy="212"/>
          </a:xfrm>
        </p:grpSpPr>
        <p:sp>
          <p:nvSpPr>
            <p:cNvPr id="14367" name="Text Box 32"/>
            <p:cNvSpPr txBox="1">
              <a:spLocks noChangeArrowheads="1"/>
            </p:cNvSpPr>
            <p:nvPr/>
          </p:nvSpPr>
          <p:spPr bwMode="auto">
            <a:xfrm>
              <a:off x="1486" y="1804"/>
              <a:ext cx="288" cy="16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4368" name="Text Box 34"/>
            <p:cNvSpPr txBox="1">
              <a:spLocks noChangeArrowheads="1"/>
            </p:cNvSpPr>
            <p:nvPr/>
          </p:nvSpPr>
          <p:spPr bwMode="auto">
            <a:xfrm>
              <a:off x="1128" y="1778"/>
              <a:ext cx="1265" cy="212"/>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3</a:t>
              </a:r>
              <a:endParaRPr lang="en-US" sz="3200" b="1" i="1">
                <a:solidFill>
                  <a:srgbClr val="000066"/>
                </a:solidFill>
                <a:latin typeface="Times New Roman" pitchFamily="16" charset="0"/>
                <a:cs typeface="Arial" charset="0"/>
              </a:endParaRPr>
            </a:p>
          </p:txBody>
        </p:sp>
      </p:grpSp>
      <p:grpSp>
        <p:nvGrpSpPr>
          <p:cNvPr id="4" name="Group 49"/>
          <p:cNvGrpSpPr>
            <a:grpSpLocks/>
          </p:cNvGrpSpPr>
          <p:nvPr/>
        </p:nvGrpSpPr>
        <p:grpSpPr bwMode="auto">
          <a:xfrm>
            <a:off x="2786051" y="4500570"/>
            <a:ext cx="509234" cy="695782"/>
            <a:chOff x="1254" y="2223"/>
            <a:chExt cx="1316" cy="1082"/>
          </a:xfrm>
        </p:grpSpPr>
        <p:sp>
          <p:nvSpPr>
            <p:cNvPr id="14365" name="Text Box 36"/>
            <p:cNvSpPr txBox="1">
              <a:spLocks noChangeArrowheads="1"/>
            </p:cNvSpPr>
            <p:nvPr/>
          </p:nvSpPr>
          <p:spPr bwMode="auto">
            <a:xfrm>
              <a:off x="1746" y="2631"/>
              <a:ext cx="288" cy="378"/>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4366" name="Text Box 38"/>
            <p:cNvSpPr txBox="1">
              <a:spLocks noChangeArrowheads="1"/>
            </p:cNvSpPr>
            <p:nvPr/>
          </p:nvSpPr>
          <p:spPr bwMode="auto">
            <a:xfrm>
              <a:off x="1254" y="2223"/>
              <a:ext cx="1316" cy="1082"/>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5</a:t>
              </a:r>
            </a:p>
            <a:p>
              <a:pPr>
                <a:spcBef>
                  <a:spcPct val="50000"/>
                </a:spcBef>
              </a:pPr>
              <a:endParaRPr lang="en-US" sz="3200" b="1" i="1">
                <a:solidFill>
                  <a:srgbClr val="000066"/>
                </a:solidFill>
                <a:latin typeface="Times New Roman" pitchFamily="16" charset="0"/>
                <a:cs typeface="Arial" charset="0"/>
              </a:endParaRPr>
            </a:p>
          </p:txBody>
        </p:sp>
      </p:grpSp>
      <p:grpSp>
        <p:nvGrpSpPr>
          <p:cNvPr id="5" name="Group 51"/>
          <p:cNvGrpSpPr>
            <a:grpSpLocks/>
          </p:cNvGrpSpPr>
          <p:nvPr/>
        </p:nvGrpSpPr>
        <p:grpSpPr bwMode="auto">
          <a:xfrm>
            <a:off x="3643306" y="5572145"/>
            <a:ext cx="499955" cy="714375"/>
            <a:chOff x="1261" y="3751"/>
            <a:chExt cx="1293" cy="163"/>
          </a:xfrm>
        </p:grpSpPr>
        <p:sp>
          <p:nvSpPr>
            <p:cNvPr id="14363" name="Text Box 44"/>
            <p:cNvSpPr txBox="1">
              <a:spLocks noChangeArrowheads="1"/>
            </p:cNvSpPr>
            <p:nvPr/>
          </p:nvSpPr>
          <p:spPr bwMode="auto">
            <a:xfrm>
              <a:off x="1877" y="3795"/>
              <a:ext cx="123" cy="93"/>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endParaRPr lang="ru-RU" sz="2400" b="1">
                <a:solidFill>
                  <a:srgbClr val="0000FF"/>
                </a:solidFill>
                <a:latin typeface="Times New Roman" pitchFamily="16" charset="0"/>
              </a:endParaRPr>
            </a:p>
          </p:txBody>
        </p:sp>
        <p:sp>
          <p:nvSpPr>
            <p:cNvPr id="14364" name="Text Box 46"/>
            <p:cNvSpPr txBox="1">
              <a:spLocks noChangeArrowheads="1"/>
            </p:cNvSpPr>
            <p:nvPr/>
          </p:nvSpPr>
          <p:spPr bwMode="auto">
            <a:xfrm>
              <a:off x="1261" y="3751"/>
              <a:ext cx="1293" cy="163"/>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r>
                <a:rPr lang="ru-RU" sz="3200" b="1" i="1" dirty="0" smtClean="0">
                  <a:solidFill>
                    <a:srgbClr val="000066"/>
                  </a:solidFill>
                  <a:latin typeface="Times New Roman" pitchFamily="16" charset="0"/>
                  <a:cs typeface="Arial" charset="0"/>
                </a:rPr>
                <a:t>2</a:t>
              </a:r>
              <a:endParaRPr lang="en-US" sz="3200" b="1" i="1" dirty="0">
                <a:solidFill>
                  <a:srgbClr val="000066"/>
                </a:solidFill>
                <a:latin typeface="Times New Roman" pitchFamily="16" charset="0"/>
                <a:cs typeface="Arial" charset="0"/>
              </a:endParaRPr>
            </a:p>
          </p:txBody>
        </p:sp>
      </p:grpSp>
      <p:grpSp>
        <p:nvGrpSpPr>
          <p:cNvPr id="6" name="Group 47"/>
          <p:cNvGrpSpPr>
            <a:grpSpLocks/>
          </p:cNvGrpSpPr>
          <p:nvPr/>
        </p:nvGrpSpPr>
        <p:grpSpPr bwMode="auto">
          <a:xfrm>
            <a:off x="2143108" y="4500570"/>
            <a:ext cx="504080" cy="714380"/>
            <a:chOff x="1349" y="1100"/>
            <a:chExt cx="1265" cy="201"/>
          </a:xfrm>
        </p:grpSpPr>
        <p:sp>
          <p:nvSpPr>
            <p:cNvPr id="14361" name="Text Box 29"/>
            <p:cNvSpPr txBox="1">
              <a:spLocks noChangeArrowheads="1"/>
            </p:cNvSpPr>
            <p:nvPr/>
          </p:nvSpPr>
          <p:spPr bwMode="auto">
            <a:xfrm>
              <a:off x="1707" y="1125"/>
              <a:ext cx="288" cy="159"/>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4362" name="Text Box 30"/>
            <p:cNvSpPr txBox="1">
              <a:spLocks noChangeArrowheads="1"/>
            </p:cNvSpPr>
            <p:nvPr/>
          </p:nvSpPr>
          <p:spPr bwMode="auto">
            <a:xfrm>
              <a:off x="1349" y="1100"/>
              <a:ext cx="1265" cy="201"/>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4</a:t>
              </a:r>
              <a:endParaRPr lang="en-US" sz="3200" b="1" i="1">
                <a:solidFill>
                  <a:srgbClr val="000066"/>
                </a:solidFill>
                <a:latin typeface="Times New Roman" pitchFamily="16" charset="0"/>
                <a:cs typeface="Arial" charset="0"/>
              </a:endParaRPr>
            </a:p>
          </p:txBody>
        </p:sp>
      </p:grpSp>
      <p:grpSp>
        <p:nvGrpSpPr>
          <p:cNvPr id="7" name="Group 48"/>
          <p:cNvGrpSpPr>
            <a:grpSpLocks/>
          </p:cNvGrpSpPr>
          <p:nvPr/>
        </p:nvGrpSpPr>
        <p:grpSpPr bwMode="auto">
          <a:xfrm>
            <a:off x="857224" y="4500570"/>
            <a:ext cx="503888" cy="716118"/>
            <a:chOff x="1247" y="1567"/>
            <a:chExt cx="1265" cy="277"/>
          </a:xfrm>
        </p:grpSpPr>
        <p:sp>
          <p:nvSpPr>
            <p:cNvPr id="14359" name="Text Box 32"/>
            <p:cNvSpPr txBox="1">
              <a:spLocks noChangeArrowheads="1"/>
            </p:cNvSpPr>
            <p:nvPr/>
          </p:nvSpPr>
          <p:spPr bwMode="auto">
            <a:xfrm>
              <a:off x="1606" y="1567"/>
              <a:ext cx="288" cy="218"/>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4360" name="Text Box 34"/>
            <p:cNvSpPr txBox="1">
              <a:spLocks noChangeArrowheads="1"/>
            </p:cNvSpPr>
            <p:nvPr/>
          </p:nvSpPr>
          <p:spPr bwMode="auto">
            <a:xfrm>
              <a:off x="1247" y="1567"/>
              <a:ext cx="1265" cy="27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2</a:t>
              </a:r>
              <a:endParaRPr lang="en-US" sz="3200" b="1" i="1">
                <a:solidFill>
                  <a:srgbClr val="000066"/>
                </a:solidFill>
                <a:latin typeface="Times New Roman" pitchFamily="16" charset="0"/>
                <a:cs typeface="Arial" charset="0"/>
              </a:endParaRPr>
            </a:p>
          </p:txBody>
        </p:sp>
      </p:grpSp>
      <p:grpSp>
        <p:nvGrpSpPr>
          <p:cNvPr id="8" name="Group 51"/>
          <p:cNvGrpSpPr>
            <a:grpSpLocks/>
          </p:cNvGrpSpPr>
          <p:nvPr/>
        </p:nvGrpSpPr>
        <p:grpSpPr bwMode="auto">
          <a:xfrm>
            <a:off x="3143240" y="5572139"/>
            <a:ext cx="428628" cy="714381"/>
            <a:chOff x="1261" y="3759"/>
            <a:chExt cx="1321" cy="163"/>
          </a:xfrm>
        </p:grpSpPr>
        <p:sp>
          <p:nvSpPr>
            <p:cNvPr id="14357" name="Text Box 44"/>
            <p:cNvSpPr txBox="1">
              <a:spLocks noChangeArrowheads="1"/>
            </p:cNvSpPr>
            <p:nvPr/>
          </p:nvSpPr>
          <p:spPr bwMode="auto">
            <a:xfrm>
              <a:off x="1754" y="3797"/>
              <a:ext cx="118" cy="90"/>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endParaRPr lang="ru-RU" sz="2400" b="1">
                <a:solidFill>
                  <a:srgbClr val="0000FF"/>
                </a:solidFill>
                <a:latin typeface="Times New Roman" pitchFamily="16" charset="0"/>
              </a:endParaRPr>
            </a:p>
          </p:txBody>
        </p:sp>
        <p:sp>
          <p:nvSpPr>
            <p:cNvPr id="14358" name="Text Box 46"/>
            <p:cNvSpPr txBox="1">
              <a:spLocks noChangeArrowheads="1"/>
            </p:cNvSpPr>
            <p:nvPr/>
          </p:nvSpPr>
          <p:spPr bwMode="auto">
            <a:xfrm>
              <a:off x="1261" y="3759"/>
              <a:ext cx="1321" cy="163"/>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r>
                <a:rPr lang="ru-RU" sz="3200" b="1" i="1" dirty="0" smtClean="0">
                  <a:solidFill>
                    <a:srgbClr val="000066"/>
                  </a:solidFill>
                  <a:latin typeface="Times New Roman" pitchFamily="16" charset="0"/>
                  <a:cs typeface="Arial" charset="0"/>
                </a:rPr>
                <a:t>1</a:t>
              </a:r>
              <a:endParaRPr lang="en-US" sz="3200" b="1" i="1" dirty="0">
                <a:solidFill>
                  <a:srgbClr val="000066"/>
                </a:solidFill>
                <a:latin typeface="Times New Roman" pitchFamily="16" charset="0"/>
                <a:cs typeface="Arial" charset="0"/>
              </a:endParaRPr>
            </a:p>
          </p:txBody>
        </p:sp>
      </p:grpSp>
      <p:sp>
        <p:nvSpPr>
          <p:cNvPr id="43" name="AutoShape 11"/>
          <p:cNvSpPr>
            <a:spLocks noChangeArrowheads="1"/>
          </p:cNvSpPr>
          <p:nvPr/>
        </p:nvSpPr>
        <p:spPr bwMode="auto">
          <a:xfrm>
            <a:off x="214282" y="4429132"/>
            <a:ext cx="523879" cy="785812"/>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002060"/>
                </a:solidFill>
                <a:latin typeface="Times New Roman" pitchFamily="16" charset="0"/>
              </a:rPr>
              <a:t>Н</a:t>
            </a:r>
            <a:endParaRPr lang="ru-RU" sz="2000" b="1" i="1" dirty="0">
              <a:solidFill>
                <a:srgbClr val="002060"/>
              </a:solidFill>
              <a:latin typeface="Times New Roman" pitchFamily="16" charset="0"/>
            </a:endParaRPr>
          </a:p>
        </p:txBody>
      </p:sp>
      <p:sp>
        <p:nvSpPr>
          <p:cNvPr id="44" name="AutoShape 15"/>
          <p:cNvSpPr>
            <a:spLocks noChangeArrowheads="1"/>
          </p:cNvSpPr>
          <p:nvPr/>
        </p:nvSpPr>
        <p:spPr bwMode="auto">
          <a:xfrm>
            <a:off x="785786" y="4429132"/>
            <a:ext cx="571508" cy="785818"/>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002060"/>
                </a:solidFill>
                <a:latin typeface="Times New Roman" pitchFamily="16" charset="0"/>
              </a:rPr>
              <a:t>А</a:t>
            </a:r>
            <a:endParaRPr lang="ru-RU" sz="2000" b="1" i="1" dirty="0">
              <a:solidFill>
                <a:srgbClr val="002060"/>
              </a:solidFill>
              <a:latin typeface="Times New Roman" pitchFamily="16" charset="0"/>
            </a:endParaRPr>
          </a:p>
        </p:txBody>
      </p:sp>
      <p:sp>
        <p:nvSpPr>
          <p:cNvPr id="45" name="AutoShape 15"/>
          <p:cNvSpPr>
            <a:spLocks noChangeArrowheads="1"/>
          </p:cNvSpPr>
          <p:nvPr/>
        </p:nvSpPr>
        <p:spPr bwMode="auto">
          <a:xfrm>
            <a:off x="1428728" y="4429132"/>
            <a:ext cx="571508" cy="785818"/>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002060"/>
                </a:solidFill>
                <a:latin typeface="Times New Roman" pitchFamily="16" charset="0"/>
              </a:rPr>
              <a:t>У</a:t>
            </a:r>
            <a:endParaRPr lang="ru-RU" sz="2000" b="1" i="1" dirty="0">
              <a:solidFill>
                <a:srgbClr val="002060"/>
              </a:solidFill>
              <a:latin typeface="Times New Roman" pitchFamily="16" charset="0"/>
            </a:endParaRPr>
          </a:p>
        </p:txBody>
      </p:sp>
      <p:sp>
        <p:nvSpPr>
          <p:cNvPr id="46" name="AutoShape 11"/>
          <p:cNvSpPr>
            <a:spLocks noChangeArrowheads="1"/>
          </p:cNvSpPr>
          <p:nvPr/>
        </p:nvSpPr>
        <p:spPr bwMode="auto">
          <a:xfrm>
            <a:off x="2071670" y="4429132"/>
            <a:ext cx="571504" cy="785812"/>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002060"/>
                </a:solidFill>
                <a:latin typeface="Times New Roman" pitchFamily="16" charset="0"/>
              </a:rPr>
              <a:t>К</a:t>
            </a:r>
            <a:endParaRPr lang="ru-RU" sz="2000" b="1" i="1" dirty="0">
              <a:solidFill>
                <a:srgbClr val="002060"/>
              </a:solidFill>
              <a:latin typeface="Times New Roman" pitchFamily="16" charset="0"/>
            </a:endParaRPr>
          </a:p>
        </p:txBody>
      </p:sp>
      <p:sp>
        <p:nvSpPr>
          <p:cNvPr id="47" name="AutoShape 19"/>
          <p:cNvSpPr>
            <a:spLocks noChangeArrowheads="1"/>
          </p:cNvSpPr>
          <p:nvPr/>
        </p:nvSpPr>
        <p:spPr bwMode="auto">
          <a:xfrm>
            <a:off x="2714612" y="4429132"/>
            <a:ext cx="571504" cy="785818"/>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002060"/>
                </a:solidFill>
                <a:latin typeface="Times New Roman" pitchFamily="16" charset="0"/>
              </a:rPr>
              <a:t>А</a:t>
            </a:r>
            <a:endParaRPr lang="ru-RU" sz="2000" b="1" i="1" dirty="0">
              <a:solidFill>
                <a:srgbClr val="002060"/>
              </a:solidFill>
              <a:latin typeface="Times New Roman" pitchFamily="16" charset="0"/>
            </a:endParaRPr>
          </a:p>
        </p:txBody>
      </p:sp>
      <p:sp>
        <p:nvSpPr>
          <p:cNvPr id="48" name="AutoShape 23"/>
          <p:cNvSpPr>
            <a:spLocks noChangeArrowheads="1"/>
          </p:cNvSpPr>
          <p:nvPr/>
        </p:nvSpPr>
        <p:spPr bwMode="auto">
          <a:xfrm>
            <a:off x="3071802" y="5500702"/>
            <a:ext cx="571504" cy="785818"/>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002060"/>
                </a:solidFill>
                <a:latin typeface="Times New Roman" pitchFamily="16" charset="0"/>
              </a:rPr>
              <a:t>П</a:t>
            </a:r>
            <a:endParaRPr lang="ru-RU" sz="2000" b="1" i="1" dirty="0">
              <a:solidFill>
                <a:srgbClr val="002060"/>
              </a:solidFill>
              <a:latin typeface="Times New Roman" pitchFamily="16" charset="0"/>
            </a:endParaRPr>
          </a:p>
        </p:txBody>
      </p:sp>
      <p:sp>
        <p:nvSpPr>
          <p:cNvPr id="49" name="AutoShape 23"/>
          <p:cNvSpPr>
            <a:spLocks noChangeArrowheads="1"/>
          </p:cNvSpPr>
          <p:nvPr/>
        </p:nvSpPr>
        <p:spPr bwMode="auto">
          <a:xfrm>
            <a:off x="3643306" y="5500702"/>
            <a:ext cx="571504" cy="785818"/>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002060"/>
                </a:solidFill>
                <a:latin typeface="Times New Roman" pitchFamily="16" charset="0"/>
              </a:rPr>
              <a:t>О</a:t>
            </a:r>
            <a:endParaRPr lang="ru-RU" sz="2000" b="1" i="1" dirty="0">
              <a:solidFill>
                <a:srgbClr val="002060"/>
              </a:solidFill>
              <a:latin typeface="Times New Roman" pitchFamily="16" charset="0"/>
            </a:endParaRPr>
          </a:p>
        </p:txBody>
      </p:sp>
      <p:grpSp>
        <p:nvGrpSpPr>
          <p:cNvPr id="9" name="Group 51"/>
          <p:cNvGrpSpPr>
            <a:grpSpLocks/>
          </p:cNvGrpSpPr>
          <p:nvPr/>
        </p:nvGrpSpPr>
        <p:grpSpPr bwMode="auto">
          <a:xfrm>
            <a:off x="4214765" y="5572158"/>
            <a:ext cx="571684" cy="714362"/>
            <a:chOff x="659" y="3751"/>
            <a:chExt cx="1016" cy="86"/>
          </a:xfrm>
        </p:grpSpPr>
        <p:sp>
          <p:nvSpPr>
            <p:cNvPr id="34" name="Text Box 44"/>
            <p:cNvSpPr txBox="1">
              <a:spLocks noChangeArrowheads="1"/>
            </p:cNvSpPr>
            <p:nvPr/>
          </p:nvSpPr>
          <p:spPr bwMode="auto">
            <a:xfrm flipH="1">
              <a:off x="1294" y="3761"/>
              <a:ext cx="127" cy="68"/>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endParaRPr lang="ru-RU" sz="2400" b="1">
                <a:solidFill>
                  <a:srgbClr val="0000FF"/>
                </a:solidFill>
                <a:latin typeface="Times New Roman" pitchFamily="16" charset="0"/>
              </a:endParaRPr>
            </a:p>
          </p:txBody>
        </p:sp>
        <p:sp>
          <p:nvSpPr>
            <p:cNvPr id="35" name="Text Box 46"/>
            <p:cNvSpPr txBox="1">
              <a:spLocks noChangeArrowheads="1"/>
            </p:cNvSpPr>
            <p:nvPr/>
          </p:nvSpPr>
          <p:spPr bwMode="auto">
            <a:xfrm>
              <a:off x="659" y="3751"/>
              <a:ext cx="1016" cy="86"/>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r>
                <a:rPr lang="ru-RU" sz="3200" b="1" i="1" dirty="0" smtClean="0">
                  <a:solidFill>
                    <a:srgbClr val="000066"/>
                  </a:solidFill>
                  <a:latin typeface="Times New Roman" pitchFamily="16" charset="0"/>
                  <a:cs typeface="Arial" charset="0"/>
                </a:rPr>
                <a:t>3</a:t>
              </a:r>
              <a:endParaRPr lang="en-US" sz="3200" b="1" i="1" dirty="0">
                <a:solidFill>
                  <a:srgbClr val="000066"/>
                </a:solidFill>
                <a:latin typeface="Times New Roman" pitchFamily="16" charset="0"/>
                <a:cs typeface="Arial" charset="0"/>
              </a:endParaRPr>
            </a:p>
          </p:txBody>
        </p:sp>
      </p:grpSp>
      <p:sp>
        <p:nvSpPr>
          <p:cNvPr id="36" name="AutoShape 23"/>
          <p:cNvSpPr>
            <a:spLocks noChangeArrowheads="1"/>
          </p:cNvSpPr>
          <p:nvPr/>
        </p:nvSpPr>
        <p:spPr bwMode="auto">
          <a:xfrm>
            <a:off x="4214810" y="5500702"/>
            <a:ext cx="571504" cy="785818"/>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002060"/>
                </a:solidFill>
                <a:latin typeface="Times New Roman" pitchFamily="16" charset="0"/>
              </a:rPr>
              <a:t>Б</a:t>
            </a:r>
            <a:endParaRPr lang="ru-RU" sz="2000" b="1" i="1" dirty="0">
              <a:solidFill>
                <a:srgbClr val="002060"/>
              </a:solidFill>
              <a:latin typeface="Times New Roman" pitchFamily="16" charset="0"/>
            </a:endParaRPr>
          </a:p>
        </p:txBody>
      </p:sp>
      <p:sp>
        <p:nvSpPr>
          <p:cNvPr id="178" name="TextBox 177"/>
          <p:cNvSpPr txBox="1"/>
          <p:nvPr/>
        </p:nvSpPr>
        <p:spPr>
          <a:xfrm>
            <a:off x="428596" y="1000108"/>
            <a:ext cx="7858180" cy="2677656"/>
          </a:xfrm>
          <a:prstGeom prst="rect">
            <a:avLst/>
          </a:prstGeom>
          <a:noFill/>
        </p:spPr>
        <p:txBody>
          <a:bodyPr wrap="square" rtlCol="0">
            <a:spAutoFit/>
          </a:bodyPr>
          <a:lstStyle/>
          <a:p>
            <a:pPr algn="ctr"/>
            <a:r>
              <a:rPr lang="ru-RU" sz="2800" b="1" dirty="0" smtClean="0">
                <a:solidFill>
                  <a:srgbClr val="0070C0"/>
                </a:solidFill>
                <a:latin typeface="Bookman Old Style" pitchFamily="18" charset="0"/>
              </a:rPr>
              <a:t>Александр Васильевич Суворов </a:t>
            </a:r>
          </a:p>
          <a:p>
            <a:pPr algn="ctr"/>
            <a:r>
              <a:rPr lang="ru-RU" sz="2800" b="1" dirty="0" smtClean="0">
                <a:solidFill>
                  <a:srgbClr val="0070C0"/>
                </a:solidFill>
                <a:latin typeface="Bookman Old Style" pitchFamily="18" charset="0"/>
              </a:rPr>
              <a:t> в своей книге понятным языком изложил «три воинских» искусства:</a:t>
            </a:r>
          </a:p>
          <a:p>
            <a:pPr algn="ctr"/>
            <a:r>
              <a:rPr lang="ru-RU" sz="2800" b="1" dirty="0" smtClean="0">
                <a:solidFill>
                  <a:srgbClr val="0070C0"/>
                </a:solidFill>
                <a:latin typeface="Bookman Old Style" pitchFamily="18" charset="0"/>
              </a:rPr>
              <a:t>первое – глазомер, второе – быстрота, третье – натиск. </a:t>
            </a:r>
          </a:p>
          <a:p>
            <a:pPr algn="ctr"/>
            <a:r>
              <a:rPr lang="ru-RU" sz="2800" b="1" dirty="0" smtClean="0">
                <a:solidFill>
                  <a:srgbClr val="0070C0"/>
                </a:solidFill>
                <a:latin typeface="Bookman Old Style" pitchFamily="18" charset="0"/>
              </a:rPr>
              <a:t>Как назвал свою книгу А. В. Суворов?</a:t>
            </a:r>
            <a:endParaRPr lang="ru-RU" sz="2800" b="1" dirty="0">
              <a:solidFill>
                <a:srgbClr val="0070C0"/>
              </a:solidFill>
              <a:latin typeface="Bookman Old Style" pitchFamily="18" charset="0"/>
            </a:endParaRPr>
          </a:p>
        </p:txBody>
      </p:sp>
      <p:grpSp>
        <p:nvGrpSpPr>
          <p:cNvPr id="111" name="Group 48"/>
          <p:cNvGrpSpPr>
            <a:grpSpLocks/>
          </p:cNvGrpSpPr>
          <p:nvPr/>
        </p:nvGrpSpPr>
        <p:grpSpPr bwMode="auto">
          <a:xfrm>
            <a:off x="4857689" y="5498518"/>
            <a:ext cx="499904" cy="746806"/>
            <a:chOff x="411" y="1764"/>
            <a:chExt cx="1255" cy="142"/>
          </a:xfrm>
        </p:grpSpPr>
        <p:sp>
          <p:nvSpPr>
            <p:cNvPr id="214" name="Text Box 32"/>
            <p:cNvSpPr txBox="1">
              <a:spLocks noChangeArrowheads="1"/>
            </p:cNvSpPr>
            <p:nvPr/>
          </p:nvSpPr>
          <p:spPr bwMode="auto">
            <a:xfrm>
              <a:off x="949" y="1805"/>
              <a:ext cx="115" cy="88"/>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endParaRPr lang="ru-RU" sz="2400" b="1">
                <a:solidFill>
                  <a:srgbClr val="0000FF"/>
                </a:solidFill>
                <a:latin typeface="Times New Roman" pitchFamily="16" charset="0"/>
              </a:endParaRPr>
            </a:p>
          </p:txBody>
        </p:sp>
        <p:sp>
          <p:nvSpPr>
            <p:cNvPr id="215" name="Text Box 34"/>
            <p:cNvSpPr txBox="1">
              <a:spLocks noChangeArrowheads="1"/>
            </p:cNvSpPr>
            <p:nvPr/>
          </p:nvSpPr>
          <p:spPr bwMode="auto">
            <a:xfrm>
              <a:off x="411" y="1764"/>
              <a:ext cx="1255" cy="142"/>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r>
                <a:rPr lang="ru-RU" sz="3200" b="1" i="1" dirty="0" smtClean="0">
                  <a:solidFill>
                    <a:srgbClr val="000066"/>
                  </a:solidFill>
                  <a:latin typeface="Times New Roman" pitchFamily="16" charset="0"/>
                  <a:cs typeface="Arial" charset="0"/>
                </a:rPr>
                <a:t>4</a:t>
              </a:r>
              <a:endParaRPr lang="en-US" sz="3200" b="1" i="1" dirty="0">
                <a:solidFill>
                  <a:srgbClr val="000066"/>
                </a:solidFill>
                <a:latin typeface="Times New Roman" pitchFamily="16" charset="0"/>
                <a:cs typeface="Arial" charset="0"/>
              </a:endParaRPr>
            </a:p>
          </p:txBody>
        </p:sp>
      </p:grpSp>
      <p:grpSp>
        <p:nvGrpSpPr>
          <p:cNvPr id="114" name="Group 49"/>
          <p:cNvGrpSpPr>
            <a:grpSpLocks/>
          </p:cNvGrpSpPr>
          <p:nvPr/>
        </p:nvGrpSpPr>
        <p:grpSpPr bwMode="auto">
          <a:xfrm>
            <a:off x="6000866" y="5500746"/>
            <a:ext cx="500277" cy="785819"/>
            <a:chOff x="147" y="1938"/>
            <a:chExt cx="1293" cy="3137"/>
          </a:xfrm>
        </p:grpSpPr>
        <p:sp>
          <p:nvSpPr>
            <p:cNvPr id="217" name="Text Box 36"/>
            <p:cNvSpPr txBox="1">
              <a:spLocks noChangeArrowheads="1"/>
            </p:cNvSpPr>
            <p:nvPr/>
          </p:nvSpPr>
          <p:spPr bwMode="auto">
            <a:xfrm>
              <a:off x="885" y="2793"/>
              <a:ext cx="288" cy="378"/>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218" name="Text Box 38"/>
            <p:cNvSpPr txBox="1">
              <a:spLocks noChangeArrowheads="1"/>
            </p:cNvSpPr>
            <p:nvPr/>
          </p:nvSpPr>
          <p:spPr bwMode="auto">
            <a:xfrm>
              <a:off x="147" y="1938"/>
              <a:ext cx="1293" cy="313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r>
                <a:rPr lang="ru-RU" sz="2400" b="1" i="1" dirty="0" smtClean="0">
                  <a:solidFill>
                    <a:srgbClr val="000066"/>
                  </a:solidFill>
                  <a:latin typeface="Times New Roman" pitchFamily="16" charset="0"/>
                  <a:cs typeface="Arial" charset="0"/>
                </a:rPr>
                <a:t>6</a:t>
              </a:r>
              <a:endParaRPr lang="ru-RU" sz="3200" b="1" i="1" dirty="0">
                <a:solidFill>
                  <a:srgbClr val="000066"/>
                </a:solidFill>
                <a:latin typeface="Times New Roman" pitchFamily="16" charset="0"/>
                <a:cs typeface="Arial" charset="0"/>
              </a:endParaRPr>
            </a:p>
            <a:p>
              <a:pPr>
                <a:spcBef>
                  <a:spcPct val="50000"/>
                </a:spcBef>
              </a:pPr>
              <a:endParaRPr lang="en-US" sz="3200" b="1" i="1" dirty="0">
                <a:solidFill>
                  <a:srgbClr val="000066"/>
                </a:solidFill>
                <a:latin typeface="Times New Roman" pitchFamily="16" charset="0"/>
                <a:cs typeface="Arial" charset="0"/>
              </a:endParaRPr>
            </a:p>
          </p:txBody>
        </p:sp>
      </p:grpSp>
      <p:grpSp>
        <p:nvGrpSpPr>
          <p:cNvPr id="117" name="Group 51"/>
          <p:cNvGrpSpPr>
            <a:grpSpLocks/>
          </p:cNvGrpSpPr>
          <p:nvPr/>
        </p:nvGrpSpPr>
        <p:grpSpPr bwMode="auto">
          <a:xfrm>
            <a:off x="7143879" y="5500702"/>
            <a:ext cx="500342" cy="785818"/>
            <a:chOff x="-32" y="3785"/>
            <a:chExt cx="1294" cy="37"/>
          </a:xfrm>
        </p:grpSpPr>
        <p:sp>
          <p:nvSpPr>
            <p:cNvPr id="220" name="Text Box 44"/>
            <p:cNvSpPr txBox="1">
              <a:spLocks noChangeArrowheads="1"/>
            </p:cNvSpPr>
            <p:nvPr/>
          </p:nvSpPr>
          <p:spPr bwMode="auto">
            <a:xfrm>
              <a:off x="337" y="3785"/>
              <a:ext cx="123" cy="3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endParaRPr lang="ru-RU" sz="2400" b="1">
                <a:solidFill>
                  <a:srgbClr val="0000FF"/>
                </a:solidFill>
                <a:latin typeface="Times New Roman" pitchFamily="16" charset="0"/>
              </a:endParaRPr>
            </a:p>
          </p:txBody>
        </p:sp>
        <p:sp>
          <p:nvSpPr>
            <p:cNvPr id="221" name="Text Box 46"/>
            <p:cNvSpPr txBox="1">
              <a:spLocks noChangeArrowheads="1"/>
            </p:cNvSpPr>
            <p:nvPr/>
          </p:nvSpPr>
          <p:spPr bwMode="auto">
            <a:xfrm>
              <a:off x="-32" y="3785"/>
              <a:ext cx="1294" cy="3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r>
                <a:rPr lang="ru-RU" sz="2400" b="1" i="1" dirty="0" smtClean="0">
                  <a:solidFill>
                    <a:srgbClr val="000066"/>
                  </a:solidFill>
                  <a:latin typeface="Times New Roman" pitchFamily="16" charset="0"/>
                  <a:cs typeface="Arial" charset="0"/>
                </a:rPr>
                <a:t>8</a:t>
              </a:r>
              <a:endParaRPr lang="en-US" sz="3200" b="1" i="1" dirty="0">
                <a:solidFill>
                  <a:srgbClr val="000066"/>
                </a:solidFill>
                <a:latin typeface="Times New Roman" pitchFamily="16" charset="0"/>
                <a:cs typeface="Arial" charset="0"/>
              </a:endParaRPr>
            </a:p>
          </p:txBody>
        </p:sp>
      </p:grpSp>
      <p:grpSp>
        <p:nvGrpSpPr>
          <p:cNvPr id="120" name="Group 47"/>
          <p:cNvGrpSpPr>
            <a:grpSpLocks/>
          </p:cNvGrpSpPr>
          <p:nvPr/>
        </p:nvGrpSpPr>
        <p:grpSpPr bwMode="auto">
          <a:xfrm>
            <a:off x="5429256" y="5498058"/>
            <a:ext cx="500095" cy="740823"/>
            <a:chOff x="454" y="1093"/>
            <a:chExt cx="1255" cy="70"/>
          </a:xfrm>
        </p:grpSpPr>
        <p:sp>
          <p:nvSpPr>
            <p:cNvPr id="223" name="Text Box 29"/>
            <p:cNvSpPr txBox="1">
              <a:spLocks noChangeArrowheads="1"/>
            </p:cNvSpPr>
            <p:nvPr/>
          </p:nvSpPr>
          <p:spPr bwMode="auto">
            <a:xfrm>
              <a:off x="812" y="1111"/>
              <a:ext cx="180" cy="44"/>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endParaRPr lang="ru-RU" sz="2400" b="1">
                <a:solidFill>
                  <a:srgbClr val="0000FF"/>
                </a:solidFill>
                <a:latin typeface="Times New Roman" pitchFamily="16" charset="0"/>
              </a:endParaRPr>
            </a:p>
          </p:txBody>
        </p:sp>
        <p:sp>
          <p:nvSpPr>
            <p:cNvPr id="224" name="Text Box 30"/>
            <p:cNvSpPr txBox="1">
              <a:spLocks noChangeArrowheads="1"/>
            </p:cNvSpPr>
            <p:nvPr/>
          </p:nvSpPr>
          <p:spPr bwMode="auto">
            <a:xfrm>
              <a:off x="454" y="1093"/>
              <a:ext cx="1255" cy="70"/>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r>
                <a:rPr lang="ru-RU" sz="2400" i="1" dirty="0" smtClean="0">
                  <a:solidFill>
                    <a:srgbClr val="000066"/>
                  </a:solidFill>
                  <a:latin typeface="Times New Roman" pitchFamily="16" charset="0"/>
                  <a:cs typeface="Arial" charset="0"/>
                </a:rPr>
                <a:t>5</a:t>
              </a:r>
              <a:endParaRPr lang="en-US" sz="2400" i="1" dirty="0">
                <a:solidFill>
                  <a:srgbClr val="000066"/>
                </a:solidFill>
                <a:latin typeface="Times New Roman" pitchFamily="16" charset="0"/>
                <a:cs typeface="Arial" charset="0"/>
              </a:endParaRPr>
            </a:p>
          </p:txBody>
        </p:sp>
      </p:grpSp>
      <p:grpSp>
        <p:nvGrpSpPr>
          <p:cNvPr id="123" name="Group 51"/>
          <p:cNvGrpSpPr>
            <a:grpSpLocks/>
          </p:cNvGrpSpPr>
          <p:nvPr/>
        </p:nvGrpSpPr>
        <p:grpSpPr bwMode="auto">
          <a:xfrm>
            <a:off x="6572264" y="5500730"/>
            <a:ext cx="500341" cy="773912"/>
            <a:chOff x="1015" y="3786"/>
            <a:chExt cx="1294" cy="45"/>
          </a:xfrm>
        </p:grpSpPr>
        <p:sp>
          <p:nvSpPr>
            <p:cNvPr id="226" name="Text Box 44"/>
            <p:cNvSpPr txBox="1">
              <a:spLocks noChangeArrowheads="1"/>
            </p:cNvSpPr>
            <p:nvPr/>
          </p:nvSpPr>
          <p:spPr bwMode="auto">
            <a:xfrm>
              <a:off x="1200" y="3795"/>
              <a:ext cx="369" cy="2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endParaRPr lang="ru-RU" sz="2400" b="1">
                <a:solidFill>
                  <a:srgbClr val="0000FF"/>
                </a:solidFill>
                <a:latin typeface="Times New Roman" pitchFamily="16" charset="0"/>
              </a:endParaRPr>
            </a:p>
          </p:txBody>
        </p:sp>
        <p:sp>
          <p:nvSpPr>
            <p:cNvPr id="227" name="Text Box 46"/>
            <p:cNvSpPr txBox="1">
              <a:spLocks noChangeArrowheads="1"/>
            </p:cNvSpPr>
            <p:nvPr/>
          </p:nvSpPr>
          <p:spPr bwMode="auto">
            <a:xfrm>
              <a:off x="1015" y="3786"/>
              <a:ext cx="1294" cy="45"/>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r>
                <a:rPr lang="ru-RU" sz="2400" b="1" i="1" dirty="0" smtClean="0">
                  <a:solidFill>
                    <a:srgbClr val="000066"/>
                  </a:solidFill>
                  <a:latin typeface="Times New Roman" pitchFamily="16" charset="0"/>
                  <a:cs typeface="Arial" charset="0"/>
                </a:rPr>
                <a:t>7</a:t>
              </a:r>
              <a:endParaRPr lang="en-US" sz="3200" b="1" i="1" dirty="0">
                <a:solidFill>
                  <a:srgbClr val="000066"/>
                </a:solidFill>
                <a:latin typeface="Times New Roman" pitchFamily="16" charset="0"/>
                <a:cs typeface="Arial" charset="0"/>
              </a:endParaRPr>
            </a:p>
          </p:txBody>
        </p:sp>
      </p:grpSp>
      <p:sp>
        <p:nvSpPr>
          <p:cNvPr id="228" name="AutoShape 15"/>
          <p:cNvSpPr>
            <a:spLocks noChangeArrowheads="1"/>
          </p:cNvSpPr>
          <p:nvPr/>
        </p:nvSpPr>
        <p:spPr bwMode="auto">
          <a:xfrm>
            <a:off x="4786314" y="5500702"/>
            <a:ext cx="571508" cy="785818"/>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002060"/>
                </a:solidFill>
                <a:latin typeface="Times New Roman" pitchFamily="16" charset="0"/>
              </a:rPr>
              <a:t>Е</a:t>
            </a:r>
            <a:endParaRPr lang="ru-RU" sz="2000" b="1" i="1" dirty="0">
              <a:solidFill>
                <a:srgbClr val="002060"/>
              </a:solidFill>
              <a:latin typeface="Times New Roman" pitchFamily="16" charset="0"/>
            </a:endParaRPr>
          </a:p>
        </p:txBody>
      </p:sp>
      <p:sp>
        <p:nvSpPr>
          <p:cNvPr id="229" name="AutoShape 11"/>
          <p:cNvSpPr>
            <a:spLocks noChangeArrowheads="1"/>
          </p:cNvSpPr>
          <p:nvPr/>
        </p:nvSpPr>
        <p:spPr bwMode="auto">
          <a:xfrm>
            <a:off x="5357818" y="5500702"/>
            <a:ext cx="571504" cy="785812"/>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002060"/>
                </a:solidFill>
                <a:latin typeface="Times New Roman" pitchFamily="16" charset="0"/>
              </a:rPr>
              <a:t>Ж</a:t>
            </a:r>
            <a:endParaRPr lang="ru-RU" sz="2000" b="1" i="1" dirty="0">
              <a:solidFill>
                <a:srgbClr val="002060"/>
              </a:solidFill>
              <a:latin typeface="Times New Roman" pitchFamily="16" charset="0"/>
            </a:endParaRPr>
          </a:p>
        </p:txBody>
      </p:sp>
      <p:sp>
        <p:nvSpPr>
          <p:cNvPr id="230" name="AutoShape 19"/>
          <p:cNvSpPr>
            <a:spLocks noChangeArrowheads="1"/>
          </p:cNvSpPr>
          <p:nvPr/>
        </p:nvSpPr>
        <p:spPr bwMode="auto">
          <a:xfrm>
            <a:off x="5929322" y="5500702"/>
            <a:ext cx="571504" cy="785818"/>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002060"/>
                </a:solidFill>
                <a:latin typeface="Times New Roman" pitchFamily="16" charset="0"/>
              </a:rPr>
              <a:t>Д</a:t>
            </a:r>
            <a:endParaRPr lang="ru-RU" sz="2000" b="1" i="1" dirty="0">
              <a:solidFill>
                <a:srgbClr val="002060"/>
              </a:solidFill>
              <a:latin typeface="Times New Roman" pitchFamily="16" charset="0"/>
            </a:endParaRPr>
          </a:p>
        </p:txBody>
      </p:sp>
      <p:sp>
        <p:nvSpPr>
          <p:cNvPr id="231" name="AutoShape 23"/>
          <p:cNvSpPr>
            <a:spLocks noChangeArrowheads="1"/>
          </p:cNvSpPr>
          <p:nvPr/>
        </p:nvSpPr>
        <p:spPr bwMode="auto">
          <a:xfrm>
            <a:off x="6500826" y="5500702"/>
            <a:ext cx="571504" cy="785818"/>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002060"/>
                </a:solidFill>
                <a:latin typeface="Times New Roman" pitchFamily="16" charset="0"/>
              </a:rPr>
              <a:t>А</a:t>
            </a:r>
            <a:endParaRPr lang="ru-RU" sz="2000" b="1" i="1" dirty="0">
              <a:solidFill>
                <a:srgbClr val="002060"/>
              </a:solidFill>
              <a:latin typeface="Times New Roman" pitchFamily="16" charset="0"/>
            </a:endParaRPr>
          </a:p>
        </p:txBody>
      </p:sp>
      <p:sp>
        <p:nvSpPr>
          <p:cNvPr id="232" name="AutoShape 23"/>
          <p:cNvSpPr>
            <a:spLocks noChangeArrowheads="1"/>
          </p:cNvSpPr>
          <p:nvPr/>
        </p:nvSpPr>
        <p:spPr bwMode="auto">
          <a:xfrm>
            <a:off x="7072330" y="5500702"/>
            <a:ext cx="571504" cy="785818"/>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002060"/>
                </a:solidFill>
                <a:latin typeface="Times New Roman" pitchFamily="16" charset="0"/>
              </a:rPr>
              <a:t>Т</a:t>
            </a:r>
            <a:endParaRPr lang="ru-RU" sz="2000" b="1" i="1" dirty="0">
              <a:solidFill>
                <a:srgbClr val="002060"/>
              </a:solidFill>
              <a:latin typeface="Times New Roman" pitchFamily="16" charset="0"/>
            </a:endParaRPr>
          </a:p>
        </p:txBody>
      </p:sp>
      <p:grpSp>
        <p:nvGrpSpPr>
          <p:cNvPr id="126" name="Group 51"/>
          <p:cNvGrpSpPr>
            <a:grpSpLocks/>
          </p:cNvGrpSpPr>
          <p:nvPr/>
        </p:nvGrpSpPr>
        <p:grpSpPr bwMode="auto">
          <a:xfrm>
            <a:off x="7715272" y="5572140"/>
            <a:ext cx="500066" cy="718539"/>
            <a:chOff x="-102" y="3743"/>
            <a:chExt cx="1016" cy="49"/>
          </a:xfrm>
        </p:grpSpPr>
        <p:sp>
          <p:nvSpPr>
            <p:cNvPr id="234" name="Text Box 44"/>
            <p:cNvSpPr txBox="1">
              <a:spLocks noChangeArrowheads="1"/>
            </p:cNvSpPr>
            <p:nvPr/>
          </p:nvSpPr>
          <p:spPr bwMode="auto">
            <a:xfrm flipH="1">
              <a:off x="279" y="3743"/>
              <a:ext cx="81" cy="45"/>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endParaRPr lang="ru-RU" sz="2400" b="1">
                <a:solidFill>
                  <a:srgbClr val="0000FF"/>
                </a:solidFill>
                <a:latin typeface="Times New Roman" pitchFamily="16" charset="0"/>
              </a:endParaRPr>
            </a:p>
          </p:txBody>
        </p:sp>
        <p:sp>
          <p:nvSpPr>
            <p:cNvPr id="235" name="Text Box 46"/>
            <p:cNvSpPr txBox="1">
              <a:spLocks noChangeArrowheads="1"/>
            </p:cNvSpPr>
            <p:nvPr/>
          </p:nvSpPr>
          <p:spPr bwMode="auto">
            <a:xfrm>
              <a:off x="-102" y="3743"/>
              <a:ext cx="1016" cy="49"/>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r>
                <a:rPr lang="ru-RU" sz="2400" b="1" i="1" dirty="0" smtClean="0">
                  <a:solidFill>
                    <a:srgbClr val="000066"/>
                  </a:solidFill>
                  <a:latin typeface="Times New Roman" pitchFamily="16" charset="0"/>
                  <a:cs typeface="Arial" charset="0"/>
                </a:rPr>
                <a:t>9</a:t>
              </a:r>
              <a:endParaRPr lang="en-US" sz="2400" b="1" i="1" dirty="0">
                <a:solidFill>
                  <a:srgbClr val="000066"/>
                </a:solidFill>
                <a:latin typeface="Times New Roman" pitchFamily="16" charset="0"/>
                <a:cs typeface="Arial" charset="0"/>
              </a:endParaRPr>
            </a:p>
          </p:txBody>
        </p:sp>
      </p:grpSp>
      <p:sp>
        <p:nvSpPr>
          <p:cNvPr id="236" name="AutoShape 23"/>
          <p:cNvSpPr>
            <a:spLocks noChangeArrowheads="1"/>
          </p:cNvSpPr>
          <p:nvPr/>
        </p:nvSpPr>
        <p:spPr bwMode="auto">
          <a:xfrm>
            <a:off x="7643834" y="5500702"/>
            <a:ext cx="571504" cy="785818"/>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002060"/>
                </a:solidFill>
                <a:latin typeface="Times New Roman" pitchFamily="16" charset="0"/>
              </a:rPr>
              <a:t>Ь</a:t>
            </a:r>
            <a:endParaRPr lang="ru-RU" sz="2000" b="1" i="1" dirty="0">
              <a:solidFill>
                <a:srgbClr val="002060"/>
              </a:solidFill>
              <a:latin typeface="Times New Roman" pitchFamily="1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Effect">
                      <p:stCondLst>
                        <p:cond delay="indefinite"/>
                        <p:cond evt="onBegin" delay="0">
                          <p:tn val="2"/>
                        </p:cond>
                      </p:stCondLst>
                      <p:childTnLst>
                        <p:par>
                          <p:cTn id="4" fill="hold">
                            <p:stCondLst>
                              <p:cond delay="0"/>
                            </p:stCondLst>
                            <p:childTnLst>
                              <p:par>
                                <p:cTn id="5" presetID="7"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1000" fill="hold"/>
                                        <p:tgtEl>
                                          <p:spTgt spid="3"/>
                                        </p:tgtEl>
                                        <p:attrNameLst>
                                          <p:attrName>ppt_x</p:attrName>
                                        </p:attrNameLst>
                                      </p:cBhvr>
                                      <p:tavLst>
                                        <p:tav tm="0">
                                          <p:val>
                                            <p:strVal val="#ppt_x"/>
                                          </p:val>
                                        </p:tav>
                                        <p:tav tm="100000">
                                          <p:val>
                                            <p:strVal val="#ppt_x"/>
                                          </p:val>
                                        </p:tav>
                                      </p:tavLst>
                                    </p:anim>
                                    <p:anim calcmode="lin" valueType="num">
                                      <p:cBhvr additive="base">
                                        <p:cTn id="12" dur="1000" fill="hold"/>
                                        <p:tgtEl>
                                          <p:spTgt spid="3"/>
                                        </p:tgtEl>
                                        <p:attrNameLst>
                                          <p:attrName>ppt_y</p:attrName>
                                        </p:attrNameLst>
                                      </p:cBhvr>
                                      <p:tavLst>
                                        <p:tav tm="0">
                                          <p:val>
                                            <p:strVal val="1+#ppt_h/2"/>
                                          </p:val>
                                        </p:tav>
                                        <p:tav tm="100000">
                                          <p:val>
                                            <p:strVal val="#ppt_y"/>
                                          </p:val>
                                        </p:tav>
                                      </p:tavLst>
                                    </p:anim>
                                  </p:childTnLst>
                                </p:cTn>
                              </p:par>
                              <p:par>
                                <p:cTn id="13" presetID="7" presetClass="entr" presetSubtype="4"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1000" fill="hold"/>
                                        <p:tgtEl>
                                          <p:spTgt spid="4"/>
                                        </p:tgtEl>
                                        <p:attrNameLst>
                                          <p:attrName>ppt_x</p:attrName>
                                        </p:attrNameLst>
                                      </p:cBhvr>
                                      <p:tavLst>
                                        <p:tav tm="0">
                                          <p:val>
                                            <p:strVal val="#ppt_x"/>
                                          </p:val>
                                        </p:tav>
                                        <p:tav tm="100000">
                                          <p:val>
                                            <p:strVal val="#ppt_x"/>
                                          </p:val>
                                        </p:tav>
                                      </p:tavLst>
                                    </p:anim>
                                    <p:anim calcmode="lin" valueType="num">
                                      <p:cBhvr additive="base">
                                        <p:cTn id="16" dur="1000" fill="hold"/>
                                        <p:tgtEl>
                                          <p:spTgt spid="4"/>
                                        </p:tgtEl>
                                        <p:attrNameLst>
                                          <p:attrName>ppt_y</p:attrName>
                                        </p:attrNameLst>
                                      </p:cBhvr>
                                      <p:tavLst>
                                        <p:tav tm="0">
                                          <p:val>
                                            <p:strVal val="1+#ppt_h/2"/>
                                          </p:val>
                                        </p:tav>
                                        <p:tav tm="100000">
                                          <p:val>
                                            <p:strVal val="#ppt_y"/>
                                          </p:val>
                                        </p:tav>
                                      </p:tavLst>
                                    </p:anim>
                                  </p:childTnLst>
                                </p:cTn>
                              </p:par>
                              <p:par>
                                <p:cTn id="17" presetID="7" presetClass="entr" presetSubtype="4"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1000" fill="hold"/>
                                        <p:tgtEl>
                                          <p:spTgt spid="5"/>
                                        </p:tgtEl>
                                        <p:attrNameLst>
                                          <p:attrName>ppt_x</p:attrName>
                                        </p:attrNameLst>
                                      </p:cBhvr>
                                      <p:tavLst>
                                        <p:tav tm="0">
                                          <p:val>
                                            <p:strVal val="#ppt_x"/>
                                          </p:val>
                                        </p:tav>
                                        <p:tav tm="100000">
                                          <p:val>
                                            <p:strVal val="#ppt_x"/>
                                          </p:val>
                                        </p:tav>
                                      </p:tavLst>
                                    </p:anim>
                                    <p:anim calcmode="lin" valueType="num">
                                      <p:cBhvr additive="base">
                                        <p:cTn id="20" dur="1000" fill="hold"/>
                                        <p:tgtEl>
                                          <p:spTgt spid="5"/>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7" presetClass="entr" presetSubtype="4" fill="hold" nodeType="after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1000" fill="hold"/>
                                        <p:tgtEl>
                                          <p:spTgt spid="6"/>
                                        </p:tgtEl>
                                        <p:attrNameLst>
                                          <p:attrName>ppt_x</p:attrName>
                                        </p:attrNameLst>
                                      </p:cBhvr>
                                      <p:tavLst>
                                        <p:tav tm="0">
                                          <p:val>
                                            <p:strVal val="#ppt_x"/>
                                          </p:val>
                                        </p:tav>
                                        <p:tav tm="100000">
                                          <p:val>
                                            <p:strVal val="#ppt_x"/>
                                          </p:val>
                                        </p:tav>
                                      </p:tavLst>
                                    </p:anim>
                                    <p:anim calcmode="lin" valueType="num">
                                      <p:cBhvr additive="base">
                                        <p:cTn id="25" dur="1000" fill="hold"/>
                                        <p:tgtEl>
                                          <p:spTgt spid="6"/>
                                        </p:tgtEl>
                                        <p:attrNameLst>
                                          <p:attrName>ppt_y</p:attrName>
                                        </p:attrNameLst>
                                      </p:cBhvr>
                                      <p:tavLst>
                                        <p:tav tm="0">
                                          <p:val>
                                            <p:strVal val="1+#ppt_h/2"/>
                                          </p:val>
                                        </p:tav>
                                        <p:tav tm="100000">
                                          <p:val>
                                            <p:strVal val="#ppt_y"/>
                                          </p:val>
                                        </p:tav>
                                      </p:tavLst>
                                    </p:anim>
                                  </p:childTnLst>
                                </p:cTn>
                              </p:par>
                              <p:par>
                                <p:cTn id="26" presetID="7" presetClass="entr" presetSubtype="4" fill="hold" nodeType="with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1000" fill="hold"/>
                                        <p:tgtEl>
                                          <p:spTgt spid="7"/>
                                        </p:tgtEl>
                                        <p:attrNameLst>
                                          <p:attrName>ppt_x</p:attrName>
                                        </p:attrNameLst>
                                      </p:cBhvr>
                                      <p:tavLst>
                                        <p:tav tm="0">
                                          <p:val>
                                            <p:strVal val="#ppt_x"/>
                                          </p:val>
                                        </p:tav>
                                        <p:tav tm="100000">
                                          <p:val>
                                            <p:strVal val="#ppt_x"/>
                                          </p:val>
                                        </p:tav>
                                      </p:tavLst>
                                    </p:anim>
                                    <p:anim calcmode="lin" valueType="num">
                                      <p:cBhvr additive="base">
                                        <p:cTn id="29" dur="1000" fill="hold"/>
                                        <p:tgtEl>
                                          <p:spTgt spid="7"/>
                                        </p:tgtEl>
                                        <p:attrNameLst>
                                          <p:attrName>ppt_y</p:attrName>
                                        </p:attrNameLst>
                                      </p:cBhvr>
                                      <p:tavLst>
                                        <p:tav tm="0">
                                          <p:val>
                                            <p:strVal val="1+#ppt_h/2"/>
                                          </p:val>
                                        </p:tav>
                                        <p:tav tm="100000">
                                          <p:val>
                                            <p:strVal val="#ppt_y"/>
                                          </p:val>
                                        </p:tav>
                                      </p:tavLst>
                                    </p:anim>
                                  </p:childTnLst>
                                </p:cTn>
                              </p:par>
                              <p:par>
                                <p:cTn id="30" presetID="7" presetClass="entr" presetSubtype="4" fill="hold" nodeType="with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additive="base">
                                        <p:cTn id="32" dur="1000" fill="hold"/>
                                        <p:tgtEl>
                                          <p:spTgt spid="8"/>
                                        </p:tgtEl>
                                        <p:attrNameLst>
                                          <p:attrName>ppt_x</p:attrName>
                                        </p:attrNameLst>
                                      </p:cBhvr>
                                      <p:tavLst>
                                        <p:tav tm="0">
                                          <p:val>
                                            <p:strVal val="#ppt_x"/>
                                          </p:val>
                                        </p:tav>
                                        <p:tav tm="100000">
                                          <p:val>
                                            <p:strVal val="#ppt_x"/>
                                          </p:val>
                                        </p:tav>
                                      </p:tavLst>
                                    </p:anim>
                                    <p:anim calcmode="lin" valueType="num">
                                      <p:cBhvr additive="base">
                                        <p:cTn id="33" dur="1000" fill="hold"/>
                                        <p:tgtEl>
                                          <p:spTgt spid="8"/>
                                        </p:tgtEl>
                                        <p:attrNameLst>
                                          <p:attrName>ppt_y</p:attrName>
                                        </p:attrNameLst>
                                      </p:cBhvr>
                                      <p:tavLst>
                                        <p:tav tm="0">
                                          <p:val>
                                            <p:strVal val="1+#ppt_h/2"/>
                                          </p:val>
                                        </p:tav>
                                        <p:tav tm="100000">
                                          <p:val>
                                            <p:strVal val="#ppt_y"/>
                                          </p:val>
                                        </p:tav>
                                      </p:tavLst>
                                    </p:anim>
                                  </p:childTnLst>
                                </p:cTn>
                              </p:par>
                              <p:par>
                                <p:cTn id="34" presetID="7" presetClass="entr" presetSubtype="4" fill="hold" nodeType="with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1000" fill="hold"/>
                                        <p:tgtEl>
                                          <p:spTgt spid="9"/>
                                        </p:tgtEl>
                                        <p:attrNameLst>
                                          <p:attrName>ppt_x</p:attrName>
                                        </p:attrNameLst>
                                      </p:cBhvr>
                                      <p:tavLst>
                                        <p:tav tm="0">
                                          <p:val>
                                            <p:strVal val="#ppt_x"/>
                                          </p:val>
                                        </p:tav>
                                        <p:tav tm="100000">
                                          <p:val>
                                            <p:strVal val="#ppt_x"/>
                                          </p:val>
                                        </p:tav>
                                      </p:tavLst>
                                    </p:anim>
                                    <p:anim calcmode="lin" valueType="num">
                                      <p:cBhvr additive="base">
                                        <p:cTn id="37"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178"/>
                                        </p:tgtEl>
                                        <p:attrNameLst>
                                          <p:attrName>style.visibility</p:attrName>
                                        </p:attrNameLst>
                                      </p:cBhvr>
                                      <p:to>
                                        <p:strVal val="visible"/>
                                      </p:to>
                                    </p:set>
                                    <p:anim calcmode="lin" valueType="num">
                                      <p:cBhvr>
                                        <p:cTn id="42" dur="5000" fill="hold"/>
                                        <p:tgtEl>
                                          <p:spTgt spid="178"/>
                                        </p:tgtEl>
                                        <p:attrNameLst>
                                          <p:attrName>ppt_x</p:attrName>
                                        </p:attrNameLst>
                                      </p:cBhvr>
                                      <p:tavLst>
                                        <p:tav tm="0">
                                          <p:val>
                                            <p:strVal val="#ppt_x-.2"/>
                                          </p:val>
                                        </p:tav>
                                        <p:tav tm="100000">
                                          <p:val>
                                            <p:strVal val="#ppt_x"/>
                                          </p:val>
                                        </p:tav>
                                      </p:tavLst>
                                    </p:anim>
                                    <p:anim calcmode="lin" valueType="num">
                                      <p:cBhvr>
                                        <p:cTn id="43" dur="5000" fill="hold"/>
                                        <p:tgtEl>
                                          <p:spTgt spid="178"/>
                                        </p:tgtEl>
                                        <p:attrNameLst>
                                          <p:attrName>ppt_y</p:attrName>
                                        </p:attrNameLst>
                                      </p:cBhvr>
                                      <p:tavLst>
                                        <p:tav tm="0">
                                          <p:val>
                                            <p:strVal val="#ppt_y"/>
                                          </p:val>
                                        </p:tav>
                                        <p:tav tm="100000">
                                          <p:val>
                                            <p:strVal val="#ppt_y"/>
                                          </p:val>
                                        </p:tav>
                                      </p:tavLst>
                                    </p:anim>
                                    <p:animEffect transition="in" filter="wipe(right)" prLst="gradientSize: 0.1">
                                      <p:cBhvr>
                                        <p:cTn id="44" dur="5000"/>
                                        <p:tgtEl>
                                          <p:spTgt spid="178"/>
                                        </p:tgtEl>
                                      </p:cBhvr>
                                    </p:animEffect>
                                  </p:childTnLst>
                                </p:cTn>
                              </p:par>
                              <p:par>
                                <p:cTn id="45" presetID="7" presetClass="entr" presetSubtype="4" fill="hold" nodeType="withEffect">
                                  <p:stCondLst>
                                    <p:cond delay="0"/>
                                  </p:stCondLst>
                                  <p:childTnLst>
                                    <p:set>
                                      <p:cBhvr>
                                        <p:cTn id="46" dur="1" fill="hold">
                                          <p:stCondLst>
                                            <p:cond delay="0"/>
                                          </p:stCondLst>
                                        </p:cTn>
                                        <p:tgtEl>
                                          <p:spTgt spid="114"/>
                                        </p:tgtEl>
                                        <p:attrNameLst>
                                          <p:attrName>style.visibility</p:attrName>
                                        </p:attrNameLst>
                                      </p:cBhvr>
                                      <p:to>
                                        <p:strVal val="visible"/>
                                      </p:to>
                                    </p:set>
                                    <p:anim calcmode="lin" valueType="num">
                                      <p:cBhvr additive="base">
                                        <p:cTn id="47" dur="1000" fill="hold"/>
                                        <p:tgtEl>
                                          <p:spTgt spid="114"/>
                                        </p:tgtEl>
                                        <p:attrNameLst>
                                          <p:attrName>ppt_x</p:attrName>
                                        </p:attrNameLst>
                                      </p:cBhvr>
                                      <p:tavLst>
                                        <p:tav tm="0">
                                          <p:val>
                                            <p:strVal val="#ppt_x"/>
                                          </p:val>
                                        </p:tav>
                                        <p:tav tm="100000">
                                          <p:val>
                                            <p:strVal val="#ppt_x"/>
                                          </p:val>
                                        </p:tav>
                                      </p:tavLst>
                                    </p:anim>
                                    <p:anim calcmode="lin" valueType="num">
                                      <p:cBhvr additive="base">
                                        <p:cTn id="48" dur="1000" fill="hold"/>
                                        <p:tgtEl>
                                          <p:spTgt spid="114"/>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9" presetClass="exit" presetSubtype="0" fill="hold" grpId="1" nodeType="clickEffect">
                                  <p:stCondLst>
                                    <p:cond delay="0"/>
                                  </p:stCondLst>
                                  <p:childTnLst>
                                    <p:animEffect transition="out" filter="dissolve">
                                      <p:cBhvr>
                                        <p:cTn id="52" dur="500"/>
                                        <p:tgtEl>
                                          <p:spTgt spid="178"/>
                                        </p:tgtEl>
                                      </p:cBhvr>
                                    </p:animEffect>
                                    <p:set>
                                      <p:cBhvr>
                                        <p:cTn id="53" dur="1" fill="hold">
                                          <p:stCondLst>
                                            <p:cond delay="499"/>
                                          </p:stCondLst>
                                        </p:cTn>
                                        <p:tgtEl>
                                          <p:spTgt spid="17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54" restart="whenNotActive" fill="hold" evtFilter="cancelBubble" nodeType="interactiveSeq">
                <p:stCondLst>
                  <p:cond evt="onClick" delay="0">
                    <p:tgtEl>
                      <p:spTgt spid="2"/>
                    </p:tgtEl>
                  </p:cond>
                </p:stCondLst>
                <p:endSync evt="end" delay="0">
                  <p:rtn val="all"/>
                </p:endSync>
                <p:childTnLst>
                  <p:par>
                    <p:cTn id="55" fill="hold">
                      <p:stCondLst>
                        <p:cond delay="0"/>
                      </p:stCondLst>
                      <p:childTnLst>
                        <p:par>
                          <p:cTn id="56" fill="hold">
                            <p:stCondLst>
                              <p:cond delay="0"/>
                            </p:stCondLst>
                            <p:childTnLst>
                              <p:par>
                                <p:cTn id="57" presetID="53" presetClass="entr" presetSubtype="0" fill="hold" grpId="0" nodeType="clickEffect">
                                  <p:stCondLst>
                                    <p:cond delay="0"/>
                                  </p:stCondLst>
                                  <p:childTnLst>
                                    <p:set>
                                      <p:cBhvr>
                                        <p:cTn id="58" dur="1" fill="hold">
                                          <p:stCondLst>
                                            <p:cond delay="0"/>
                                          </p:stCondLst>
                                        </p:cTn>
                                        <p:tgtEl>
                                          <p:spTgt spid="43"/>
                                        </p:tgtEl>
                                        <p:attrNameLst>
                                          <p:attrName>style.visibility</p:attrName>
                                        </p:attrNameLst>
                                      </p:cBhvr>
                                      <p:to>
                                        <p:strVal val="visible"/>
                                      </p:to>
                                    </p:set>
                                    <p:anim calcmode="lin" valueType="num">
                                      <p:cBhvr>
                                        <p:cTn id="59" dur="1000" fill="hold"/>
                                        <p:tgtEl>
                                          <p:spTgt spid="43"/>
                                        </p:tgtEl>
                                        <p:attrNameLst>
                                          <p:attrName>ppt_w</p:attrName>
                                        </p:attrNameLst>
                                      </p:cBhvr>
                                      <p:tavLst>
                                        <p:tav tm="0">
                                          <p:val>
                                            <p:fltVal val="0"/>
                                          </p:val>
                                        </p:tav>
                                        <p:tav tm="100000">
                                          <p:val>
                                            <p:strVal val="#ppt_w"/>
                                          </p:val>
                                        </p:tav>
                                      </p:tavLst>
                                    </p:anim>
                                    <p:anim calcmode="lin" valueType="num">
                                      <p:cBhvr>
                                        <p:cTn id="60" dur="1000" fill="hold"/>
                                        <p:tgtEl>
                                          <p:spTgt spid="43"/>
                                        </p:tgtEl>
                                        <p:attrNameLst>
                                          <p:attrName>ppt_h</p:attrName>
                                        </p:attrNameLst>
                                      </p:cBhvr>
                                      <p:tavLst>
                                        <p:tav tm="0">
                                          <p:val>
                                            <p:fltVal val="0"/>
                                          </p:val>
                                        </p:tav>
                                        <p:tav tm="100000">
                                          <p:val>
                                            <p:strVal val="#ppt_h"/>
                                          </p:val>
                                        </p:tav>
                                      </p:tavLst>
                                    </p:anim>
                                    <p:animEffect transition="in" filter="fade">
                                      <p:cBhvr>
                                        <p:cTn id="61" dur="1000"/>
                                        <p:tgtEl>
                                          <p:spTgt spid="43"/>
                                        </p:tgtEl>
                                      </p:cBhvr>
                                    </p:animEffect>
                                  </p:childTnLst>
                                </p:cTn>
                              </p:par>
                            </p:childTnLst>
                          </p:cTn>
                        </p:par>
                      </p:childTnLst>
                    </p:cTn>
                  </p:par>
                </p:childTnLst>
              </p:cTn>
              <p:nextCondLst>
                <p:cond evt="onClick" delay="0">
                  <p:tgtEl>
                    <p:spTgt spid="2"/>
                  </p:tgtEl>
                </p:cond>
              </p:nextCondLst>
            </p:seq>
            <p:seq concurrent="1" nextAc="seek">
              <p:cTn id="62" restart="whenNotActive" fill="hold" evtFilter="cancelBubble" nodeType="interactiveSeq">
                <p:stCondLst>
                  <p:cond evt="onClick" delay="0">
                    <p:tgtEl>
                      <p:spTgt spid="3"/>
                    </p:tgtEl>
                  </p:cond>
                </p:stCondLst>
                <p:endSync evt="end" delay="0">
                  <p:rtn val="all"/>
                </p:endSync>
                <p:childTnLst>
                  <p:par>
                    <p:cTn id="63" fill="hold">
                      <p:stCondLst>
                        <p:cond delay="0"/>
                      </p:stCondLst>
                      <p:childTnLst>
                        <p:par>
                          <p:cTn id="64" fill="hold">
                            <p:stCondLst>
                              <p:cond delay="0"/>
                            </p:stCondLst>
                            <p:childTnLst>
                              <p:par>
                                <p:cTn id="65" presetID="53" presetClass="entr" presetSubtype="0" fill="hold" grpId="0" nodeType="clickEffect">
                                  <p:stCondLst>
                                    <p:cond delay="0"/>
                                  </p:stCondLst>
                                  <p:childTnLst>
                                    <p:set>
                                      <p:cBhvr>
                                        <p:cTn id="66" dur="1" fill="hold">
                                          <p:stCondLst>
                                            <p:cond delay="0"/>
                                          </p:stCondLst>
                                        </p:cTn>
                                        <p:tgtEl>
                                          <p:spTgt spid="45"/>
                                        </p:tgtEl>
                                        <p:attrNameLst>
                                          <p:attrName>style.visibility</p:attrName>
                                        </p:attrNameLst>
                                      </p:cBhvr>
                                      <p:to>
                                        <p:strVal val="visible"/>
                                      </p:to>
                                    </p:set>
                                    <p:anim calcmode="lin" valueType="num">
                                      <p:cBhvr>
                                        <p:cTn id="67" dur="1000" fill="hold"/>
                                        <p:tgtEl>
                                          <p:spTgt spid="45"/>
                                        </p:tgtEl>
                                        <p:attrNameLst>
                                          <p:attrName>ppt_w</p:attrName>
                                        </p:attrNameLst>
                                      </p:cBhvr>
                                      <p:tavLst>
                                        <p:tav tm="0">
                                          <p:val>
                                            <p:fltVal val="0"/>
                                          </p:val>
                                        </p:tav>
                                        <p:tav tm="100000">
                                          <p:val>
                                            <p:strVal val="#ppt_w"/>
                                          </p:val>
                                        </p:tav>
                                      </p:tavLst>
                                    </p:anim>
                                    <p:anim calcmode="lin" valueType="num">
                                      <p:cBhvr>
                                        <p:cTn id="68" dur="1000" fill="hold"/>
                                        <p:tgtEl>
                                          <p:spTgt spid="45"/>
                                        </p:tgtEl>
                                        <p:attrNameLst>
                                          <p:attrName>ppt_h</p:attrName>
                                        </p:attrNameLst>
                                      </p:cBhvr>
                                      <p:tavLst>
                                        <p:tav tm="0">
                                          <p:val>
                                            <p:fltVal val="0"/>
                                          </p:val>
                                        </p:tav>
                                        <p:tav tm="100000">
                                          <p:val>
                                            <p:strVal val="#ppt_h"/>
                                          </p:val>
                                        </p:tav>
                                      </p:tavLst>
                                    </p:anim>
                                    <p:animEffect transition="in" filter="fade">
                                      <p:cBhvr>
                                        <p:cTn id="69" dur="1000"/>
                                        <p:tgtEl>
                                          <p:spTgt spid="45"/>
                                        </p:tgtEl>
                                      </p:cBhvr>
                                    </p:animEffect>
                                  </p:childTnLst>
                                </p:cTn>
                              </p:par>
                            </p:childTnLst>
                          </p:cTn>
                        </p:par>
                      </p:childTnLst>
                    </p:cTn>
                  </p:par>
                </p:childTnLst>
              </p:cTn>
              <p:nextCondLst>
                <p:cond evt="onClick" delay="0">
                  <p:tgtEl>
                    <p:spTgt spid="3"/>
                  </p:tgtEl>
                </p:cond>
              </p:nextCondLst>
            </p:seq>
            <p:seq concurrent="1" nextAc="seek">
              <p:cTn id="70" restart="whenNotActive" fill="hold" evtFilter="cancelBubble" nodeType="interactiveSeq">
                <p:stCondLst>
                  <p:cond evt="onClick" delay="0">
                    <p:tgtEl>
                      <p:spTgt spid="4"/>
                    </p:tgtEl>
                  </p:cond>
                </p:stCondLst>
                <p:endSync evt="end" delay="0">
                  <p:rtn val="all"/>
                </p:endSync>
                <p:childTnLst>
                  <p:par>
                    <p:cTn id="71" fill="hold">
                      <p:stCondLst>
                        <p:cond delay="0"/>
                      </p:stCondLst>
                      <p:childTnLst>
                        <p:par>
                          <p:cTn id="72" fill="hold">
                            <p:stCondLst>
                              <p:cond delay="0"/>
                            </p:stCondLst>
                            <p:childTnLst>
                              <p:par>
                                <p:cTn id="73" presetID="53" presetClass="entr" presetSubtype="0" fill="hold" grpId="0" nodeType="clickEffect">
                                  <p:stCondLst>
                                    <p:cond delay="0"/>
                                  </p:stCondLst>
                                  <p:childTnLst>
                                    <p:set>
                                      <p:cBhvr>
                                        <p:cTn id="74" dur="1" fill="hold">
                                          <p:stCondLst>
                                            <p:cond delay="0"/>
                                          </p:stCondLst>
                                        </p:cTn>
                                        <p:tgtEl>
                                          <p:spTgt spid="47"/>
                                        </p:tgtEl>
                                        <p:attrNameLst>
                                          <p:attrName>style.visibility</p:attrName>
                                        </p:attrNameLst>
                                      </p:cBhvr>
                                      <p:to>
                                        <p:strVal val="visible"/>
                                      </p:to>
                                    </p:set>
                                    <p:anim calcmode="lin" valueType="num">
                                      <p:cBhvr>
                                        <p:cTn id="75" dur="1000" fill="hold"/>
                                        <p:tgtEl>
                                          <p:spTgt spid="47"/>
                                        </p:tgtEl>
                                        <p:attrNameLst>
                                          <p:attrName>ppt_w</p:attrName>
                                        </p:attrNameLst>
                                      </p:cBhvr>
                                      <p:tavLst>
                                        <p:tav tm="0">
                                          <p:val>
                                            <p:fltVal val="0"/>
                                          </p:val>
                                        </p:tav>
                                        <p:tav tm="100000">
                                          <p:val>
                                            <p:strVal val="#ppt_w"/>
                                          </p:val>
                                        </p:tav>
                                      </p:tavLst>
                                    </p:anim>
                                    <p:anim calcmode="lin" valueType="num">
                                      <p:cBhvr>
                                        <p:cTn id="76" dur="1000" fill="hold"/>
                                        <p:tgtEl>
                                          <p:spTgt spid="47"/>
                                        </p:tgtEl>
                                        <p:attrNameLst>
                                          <p:attrName>ppt_h</p:attrName>
                                        </p:attrNameLst>
                                      </p:cBhvr>
                                      <p:tavLst>
                                        <p:tav tm="0">
                                          <p:val>
                                            <p:fltVal val="0"/>
                                          </p:val>
                                        </p:tav>
                                        <p:tav tm="100000">
                                          <p:val>
                                            <p:strVal val="#ppt_h"/>
                                          </p:val>
                                        </p:tav>
                                      </p:tavLst>
                                    </p:anim>
                                    <p:animEffect transition="in" filter="fade">
                                      <p:cBhvr>
                                        <p:cTn id="77" dur="1000"/>
                                        <p:tgtEl>
                                          <p:spTgt spid="47"/>
                                        </p:tgtEl>
                                      </p:cBhvr>
                                    </p:animEffect>
                                  </p:childTnLst>
                                </p:cTn>
                              </p:par>
                            </p:childTnLst>
                          </p:cTn>
                        </p:par>
                      </p:childTnLst>
                    </p:cTn>
                  </p:par>
                </p:childTnLst>
              </p:cTn>
              <p:nextCondLst>
                <p:cond evt="onClick" delay="0">
                  <p:tgtEl>
                    <p:spTgt spid="4"/>
                  </p:tgtEl>
                </p:cond>
              </p:nextCondLst>
            </p:seq>
            <p:seq concurrent="1" nextAc="seek">
              <p:cTn id="78" restart="whenNotActive" fill="hold" evtFilter="cancelBubble" nodeType="interactiveSeq">
                <p:stCondLst>
                  <p:cond evt="onClick" delay="0">
                    <p:tgtEl>
                      <p:spTgt spid="5"/>
                    </p:tgtEl>
                  </p:cond>
                </p:stCondLst>
                <p:endSync evt="end" delay="0">
                  <p:rtn val="all"/>
                </p:endSync>
                <p:childTnLst>
                  <p:par>
                    <p:cTn id="79" fill="hold">
                      <p:stCondLst>
                        <p:cond delay="0"/>
                      </p:stCondLst>
                      <p:childTnLst>
                        <p:par>
                          <p:cTn id="80" fill="hold">
                            <p:stCondLst>
                              <p:cond delay="0"/>
                            </p:stCondLst>
                            <p:childTnLst>
                              <p:par>
                                <p:cTn id="81" presetID="53" presetClass="entr" presetSubtype="0" fill="hold" grpId="0" nodeType="clickEffect">
                                  <p:stCondLst>
                                    <p:cond delay="0"/>
                                  </p:stCondLst>
                                  <p:childTnLst>
                                    <p:set>
                                      <p:cBhvr>
                                        <p:cTn id="82" dur="1" fill="hold">
                                          <p:stCondLst>
                                            <p:cond delay="0"/>
                                          </p:stCondLst>
                                        </p:cTn>
                                        <p:tgtEl>
                                          <p:spTgt spid="49"/>
                                        </p:tgtEl>
                                        <p:attrNameLst>
                                          <p:attrName>style.visibility</p:attrName>
                                        </p:attrNameLst>
                                      </p:cBhvr>
                                      <p:to>
                                        <p:strVal val="visible"/>
                                      </p:to>
                                    </p:set>
                                    <p:anim calcmode="lin" valueType="num">
                                      <p:cBhvr>
                                        <p:cTn id="83" dur="500" fill="hold"/>
                                        <p:tgtEl>
                                          <p:spTgt spid="49"/>
                                        </p:tgtEl>
                                        <p:attrNameLst>
                                          <p:attrName>ppt_w</p:attrName>
                                        </p:attrNameLst>
                                      </p:cBhvr>
                                      <p:tavLst>
                                        <p:tav tm="0">
                                          <p:val>
                                            <p:fltVal val="0"/>
                                          </p:val>
                                        </p:tav>
                                        <p:tav tm="100000">
                                          <p:val>
                                            <p:strVal val="#ppt_w"/>
                                          </p:val>
                                        </p:tav>
                                      </p:tavLst>
                                    </p:anim>
                                    <p:anim calcmode="lin" valueType="num">
                                      <p:cBhvr>
                                        <p:cTn id="84" dur="500" fill="hold"/>
                                        <p:tgtEl>
                                          <p:spTgt spid="49"/>
                                        </p:tgtEl>
                                        <p:attrNameLst>
                                          <p:attrName>ppt_h</p:attrName>
                                        </p:attrNameLst>
                                      </p:cBhvr>
                                      <p:tavLst>
                                        <p:tav tm="0">
                                          <p:val>
                                            <p:fltVal val="0"/>
                                          </p:val>
                                        </p:tav>
                                        <p:tav tm="100000">
                                          <p:val>
                                            <p:strVal val="#ppt_h"/>
                                          </p:val>
                                        </p:tav>
                                      </p:tavLst>
                                    </p:anim>
                                    <p:animEffect transition="in" filter="fade">
                                      <p:cBhvr>
                                        <p:cTn id="85" dur="500"/>
                                        <p:tgtEl>
                                          <p:spTgt spid="49"/>
                                        </p:tgtEl>
                                      </p:cBhvr>
                                    </p:animEffect>
                                  </p:childTnLst>
                                </p:cTn>
                              </p:par>
                            </p:childTnLst>
                          </p:cTn>
                        </p:par>
                      </p:childTnLst>
                    </p:cTn>
                  </p:par>
                </p:childTnLst>
              </p:cTn>
              <p:nextCondLst>
                <p:cond evt="onClick" delay="0">
                  <p:tgtEl>
                    <p:spTgt spid="5"/>
                  </p:tgtEl>
                </p:cond>
              </p:nextCondLst>
            </p:seq>
            <p:seq concurrent="1" nextAc="seek">
              <p:cTn id="86" restart="whenNotActive" fill="hold" evtFilter="cancelBubble" nodeType="interactiveSeq">
                <p:stCondLst>
                  <p:cond evt="onClick" delay="0">
                    <p:tgtEl>
                      <p:spTgt spid="6"/>
                    </p:tgtEl>
                  </p:cond>
                </p:stCondLst>
                <p:endSync evt="end" delay="0">
                  <p:rtn val="all"/>
                </p:endSync>
                <p:childTnLst>
                  <p:par>
                    <p:cTn id="87" fill="hold">
                      <p:stCondLst>
                        <p:cond delay="0"/>
                      </p:stCondLst>
                      <p:childTnLst>
                        <p:par>
                          <p:cTn id="88" fill="hold">
                            <p:stCondLst>
                              <p:cond delay="0"/>
                            </p:stCondLst>
                            <p:childTnLst>
                              <p:par>
                                <p:cTn id="89" presetID="53" presetClass="entr" presetSubtype="0" fill="hold" grpId="0" nodeType="clickEffect">
                                  <p:stCondLst>
                                    <p:cond delay="0"/>
                                  </p:stCondLst>
                                  <p:childTnLst>
                                    <p:set>
                                      <p:cBhvr>
                                        <p:cTn id="90" dur="1" fill="hold">
                                          <p:stCondLst>
                                            <p:cond delay="0"/>
                                          </p:stCondLst>
                                        </p:cTn>
                                        <p:tgtEl>
                                          <p:spTgt spid="46"/>
                                        </p:tgtEl>
                                        <p:attrNameLst>
                                          <p:attrName>style.visibility</p:attrName>
                                        </p:attrNameLst>
                                      </p:cBhvr>
                                      <p:to>
                                        <p:strVal val="visible"/>
                                      </p:to>
                                    </p:set>
                                    <p:anim calcmode="lin" valueType="num">
                                      <p:cBhvr>
                                        <p:cTn id="91" dur="1000" fill="hold"/>
                                        <p:tgtEl>
                                          <p:spTgt spid="46"/>
                                        </p:tgtEl>
                                        <p:attrNameLst>
                                          <p:attrName>ppt_w</p:attrName>
                                        </p:attrNameLst>
                                      </p:cBhvr>
                                      <p:tavLst>
                                        <p:tav tm="0">
                                          <p:val>
                                            <p:fltVal val="0"/>
                                          </p:val>
                                        </p:tav>
                                        <p:tav tm="100000">
                                          <p:val>
                                            <p:strVal val="#ppt_w"/>
                                          </p:val>
                                        </p:tav>
                                      </p:tavLst>
                                    </p:anim>
                                    <p:anim calcmode="lin" valueType="num">
                                      <p:cBhvr>
                                        <p:cTn id="92" dur="1000" fill="hold"/>
                                        <p:tgtEl>
                                          <p:spTgt spid="46"/>
                                        </p:tgtEl>
                                        <p:attrNameLst>
                                          <p:attrName>ppt_h</p:attrName>
                                        </p:attrNameLst>
                                      </p:cBhvr>
                                      <p:tavLst>
                                        <p:tav tm="0">
                                          <p:val>
                                            <p:fltVal val="0"/>
                                          </p:val>
                                        </p:tav>
                                        <p:tav tm="100000">
                                          <p:val>
                                            <p:strVal val="#ppt_h"/>
                                          </p:val>
                                        </p:tav>
                                      </p:tavLst>
                                    </p:anim>
                                    <p:animEffect transition="in" filter="fade">
                                      <p:cBhvr>
                                        <p:cTn id="93" dur="1000"/>
                                        <p:tgtEl>
                                          <p:spTgt spid="46"/>
                                        </p:tgtEl>
                                      </p:cBhvr>
                                    </p:animEffect>
                                  </p:childTnLst>
                                </p:cTn>
                              </p:par>
                            </p:childTnLst>
                          </p:cTn>
                        </p:par>
                      </p:childTnLst>
                    </p:cTn>
                  </p:par>
                </p:childTnLst>
              </p:cTn>
              <p:nextCondLst>
                <p:cond evt="onClick" delay="0">
                  <p:tgtEl>
                    <p:spTgt spid="6"/>
                  </p:tgtEl>
                </p:cond>
              </p:nextCondLst>
            </p:seq>
            <p:seq concurrent="1" nextAc="seek">
              <p:cTn id="94" restart="whenNotActive" fill="hold" evtFilter="cancelBubble" nodeType="interactiveSeq">
                <p:stCondLst>
                  <p:cond evt="onClick" delay="0">
                    <p:tgtEl>
                      <p:spTgt spid="7"/>
                    </p:tgtEl>
                  </p:cond>
                </p:stCondLst>
                <p:endSync evt="end" delay="0">
                  <p:rtn val="all"/>
                </p:endSync>
                <p:childTnLst>
                  <p:par>
                    <p:cTn id="95" fill="hold">
                      <p:stCondLst>
                        <p:cond delay="0"/>
                      </p:stCondLst>
                      <p:childTnLst>
                        <p:par>
                          <p:cTn id="96" fill="hold">
                            <p:stCondLst>
                              <p:cond delay="0"/>
                            </p:stCondLst>
                            <p:childTnLst>
                              <p:par>
                                <p:cTn id="97" presetID="53" presetClass="entr" presetSubtype="0" fill="hold" grpId="0" nodeType="clickEffect">
                                  <p:stCondLst>
                                    <p:cond delay="0"/>
                                  </p:stCondLst>
                                  <p:childTnLst>
                                    <p:set>
                                      <p:cBhvr>
                                        <p:cTn id="98" dur="1" fill="hold">
                                          <p:stCondLst>
                                            <p:cond delay="0"/>
                                          </p:stCondLst>
                                        </p:cTn>
                                        <p:tgtEl>
                                          <p:spTgt spid="44"/>
                                        </p:tgtEl>
                                        <p:attrNameLst>
                                          <p:attrName>style.visibility</p:attrName>
                                        </p:attrNameLst>
                                      </p:cBhvr>
                                      <p:to>
                                        <p:strVal val="visible"/>
                                      </p:to>
                                    </p:set>
                                    <p:anim calcmode="lin" valueType="num">
                                      <p:cBhvr>
                                        <p:cTn id="99" dur="1000" fill="hold"/>
                                        <p:tgtEl>
                                          <p:spTgt spid="44"/>
                                        </p:tgtEl>
                                        <p:attrNameLst>
                                          <p:attrName>ppt_w</p:attrName>
                                        </p:attrNameLst>
                                      </p:cBhvr>
                                      <p:tavLst>
                                        <p:tav tm="0">
                                          <p:val>
                                            <p:fltVal val="0"/>
                                          </p:val>
                                        </p:tav>
                                        <p:tav tm="100000">
                                          <p:val>
                                            <p:strVal val="#ppt_w"/>
                                          </p:val>
                                        </p:tav>
                                      </p:tavLst>
                                    </p:anim>
                                    <p:anim calcmode="lin" valueType="num">
                                      <p:cBhvr>
                                        <p:cTn id="100" dur="1000" fill="hold"/>
                                        <p:tgtEl>
                                          <p:spTgt spid="44"/>
                                        </p:tgtEl>
                                        <p:attrNameLst>
                                          <p:attrName>ppt_h</p:attrName>
                                        </p:attrNameLst>
                                      </p:cBhvr>
                                      <p:tavLst>
                                        <p:tav tm="0">
                                          <p:val>
                                            <p:fltVal val="0"/>
                                          </p:val>
                                        </p:tav>
                                        <p:tav tm="100000">
                                          <p:val>
                                            <p:strVal val="#ppt_h"/>
                                          </p:val>
                                        </p:tav>
                                      </p:tavLst>
                                    </p:anim>
                                    <p:animEffect transition="in" filter="fade">
                                      <p:cBhvr>
                                        <p:cTn id="101" dur="1000"/>
                                        <p:tgtEl>
                                          <p:spTgt spid="44"/>
                                        </p:tgtEl>
                                      </p:cBhvr>
                                    </p:animEffect>
                                  </p:childTnLst>
                                </p:cTn>
                              </p:par>
                            </p:childTnLst>
                          </p:cTn>
                        </p:par>
                      </p:childTnLst>
                    </p:cTn>
                  </p:par>
                </p:childTnLst>
              </p:cTn>
              <p:nextCondLst>
                <p:cond evt="onClick" delay="0">
                  <p:tgtEl>
                    <p:spTgt spid="7"/>
                  </p:tgtEl>
                </p:cond>
              </p:nextCondLst>
            </p:seq>
            <p:seq concurrent="1" nextAc="seek">
              <p:cTn id="102" restart="whenNotActive" fill="hold" evtFilter="cancelBubble" nodeType="interactiveSeq">
                <p:stCondLst>
                  <p:cond evt="onClick" delay="0">
                    <p:tgtEl>
                      <p:spTgt spid="8"/>
                    </p:tgtEl>
                  </p:cond>
                </p:stCondLst>
                <p:endSync evt="end" delay="0">
                  <p:rtn val="all"/>
                </p:endSync>
                <p:childTnLst>
                  <p:par>
                    <p:cTn id="103" fill="hold">
                      <p:stCondLst>
                        <p:cond delay="0"/>
                      </p:stCondLst>
                      <p:childTnLst>
                        <p:par>
                          <p:cTn id="104" fill="hold">
                            <p:stCondLst>
                              <p:cond delay="0"/>
                            </p:stCondLst>
                            <p:childTnLst>
                              <p:par>
                                <p:cTn id="105" presetID="53" presetClass="entr" presetSubtype="0" fill="hold" grpId="0" nodeType="clickEffect">
                                  <p:stCondLst>
                                    <p:cond delay="0"/>
                                  </p:stCondLst>
                                  <p:childTnLst>
                                    <p:set>
                                      <p:cBhvr>
                                        <p:cTn id="106" dur="1" fill="hold">
                                          <p:stCondLst>
                                            <p:cond delay="0"/>
                                          </p:stCondLst>
                                        </p:cTn>
                                        <p:tgtEl>
                                          <p:spTgt spid="48"/>
                                        </p:tgtEl>
                                        <p:attrNameLst>
                                          <p:attrName>style.visibility</p:attrName>
                                        </p:attrNameLst>
                                      </p:cBhvr>
                                      <p:to>
                                        <p:strVal val="visible"/>
                                      </p:to>
                                    </p:set>
                                    <p:anim calcmode="lin" valueType="num">
                                      <p:cBhvr>
                                        <p:cTn id="107" dur="500" fill="hold"/>
                                        <p:tgtEl>
                                          <p:spTgt spid="48"/>
                                        </p:tgtEl>
                                        <p:attrNameLst>
                                          <p:attrName>ppt_w</p:attrName>
                                        </p:attrNameLst>
                                      </p:cBhvr>
                                      <p:tavLst>
                                        <p:tav tm="0">
                                          <p:val>
                                            <p:fltVal val="0"/>
                                          </p:val>
                                        </p:tav>
                                        <p:tav tm="100000">
                                          <p:val>
                                            <p:strVal val="#ppt_w"/>
                                          </p:val>
                                        </p:tav>
                                      </p:tavLst>
                                    </p:anim>
                                    <p:anim calcmode="lin" valueType="num">
                                      <p:cBhvr>
                                        <p:cTn id="108" dur="500" fill="hold"/>
                                        <p:tgtEl>
                                          <p:spTgt spid="48"/>
                                        </p:tgtEl>
                                        <p:attrNameLst>
                                          <p:attrName>ppt_h</p:attrName>
                                        </p:attrNameLst>
                                      </p:cBhvr>
                                      <p:tavLst>
                                        <p:tav tm="0">
                                          <p:val>
                                            <p:fltVal val="0"/>
                                          </p:val>
                                        </p:tav>
                                        <p:tav tm="100000">
                                          <p:val>
                                            <p:strVal val="#ppt_h"/>
                                          </p:val>
                                        </p:tav>
                                      </p:tavLst>
                                    </p:anim>
                                    <p:animEffect transition="in" filter="fade">
                                      <p:cBhvr>
                                        <p:cTn id="109" dur="500"/>
                                        <p:tgtEl>
                                          <p:spTgt spid="48"/>
                                        </p:tgtEl>
                                      </p:cBhvr>
                                    </p:animEffect>
                                  </p:childTnLst>
                                </p:cTn>
                              </p:par>
                            </p:childTnLst>
                          </p:cTn>
                        </p:par>
                      </p:childTnLst>
                    </p:cTn>
                  </p:par>
                </p:childTnLst>
              </p:cTn>
              <p:nextCondLst>
                <p:cond evt="onClick" delay="0">
                  <p:tgtEl>
                    <p:spTgt spid="8"/>
                  </p:tgtEl>
                </p:cond>
              </p:nextCondLst>
            </p:seq>
            <p:seq concurrent="1" nextAc="seek">
              <p:cTn id="110" restart="whenNotActive" fill="hold" evtFilter="cancelBubble" nodeType="interactiveSeq">
                <p:stCondLst>
                  <p:cond evt="onClick" delay="0">
                    <p:tgtEl>
                      <p:spTgt spid="9"/>
                    </p:tgtEl>
                  </p:cond>
                </p:stCondLst>
                <p:endSync evt="end" delay="0">
                  <p:rtn val="all"/>
                </p:endSync>
                <p:childTnLst>
                  <p:par>
                    <p:cTn id="111" fill="hold">
                      <p:stCondLst>
                        <p:cond delay="0"/>
                      </p:stCondLst>
                      <p:childTnLst>
                        <p:par>
                          <p:cTn id="112" fill="hold">
                            <p:stCondLst>
                              <p:cond delay="0"/>
                            </p:stCondLst>
                            <p:childTnLst>
                              <p:par>
                                <p:cTn id="113" presetID="53" presetClass="entr" presetSubtype="0" fill="hold" grpId="0" nodeType="clickEffect">
                                  <p:stCondLst>
                                    <p:cond delay="0"/>
                                  </p:stCondLst>
                                  <p:childTnLst>
                                    <p:set>
                                      <p:cBhvr>
                                        <p:cTn id="114" dur="1" fill="hold">
                                          <p:stCondLst>
                                            <p:cond delay="0"/>
                                          </p:stCondLst>
                                        </p:cTn>
                                        <p:tgtEl>
                                          <p:spTgt spid="36"/>
                                        </p:tgtEl>
                                        <p:attrNameLst>
                                          <p:attrName>style.visibility</p:attrName>
                                        </p:attrNameLst>
                                      </p:cBhvr>
                                      <p:to>
                                        <p:strVal val="visible"/>
                                      </p:to>
                                    </p:set>
                                    <p:anim calcmode="lin" valueType="num">
                                      <p:cBhvr>
                                        <p:cTn id="115" dur="500" fill="hold"/>
                                        <p:tgtEl>
                                          <p:spTgt spid="36"/>
                                        </p:tgtEl>
                                        <p:attrNameLst>
                                          <p:attrName>ppt_w</p:attrName>
                                        </p:attrNameLst>
                                      </p:cBhvr>
                                      <p:tavLst>
                                        <p:tav tm="0">
                                          <p:val>
                                            <p:fltVal val="0"/>
                                          </p:val>
                                        </p:tav>
                                        <p:tav tm="100000">
                                          <p:val>
                                            <p:strVal val="#ppt_w"/>
                                          </p:val>
                                        </p:tav>
                                      </p:tavLst>
                                    </p:anim>
                                    <p:anim calcmode="lin" valueType="num">
                                      <p:cBhvr>
                                        <p:cTn id="116" dur="500" fill="hold"/>
                                        <p:tgtEl>
                                          <p:spTgt spid="36"/>
                                        </p:tgtEl>
                                        <p:attrNameLst>
                                          <p:attrName>ppt_h</p:attrName>
                                        </p:attrNameLst>
                                      </p:cBhvr>
                                      <p:tavLst>
                                        <p:tav tm="0">
                                          <p:val>
                                            <p:fltVal val="0"/>
                                          </p:val>
                                        </p:tav>
                                        <p:tav tm="100000">
                                          <p:val>
                                            <p:strVal val="#ppt_h"/>
                                          </p:val>
                                        </p:tav>
                                      </p:tavLst>
                                    </p:anim>
                                    <p:animEffect transition="in" filter="fade">
                                      <p:cBhvr>
                                        <p:cTn id="117" dur="500"/>
                                        <p:tgtEl>
                                          <p:spTgt spid="36"/>
                                        </p:tgtEl>
                                      </p:cBhvr>
                                    </p:animEffect>
                                  </p:childTnLst>
                                </p:cTn>
                              </p:par>
                            </p:childTnLst>
                          </p:cTn>
                        </p:par>
                      </p:childTnLst>
                    </p:cTn>
                  </p:par>
                </p:childTnLst>
              </p:cTn>
              <p:nextCondLst>
                <p:cond evt="onClick" delay="0">
                  <p:tgtEl>
                    <p:spTgt spid="9"/>
                  </p:tgtEl>
                </p:cond>
              </p:nextCondLst>
            </p:seq>
            <p:seq concurrent="1" nextAc="seek">
              <p:cTn id="118" restart="whenNotActive" fill="hold" evtFilter="cancelBubble" nodeType="interactiveSeq">
                <p:stCondLst>
                  <p:cond evt="onClick" delay="0">
                    <p:tgtEl>
                      <p:spTgt spid="111"/>
                    </p:tgtEl>
                  </p:cond>
                </p:stCondLst>
                <p:endSync evt="end" delay="0">
                  <p:rtn val="all"/>
                </p:endSync>
                <p:childTnLst>
                  <p:par>
                    <p:cTn id="119" fill="hold">
                      <p:stCondLst>
                        <p:cond delay="0"/>
                      </p:stCondLst>
                      <p:childTnLst>
                        <p:par>
                          <p:cTn id="120" fill="hold">
                            <p:stCondLst>
                              <p:cond delay="0"/>
                            </p:stCondLst>
                            <p:childTnLst>
                              <p:par>
                                <p:cTn id="121" presetID="53" presetClass="entr" presetSubtype="0" fill="hold" grpId="0" nodeType="clickEffect">
                                  <p:stCondLst>
                                    <p:cond delay="0"/>
                                  </p:stCondLst>
                                  <p:childTnLst>
                                    <p:set>
                                      <p:cBhvr>
                                        <p:cTn id="122" dur="1" fill="hold">
                                          <p:stCondLst>
                                            <p:cond delay="0"/>
                                          </p:stCondLst>
                                        </p:cTn>
                                        <p:tgtEl>
                                          <p:spTgt spid="228"/>
                                        </p:tgtEl>
                                        <p:attrNameLst>
                                          <p:attrName>style.visibility</p:attrName>
                                        </p:attrNameLst>
                                      </p:cBhvr>
                                      <p:to>
                                        <p:strVal val="visible"/>
                                      </p:to>
                                    </p:set>
                                    <p:anim calcmode="lin" valueType="num">
                                      <p:cBhvr>
                                        <p:cTn id="123" dur="1000" fill="hold"/>
                                        <p:tgtEl>
                                          <p:spTgt spid="228"/>
                                        </p:tgtEl>
                                        <p:attrNameLst>
                                          <p:attrName>ppt_w</p:attrName>
                                        </p:attrNameLst>
                                      </p:cBhvr>
                                      <p:tavLst>
                                        <p:tav tm="0">
                                          <p:val>
                                            <p:fltVal val="0"/>
                                          </p:val>
                                        </p:tav>
                                        <p:tav tm="100000">
                                          <p:val>
                                            <p:strVal val="#ppt_w"/>
                                          </p:val>
                                        </p:tav>
                                      </p:tavLst>
                                    </p:anim>
                                    <p:anim calcmode="lin" valueType="num">
                                      <p:cBhvr>
                                        <p:cTn id="124" dur="1000" fill="hold"/>
                                        <p:tgtEl>
                                          <p:spTgt spid="228"/>
                                        </p:tgtEl>
                                        <p:attrNameLst>
                                          <p:attrName>ppt_h</p:attrName>
                                        </p:attrNameLst>
                                      </p:cBhvr>
                                      <p:tavLst>
                                        <p:tav tm="0">
                                          <p:val>
                                            <p:fltVal val="0"/>
                                          </p:val>
                                        </p:tav>
                                        <p:tav tm="100000">
                                          <p:val>
                                            <p:strVal val="#ppt_h"/>
                                          </p:val>
                                        </p:tav>
                                      </p:tavLst>
                                    </p:anim>
                                    <p:animEffect transition="in" filter="fade">
                                      <p:cBhvr>
                                        <p:cTn id="125" dur="1000"/>
                                        <p:tgtEl>
                                          <p:spTgt spid="228"/>
                                        </p:tgtEl>
                                      </p:cBhvr>
                                    </p:animEffect>
                                  </p:childTnLst>
                                </p:cTn>
                              </p:par>
                            </p:childTnLst>
                          </p:cTn>
                        </p:par>
                      </p:childTnLst>
                    </p:cTn>
                  </p:par>
                </p:childTnLst>
              </p:cTn>
              <p:nextCondLst>
                <p:cond evt="onClick" delay="0">
                  <p:tgtEl>
                    <p:spTgt spid="111"/>
                  </p:tgtEl>
                </p:cond>
              </p:nextCondLst>
            </p:seq>
            <p:seq concurrent="1" nextAc="seek">
              <p:cTn id="126" restart="whenNotActive" fill="hold" evtFilter="cancelBubble" nodeType="interactiveSeq">
                <p:stCondLst>
                  <p:cond evt="onClick" delay="0">
                    <p:tgtEl>
                      <p:spTgt spid="114"/>
                    </p:tgtEl>
                  </p:cond>
                </p:stCondLst>
                <p:endSync evt="end" delay="0">
                  <p:rtn val="all"/>
                </p:endSync>
                <p:childTnLst>
                  <p:par>
                    <p:cTn id="127" fill="hold">
                      <p:stCondLst>
                        <p:cond delay="0"/>
                      </p:stCondLst>
                      <p:childTnLst>
                        <p:par>
                          <p:cTn id="128" fill="hold">
                            <p:stCondLst>
                              <p:cond delay="0"/>
                            </p:stCondLst>
                            <p:childTnLst>
                              <p:par>
                                <p:cTn id="129" presetID="53" presetClass="entr" presetSubtype="0" fill="hold" grpId="0" nodeType="clickEffect">
                                  <p:stCondLst>
                                    <p:cond delay="0"/>
                                  </p:stCondLst>
                                  <p:childTnLst>
                                    <p:set>
                                      <p:cBhvr>
                                        <p:cTn id="130" dur="1" fill="hold">
                                          <p:stCondLst>
                                            <p:cond delay="0"/>
                                          </p:stCondLst>
                                        </p:cTn>
                                        <p:tgtEl>
                                          <p:spTgt spid="230"/>
                                        </p:tgtEl>
                                        <p:attrNameLst>
                                          <p:attrName>style.visibility</p:attrName>
                                        </p:attrNameLst>
                                      </p:cBhvr>
                                      <p:to>
                                        <p:strVal val="visible"/>
                                      </p:to>
                                    </p:set>
                                    <p:anim calcmode="lin" valueType="num">
                                      <p:cBhvr>
                                        <p:cTn id="131" dur="1000" fill="hold"/>
                                        <p:tgtEl>
                                          <p:spTgt spid="230"/>
                                        </p:tgtEl>
                                        <p:attrNameLst>
                                          <p:attrName>ppt_w</p:attrName>
                                        </p:attrNameLst>
                                      </p:cBhvr>
                                      <p:tavLst>
                                        <p:tav tm="0">
                                          <p:val>
                                            <p:fltVal val="0"/>
                                          </p:val>
                                        </p:tav>
                                        <p:tav tm="100000">
                                          <p:val>
                                            <p:strVal val="#ppt_w"/>
                                          </p:val>
                                        </p:tav>
                                      </p:tavLst>
                                    </p:anim>
                                    <p:anim calcmode="lin" valueType="num">
                                      <p:cBhvr>
                                        <p:cTn id="132" dur="1000" fill="hold"/>
                                        <p:tgtEl>
                                          <p:spTgt spid="230"/>
                                        </p:tgtEl>
                                        <p:attrNameLst>
                                          <p:attrName>ppt_h</p:attrName>
                                        </p:attrNameLst>
                                      </p:cBhvr>
                                      <p:tavLst>
                                        <p:tav tm="0">
                                          <p:val>
                                            <p:fltVal val="0"/>
                                          </p:val>
                                        </p:tav>
                                        <p:tav tm="100000">
                                          <p:val>
                                            <p:strVal val="#ppt_h"/>
                                          </p:val>
                                        </p:tav>
                                      </p:tavLst>
                                    </p:anim>
                                    <p:animEffect transition="in" filter="fade">
                                      <p:cBhvr>
                                        <p:cTn id="133" dur="1000"/>
                                        <p:tgtEl>
                                          <p:spTgt spid="230"/>
                                        </p:tgtEl>
                                      </p:cBhvr>
                                    </p:animEffect>
                                  </p:childTnLst>
                                </p:cTn>
                              </p:par>
                            </p:childTnLst>
                          </p:cTn>
                        </p:par>
                      </p:childTnLst>
                    </p:cTn>
                  </p:par>
                </p:childTnLst>
              </p:cTn>
              <p:nextCondLst>
                <p:cond evt="onClick" delay="0">
                  <p:tgtEl>
                    <p:spTgt spid="114"/>
                  </p:tgtEl>
                </p:cond>
              </p:nextCondLst>
            </p:seq>
            <p:seq concurrent="1" nextAc="seek">
              <p:cTn id="134" restart="whenNotActive" fill="hold" evtFilter="cancelBubble" nodeType="interactiveSeq">
                <p:stCondLst>
                  <p:cond evt="onClick" delay="0">
                    <p:tgtEl>
                      <p:spTgt spid="117"/>
                    </p:tgtEl>
                  </p:cond>
                </p:stCondLst>
                <p:endSync evt="end" delay="0">
                  <p:rtn val="all"/>
                </p:endSync>
                <p:childTnLst>
                  <p:par>
                    <p:cTn id="135" fill="hold">
                      <p:stCondLst>
                        <p:cond delay="0"/>
                      </p:stCondLst>
                      <p:childTnLst>
                        <p:par>
                          <p:cTn id="136" fill="hold">
                            <p:stCondLst>
                              <p:cond delay="0"/>
                            </p:stCondLst>
                            <p:childTnLst>
                              <p:par>
                                <p:cTn id="137" presetID="53" presetClass="entr" presetSubtype="0" fill="hold" grpId="0" nodeType="clickEffect">
                                  <p:stCondLst>
                                    <p:cond delay="0"/>
                                  </p:stCondLst>
                                  <p:childTnLst>
                                    <p:set>
                                      <p:cBhvr>
                                        <p:cTn id="138" dur="1" fill="hold">
                                          <p:stCondLst>
                                            <p:cond delay="0"/>
                                          </p:stCondLst>
                                        </p:cTn>
                                        <p:tgtEl>
                                          <p:spTgt spid="232"/>
                                        </p:tgtEl>
                                        <p:attrNameLst>
                                          <p:attrName>style.visibility</p:attrName>
                                        </p:attrNameLst>
                                      </p:cBhvr>
                                      <p:to>
                                        <p:strVal val="visible"/>
                                      </p:to>
                                    </p:set>
                                    <p:anim calcmode="lin" valueType="num">
                                      <p:cBhvr>
                                        <p:cTn id="139" dur="500" fill="hold"/>
                                        <p:tgtEl>
                                          <p:spTgt spid="232"/>
                                        </p:tgtEl>
                                        <p:attrNameLst>
                                          <p:attrName>ppt_w</p:attrName>
                                        </p:attrNameLst>
                                      </p:cBhvr>
                                      <p:tavLst>
                                        <p:tav tm="0">
                                          <p:val>
                                            <p:fltVal val="0"/>
                                          </p:val>
                                        </p:tav>
                                        <p:tav tm="100000">
                                          <p:val>
                                            <p:strVal val="#ppt_w"/>
                                          </p:val>
                                        </p:tav>
                                      </p:tavLst>
                                    </p:anim>
                                    <p:anim calcmode="lin" valueType="num">
                                      <p:cBhvr>
                                        <p:cTn id="140" dur="500" fill="hold"/>
                                        <p:tgtEl>
                                          <p:spTgt spid="232"/>
                                        </p:tgtEl>
                                        <p:attrNameLst>
                                          <p:attrName>ppt_h</p:attrName>
                                        </p:attrNameLst>
                                      </p:cBhvr>
                                      <p:tavLst>
                                        <p:tav tm="0">
                                          <p:val>
                                            <p:fltVal val="0"/>
                                          </p:val>
                                        </p:tav>
                                        <p:tav tm="100000">
                                          <p:val>
                                            <p:strVal val="#ppt_h"/>
                                          </p:val>
                                        </p:tav>
                                      </p:tavLst>
                                    </p:anim>
                                    <p:animEffect transition="in" filter="fade">
                                      <p:cBhvr>
                                        <p:cTn id="141" dur="500"/>
                                        <p:tgtEl>
                                          <p:spTgt spid="232"/>
                                        </p:tgtEl>
                                      </p:cBhvr>
                                    </p:animEffect>
                                  </p:childTnLst>
                                </p:cTn>
                              </p:par>
                            </p:childTnLst>
                          </p:cTn>
                        </p:par>
                      </p:childTnLst>
                    </p:cTn>
                  </p:par>
                </p:childTnLst>
              </p:cTn>
              <p:nextCondLst>
                <p:cond evt="onClick" delay="0">
                  <p:tgtEl>
                    <p:spTgt spid="117"/>
                  </p:tgtEl>
                </p:cond>
              </p:nextCondLst>
            </p:seq>
            <p:seq concurrent="1" nextAc="seek">
              <p:cTn id="142" restart="whenNotActive" fill="hold" evtFilter="cancelBubble" nodeType="interactiveSeq">
                <p:stCondLst>
                  <p:cond evt="onClick" delay="0">
                    <p:tgtEl>
                      <p:spTgt spid="120"/>
                    </p:tgtEl>
                  </p:cond>
                </p:stCondLst>
                <p:endSync evt="end" delay="0">
                  <p:rtn val="all"/>
                </p:endSync>
                <p:childTnLst>
                  <p:par>
                    <p:cTn id="143" fill="hold">
                      <p:stCondLst>
                        <p:cond delay="0"/>
                      </p:stCondLst>
                      <p:childTnLst>
                        <p:par>
                          <p:cTn id="144" fill="hold">
                            <p:stCondLst>
                              <p:cond delay="0"/>
                            </p:stCondLst>
                            <p:childTnLst>
                              <p:par>
                                <p:cTn id="145" presetID="53" presetClass="entr" presetSubtype="0" fill="hold" grpId="0" nodeType="clickEffect">
                                  <p:stCondLst>
                                    <p:cond delay="0"/>
                                  </p:stCondLst>
                                  <p:childTnLst>
                                    <p:set>
                                      <p:cBhvr>
                                        <p:cTn id="146" dur="1" fill="hold">
                                          <p:stCondLst>
                                            <p:cond delay="0"/>
                                          </p:stCondLst>
                                        </p:cTn>
                                        <p:tgtEl>
                                          <p:spTgt spid="229"/>
                                        </p:tgtEl>
                                        <p:attrNameLst>
                                          <p:attrName>style.visibility</p:attrName>
                                        </p:attrNameLst>
                                      </p:cBhvr>
                                      <p:to>
                                        <p:strVal val="visible"/>
                                      </p:to>
                                    </p:set>
                                    <p:anim calcmode="lin" valueType="num">
                                      <p:cBhvr>
                                        <p:cTn id="147" dur="1000" fill="hold"/>
                                        <p:tgtEl>
                                          <p:spTgt spid="229"/>
                                        </p:tgtEl>
                                        <p:attrNameLst>
                                          <p:attrName>ppt_w</p:attrName>
                                        </p:attrNameLst>
                                      </p:cBhvr>
                                      <p:tavLst>
                                        <p:tav tm="0">
                                          <p:val>
                                            <p:fltVal val="0"/>
                                          </p:val>
                                        </p:tav>
                                        <p:tav tm="100000">
                                          <p:val>
                                            <p:strVal val="#ppt_w"/>
                                          </p:val>
                                        </p:tav>
                                      </p:tavLst>
                                    </p:anim>
                                    <p:anim calcmode="lin" valueType="num">
                                      <p:cBhvr>
                                        <p:cTn id="148" dur="1000" fill="hold"/>
                                        <p:tgtEl>
                                          <p:spTgt spid="229"/>
                                        </p:tgtEl>
                                        <p:attrNameLst>
                                          <p:attrName>ppt_h</p:attrName>
                                        </p:attrNameLst>
                                      </p:cBhvr>
                                      <p:tavLst>
                                        <p:tav tm="0">
                                          <p:val>
                                            <p:fltVal val="0"/>
                                          </p:val>
                                        </p:tav>
                                        <p:tav tm="100000">
                                          <p:val>
                                            <p:strVal val="#ppt_h"/>
                                          </p:val>
                                        </p:tav>
                                      </p:tavLst>
                                    </p:anim>
                                    <p:animEffect transition="in" filter="fade">
                                      <p:cBhvr>
                                        <p:cTn id="149" dur="1000"/>
                                        <p:tgtEl>
                                          <p:spTgt spid="229"/>
                                        </p:tgtEl>
                                      </p:cBhvr>
                                    </p:animEffect>
                                  </p:childTnLst>
                                </p:cTn>
                              </p:par>
                            </p:childTnLst>
                          </p:cTn>
                        </p:par>
                      </p:childTnLst>
                    </p:cTn>
                  </p:par>
                </p:childTnLst>
              </p:cTn>
              <p:nextCondLst>
                <p:cond evt="onClick" delay="0">
                  <p:tgtEl>
                    <p:spTgt spid="120"/>
                  </p:tgtEl>
                </p:cond>
              </p:nextCondLst>
            </p:seq>
            <p:seq concurrent="1" nextAc="seek">
              <p:cTn id="150" restart="whenNotActive" fill="hold" evtFilter="cancelBubble" nodeType="interactiveSeq">
                <p:stCondLst>
                  <p:cond evt="onClick" delay="0">
                    <p:tgtEl>
                      <p:spTgt spid="123"/>
                    </p:tgtEl>
                  </p:cond>
                </p:stCondLst>
                <p:endSync evt="end" delay="0">
                  <p:rtn val="all"/>
                </p:endSync>
                <p:childTnLst>
                  <p:par>
                    <p:cTn id="151" fill="hold">
                      <p:stCondLst>
                        <p:cond delay="0"/>
                      </p:stCondLst>
                      <p:childTnLst>
                        <p:par>
                          <p:cTn id="152" fill="hold">
                            <p:stCondLst>
                              <p:cond delay="0"/>
                            </p:stCondLst>
                            <p:childTnLst>
                              <p:par>
                                <p:cTn id="153" presetID="53" presetClass="entr" presetSubtype="0" fill="hold" grpId="0" nodeType="clickEffect">
                                  <p:stCondLst>
                                    <p:cond delay="0"/>
                                  </p:stCondLst>
                                  <p:childTnLst>
                                    <p:set>
                                      <p:cBhvr>
                                        <p:cTn id="154" dur="1" fill="hold">
                                          <p:stCondLst>
                                            <p:cond delay="0"/>
                                          </p:stCondLst>
                                        </p:cTn>
                                        <p:tgtEl>
                                          <p:spTgt spid="231"/>
                                        </p:tgtEl>
                                        <p:attrNameLst>
                                          <p:attrName>style.visibility</p:attrName>
                                        </p:attrNameLst>
                                      </p:cBhvr>
                                      <p:to>
                                        <p:strVal val="visible"/>
                                      </p:to>
                                    </p:set>
                                    <p:anim calcmode="lin" valueType="num">
                                      <p:cBhvr>
                                        <p:cTn id="155" dur="500" fill="hold"/>
                                        <p:tgtEl>
                                          <p:spTgt spid="231"/>
                                        </p:tgtEl>
                                        <p:attrNameLst>
                                          <p:attrName>ppt_w</p:attrName>
                                        </p:attrNameLst>
                                      </p:cBhvr>
                                      <p:tavLst>
                                        <p:tav tm="0">
                                          <p:val>
                                            <p:fltVal val="0"/>
                                          </p:val>
                                        </p:tav>
                                        <p:tav tm="100000">
                                          <p:val>
                                            <p:strVal val="#ppt_w"/>
                                          </p:val>
                                        </p:tav>
                                      </p:tavLst>
                                    </p:anim>
                                    <p:anim calcmode="lin" valueType="num">
                                      <p:cBhvr>
                                        <p:cTn id="156" dur="500" fill="hold"/>
                                        <p:tgtEl>
                                          <p:spTgt spid="231"/>
                                        </p:tgtEl>
                                        <p:attrNameLst>
                                          <p:attrName>ppt_h</p:attrName>
                                        </p:attrNameLst>
                                      </p:cBhvr>
                                      <p:tavLst>
                                        <p:tav tm="0">
                                          <p:val>
                                            <p:fltVal val="0"/>
                                          </p:val>
                                        </p:tav>
                                        <p:tav tm="100000">
                                          <p:val>
                                            <p:strVal val="#ppt_h"/>
                                          </p:val>
                                        </p:tav>
                                      </p:tavLst>
                                    </p:anim>
                                    <p:animEffect transition="in" filter="fade">
                                      <p:cBhvr>
                                        <p:cTn id="157" dur="500"/>
                                        <p:tgtEl>
                                          <p:spTgt spid="231"/>
                                        </p:tgtEl>
                                      </p:cBhvr>
                                    </p:animEffect>
                                  </p:childTnLst>
                                </p:cTn>
                              </p:par>
                            </p:childTnLst>
                          </p:cTn>
                        </p:par>
                      </p:childTnLst>
                    </p:cTn>
                  </p:par>
                </p:childTnLst>
              </p:cTn>
              <p:nextCondLst>
                <p:cond evt="onClick" delay="0">
                  <p:tgtEl>
                    <p:spTgt spid="123"/>
                  </p:tgtEl>
                </p:cond>
              </p:nextCondLst>
            </p:seq>
            <p:seq concurrent="1" nextAc="seek">
              <p:cTn id="158" restart="whenNotActive" fill="hold" evtFilter="cancelBubble" nodeType="interactiveSeq">
                <p:stCondLst>
                  <p:cond evt="onClick" delay="0">
                    <p:tgtEl>
                      <p:spTgt spid="126"/>
                    </p:tgtEl>
                  </p:cond>
                </p:stCondLst>
                <p:endSync evt="end" delay="0">
                  <p:rtn val="all"/>
                </p:endSync>
                <p:childTnLst>
                  <p:par>
                    <p:cTn id="159" fill="hold">
                      <p:stCondLst>
                        <p:cond delay="0"/>
                      </p:stCondLst>
                      <p:childTnLst>
                        <p:par>
                          <p:cTn id="160" fill="hold">
                            <p:stCondLst>
                              <p:cond delay="0"/>
                            </p:stCondLst>
                            <p:childTnLst>
                              <p:par>
                                <p:cTn id="161" presetID="53" presetClass="entr" presetSubtype="0" fill="hold" grpId="0" nodeType="clickEffect">
                                  <p:stCondLst>
                                    <p:cond delay="0"/>
                                  </p:stCondLst>
                                  <p:childTnLst>
                                    <p:set>
                                      <p:cBhvr>
                                        <p:cTn id="162" dur="1" fill="hold">
                                          <p:stCondLst>
                                            <p:cond delay="0"/>
                                          </p:stCondLst>
                                        </p:cTn>
                                        <p:tgtEl>
                                          <p:spTgt spid="236"/>
                                        </p:tgtEl>
                                        <p:attrNameLst>
                                          <p:attrName>style.visibility</p:attrName>
                                        </p:attrNameLst>
                                      </p:cBhvr>
                                      <p:to>
                                        <p:strVal val="visible"/>
                                      </p:to>
                                    </p:set>
                                    <p:anim calcmode="lin" valueType="num">
                                      <p:cBhvr>
                                        <p:cTn id="163" dur="500" fill="hold"/>
                                        <p:tgtEl>
                                          <p:spTgt spid="236"/>
                                        </p:tgtEl>
                                        <p:attrNameLst>
                                          <p:attrName>ppt_w</p:attrName>
                                        </p:attrNameLst>
                                      </p:cBhvr>
                                      <p:tavLst>
                                        <p:tav tm="0">
                                          <p:val>
                                            <p:fltVal val="0"/>
                                          </p:val>
                                        </p:tav>
                                        <p:tav tm="100000">
                                          <p:val>
                                            <p:strVal val="#ppt_w"/>
                                          </p:val>
                                        </p:tav>
                                      </p:tavLst>
                                    </p:anim>
                                    <p:anim calcmode="lin" valueType="num">
                                      <p:cBhvr>
                                        <p:cTn id="164" dur="500" fill="hold"/>
                                        <p:tgtEl>
                                          <p:spTgt spid="236"/>
                                        </p:tgtEl>
                                        <p:attrNameLst>
                                          <p:attrName>ppt_h</p:attrName>
                                        </p:attrNameLst>
                                      </p:cBhvr>
                                      <p:tavLst>
                                        <p:tav tm="0">
                                          <p:val>
                                            <p:fltVal val="0"/>
                                          </p:val>
                                        </p:tav>
                                        <p:tav tm="100000">
                                          <p:val>
                                            <p:strVal val="#ppt_h"/>
                                          </p:val>
                                        </p:tav>
                                      </p:tavLst>
                                    </p:anim>
                                    <p:animEffect transition="in" filter="fade">
                                      <p:cBhvr>
                                        <p:cTn id="165" dur="500"/>
                                        <p:tgtEl>
                                          <p:spTgt spid="236"/>
                                        </p:tgtEl>
                                      </p:cBhvr>
                                    </p:animEffect>
                                  </p:childTnLst>
                                </p:cTn>
                              </p:par>
                            </p:childTnLst>
                          </p:cTn>
                        </p:par>
                      </p:childTnLst>
                    </p:cTn>
                  </p:par>
                </p:childTnLst>
              </p:cTn>
              <p:nextCondLst>
                <p:cond evt="onClick" delay="0">
                  <p:tgtEl>
                    <p:spTgt spid="126"/>
                  </p:tgtEl>
                </p:cond>
              </p:nextCondLst>
            </p:seq>
          </p:childTnLst>
        </p:cTn>
      </p:par>
    </p:tnLst>
    <p:bldLst>
      <p:bldP spid="43" grpId="0" animBg="1"/>
      <p:bldP spid="44" grpId="0" animBg="1"/>
      <p:bldP spid="45" grpId="0" animBg="1"/>
      <p:bldP spid="46" grpId="0" animBg="1"/>
      <p:bldP spid="47" grpId="0" animBg="1"/>
      <p:bldP spid="48" grpId="0" animBg="1"/>
      <p:bldP spid="49" grpId="0" animBg="1"/>
      <p:bldP spid="36" grpId="0" animBg="1"/>
      <p:bldP spid="178" grpId="0"/>
      <p:bldP spid="178" grpId="1"/>
      <p:bldP spid="228" grpId="0" animBg="1"/>
      <p:bldP spid="229" grpId="0" animBg="1"/>
      <p:bldP spid="230" grpId="0" animBg="1"/>
      <p:bldP spid="231" grpId="0" animBg="1"/>
      <p:bldP spid="232" grpId="0" animBg="1"/>
      <p:bldP spid="23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0_12468_9a34bba8_-2-L"/>
          <p:cNvPicPr>
            <a:picLocks noChangeAspect="1" noChangeArrowheads="1"/>
          </p:cNvPicPr>
          <p:nvPr/>
        </p:nvPicPr>
        <p:blipFill>
          <a:blip r:embed="rId2"/>
          <a:srcRect/>
          <a:stretch>
            <a:fillRect/>
          </a:stretch>
        </p:blipFill>
        <p:spPr bwMode="auto">
          <a:xfrm>
            <a:off x="214282" y="285728"/>
            <a:ext cx="3775078" cy="5000660"/>
          </a:xfrm>
          <a:prstGeom prst="rect">
            <a:avLst/>
          </a:prstGeom>
          <a:noFill/>
        </p:spPr>
      </p:pic>
      <p:sp>
        <p:nvSpPr>
          <p:cNvPr id="30721" name="Rectangle 1"/>
          <p:cNvSpPr>
            <a:spLocks noChangeArrowheads="1"/>
          </p:cNvSpPr>
          <p:nvPr/>
        </p:nvSpPr>
        <p:spPr bwMode="auto">
          <a:xfrm>
            <a:off x="4214810" y="142852"/>
            <a:ext cx="4786346" cy="65963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Bookman Old Style" pitchFamily="18" charset="0"/>
                <a:ea typeface="Times New Roman" pitchFamily="18" charset="0"/>
              </a:rPr>
              <a:t>Суворов – величайший полководец мира. Он прошёл все ступени воинской службы – от солдата до генералиссимуса. Путём самообразования, он досконально изучил военное искусство, знал географию, математику, интересовался философией, говорил на 8 иностранных языках! Он хорошо знал жизнь солдат и офицеров, жил в солдатских казармах, ел солдатскую кашу, не доверяя никому, вникал во все подробности армейской жизни. Он любил русского солдата, сумел оценить драгоценные качества его души. Он учил их секретам военного искусства. Это была суворовская «Наука побеждать» - так назвал полководец свою книгу о военной науке. Суворовская «Наука побеждать» и сделала его солдат «чудо-богатырями», которые принесли славу полководцу и Отечеству.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Bookman Old Style" pitchFamily="18" charset="0"/>
                <a:ea typeface="Times New Roman" pitchFamily="18" charset="0"/>
              </a:rPr>
              <a:t>В современной армии есть спецназ, специальные элитные войска, которые отличаются высоким боевым духом и отличной подготовкой. А у Суворова вся армия была такая!</a:t>
            </a:r>
            <a:endParaRPr kumimoji="0" lang="ru-RU" sz="1600" b="0" i="0" u="none" strike="noStrike" cap="none" normalizeH="0" baseline="0" dirty="0" smtClean="0">
              <a:ln>
                <a:noFill/>
              </a:ln>
              <a:solidFill>
                <a:schemeClr val="tx1"/>
              </a:solidFill>
              <a:effectLst/>
              <a:latin typeface="Bookman Old Style"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5" name="TextBox 4"/>
          <p:cNvSpPr txBox="1"/>
          <p:nvPr/>
        </p:nvSpPr>
        <p:spPr>
          <a:xfrm>
            <a:off x="285720" y="5429264"/>
            <a:ext cx="3500462" cy="923330"/>
          </a:xfrm>
          <a:prstGeom prst="rect">
            <a:avLst/>
          </a:prstGeom>
          <a:noFill/>
        </p:spPr>
        <p:txBody>
          <a:bodyPr wrap="square" rtlCol="0">
            <a:spAutoFit/>
          </a:bodyPr>
          <a:lstStyle/>
          <a:p>
            <a:pPr algn="ctr"/>
            <a:r>
              <a:rPr lang="ru-RU" b="1" dirty="0" smtClean="0">
                <a:solidFill>
                  <a:srgbClr val="C00000"/>
                </a:solidFill>
                <a:latin typeface="Bookman Old Style" pitchFamily="18" charset="0"/>
              </a:rPr>
              <a:t>Александр Васильевич Суворов</a:t>
            </a:r>
          </a:p>
          <a:p>
            <a:pPr algn="ctr"/>
            <a:r>
              <a:rPr lang="ru-RU" b="1" dirty="0" smtClean="0">
                <a:solidFill>
                  <a:srgbClr val="C00000"/>
                </a:solidFill>
                <a:latin typeface="Bookman Old Style" pitchFamily="18" charset="0"/>
              </a:rPr>
              <a:t>( 1730 -1800)</a:t>
            </a:r>
            <a:endParaRPr lang="ru-RU" b="1" dirty="0">
              <a:solidFill>
                <a:srgbClr val="C00000"/>
              </a:solidFill>
              <a:latin typeface="Bookman Old Style"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C000"/>
            </a:gs>
            <a:gs pos="50000">
              <a:schemeClr val="accent1">
                <a:tint val="44500"/>
                <a:satMod val="160000"/>
              </a:schemeClr>
            </a:gs>
            <a:gs pos="100000">
              <a:schemeClr val="accent1">
                <a:tint val="23500"/>
                <a:satMod val="160000"/>
              </a:schemeClr>
            </a:gs>
          </a:gsLst>
          <a:lin ang="5400000" scaled="1"/>
          <a:tileRect/>
        </a:gradFill>
        <a:effectLst/>
      </p:bgPr>
    </p:bg>
    <p:spTree>
      <p:nvGrpSpPr>
        <p:cNvPr id="1" name=""/>
        <p:cNvGrpSpPr/>
        <p:nvPr/>
      </p:nvGrpSpPr>
      <p:grpSpPr>
        <a:xfrm>
          <a:off x="0" y="0"/>
          <a:ext cx="0" cy="0"/>
          <a:chOff x="0" y="0"/>
          <a:chExt cx="0" cy="0"/>
        </a:xfrm>
      </p:grpSpPr>
      <p:pic>
        <p:nvPicPr>
          <p:cNvPr id="81921" name="Picture 1" descr="F:\конкурс\1281598993_myravi.jpg"/>
          <p:cNvPicPr>
            <a:picLocks noChangeAspect="1" noChangeArrowheads="1"/>
          </p:cNvPicPr>
          <p:nvPr/>
        </p:nvPicPr>
        <p:blipFill>
          <a:blip r:embed="rId2" cstate="print"/>
          <a:srcRect/>
          <a:stretch>
            <a:fillRect/>
          </a:stretch>
        </p:blipFill>
        <p:spPr bwMode="auto">
          <a:xfrm>
            <a:off x="31635" y="0"/>
            <a:ext cx="9112365" cy="6858000"/>
          </a:xfrm>
          <a:prstGeom prst="rect">
            <a:avLst/>
          </a:prstGeom>
          <a:noFill/>
        </p:spPr>
      </p:pic>
      <p:pic>
        <p:nvPicPr>
          <p:cNvPr id="81922" name="Picture 2" descr="C:\Users\Марина\Desktop\0c044f21c0eb2a79515913ae12f28769.jpg"/>
          <p:cNvPicPr>
            <a:picLocks noChangeAspect="1" noChangeArrowheads="1" noCrop="1"/>
          </p:cNvPicPr>
          <p:nvPr/>
        </p:nvPicPr>
        <p:blipFill>
          <a:blip r:embed="rId3" cstate="print"/>
          <a:srcRect/>
          <a:stretch>
            <a:fillRect/>
          </a:stretch>
        </p:blipFill>
        <p:spPr bwMode="auto">
          <a:xfrm>
            <a:off x="1259632" y="3068960"/>
            <a:ext cx="838344" cy="629419"/>
          </a:xfrm>
          <a:prstGeom prst="rect">
            <a:avLst/>
          </a:prstGeom>
          <a:noFill/>
        </p:spPr>
      </p:pic>
      <p:pic>
        <p:nvPicPr>
          <p:cNvPr id="81924" name="Picture 4" descr="F:\конкурс\0011-016-Masterim-iz-brosovogo-materiala.gif"/>
          <p:cNvPicPr>
            <a:picLocks noChangeAspect="1" noChangeArrowheads="1" noCrop="1"/>
          </p:cNvPicPr>
          <p:nvPr/>
        </p:nvPicPr>
        <p:blipFill>
          <a:blip r:embed="rId4" cstate="print"/>
          <a:srcRect/>
          <a:stretch>
            <a:fillRect/>
          </a:stretch>
        </p:blipFill>
        <p:spPr bwMode="auto">
          <a:xfrm>
            <a:off x="1547664" y="4581128"/>
            <a:ext cx="752475" cy="1323975"/>
          </a:xfrm>
          <a:prstGeom prst="rect">
            <a:avLst/>
          </a:prstGeom>
          <a:noFill/>
        </p:spPr>
      </p:pic>
      <p:sp>
        <p:nvSpPr>
          <p:cNvPr id="6" name="TextBox 5"/>
          <p:cNvSpPr txBox="1"/>
          <p:nvPr/>
        </p:nvSpPr>
        <p:spPr>
          <a:xfrm>
            <a:off x="1500166" y="857232"/>
            <a:ext cx="7000924" cy="3970318"/>
          </a:xfrm>
          <a:prstGeom prst="rect">
            <a:avLst/>
          </a:prstGeom>
          <a:noFill/>
        </p:spPr>
        <p:txBody>
          <a:bodyPr wrap="square" rtlCol="0">
            <a:spAutoFit/>
          </a:bodyPr>
          <a:lstStyle/>
          <a:p>
            <a:r>
              <a:rPr lang="ru-RU" sz="2800" dirty="0" smtClean="0">
                <a:solidFill>
                  <a:srgbClr val="C00000"/>
                </a:solidFill>
                <a:latin typeface="Bookman Old Style" pitchFamily="18" charset="0"/>
              </a:rPr>
              <a:t>Дорогие наши мальчики!</a:t>
            </a:r>
          </a:p>
          <a:p>
            <a:r>
              <a:rPr lang="ru-RU" sz="2800" dirty="0" smtClean="0">
                <a:solidFill>
                  <a:srgbClr val="C00000"/>
                </a:solidFill>
                <a:latin typeface="Bookman Old Style" pitchFamily="18" charset="0"/>
              </a:rPr>
              <a:t>Поздравляем вас с праздником. Желаем вам  быть такими же смелыми, добрыми, отзывчивыми, умными, как Суворов.</a:t>
            </a:r>
          </a:p>
          <a:p>
            <a:r>
              <a:rPr lang="ru-RU" sz="2800" dirty="0" smtClean="0">
                <a:solidFill>
                  <a:srgbClr val="C00000"/>
                </a:solidFill>
                <a:latin typeface="Bookman Old Style" pitchFamily="18" charset="0"/>
              </a:rPr>
              <a:t>         Любите свою Отчизну  </a:t>
            </a:r>
          </a:p>
          <a:p>
            <a:pPr algn="ctr"/>
            <a:r>
              <a:rPr lang="ru-RU" sz="2800" dirty="0" smtClean="0">
                <a:solidFill>
                  <a:srgbClr val="C00000"/>
                </a:solidFill>
                <a:latin typeface="Bookman Old Style" pitchFamily="18" charset="0"/>
              </a:rPr>
              <a:t>                                 и делайте всё, </a:t>
            </a:r>
          </a:p>
          <a:p>
            <a:pPr algn="ctr"/>
            <a:r>
              <a:rPr lang="ru-RU" sz="2800" dirty="0" smtClean="0">
                <a:solidFill>
                  <a:srgbClr val="C00000"/>
                </a:solidFill>
                <a:latin typeface="Bookman Old Style" pitchFamily="18" charset="0"/>
              </a:rPr>
              <a:t>чтобы она процветала. </a:t>
            </a:r>
          </a:p>
          <a:p>
            <a:pPr algn="ctr"/>
            <a:endParaRPr lang="ru-RU" sz="2800" dirty="0">
              <a:solidFill>
                <a:srgbClr val="C00000"/>
              </a:solidFill>
              <a:latin typeface="Bookman Old Styl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1" name="Picture 1" descr="F:\конкурс\1281598993_myravi.jpg"/>
          <p:cNvPicPr>
            <a:picLocks noChangeAspect="1" noChangeArrowheads="1"/>
          </p:cNvPicPr>
          <p:nvPr/>
        </p:nvPicPr>
        <p:blipFill>
          <a:blip r:embed="rId2" cstate="print"/>
          <a:srcRect/>
          <a:stretch>
            <a:fillRect/>
          </a:stretch>
        </p:blipFill>
        <p:spPr bwMode="auto">
          <a:xfrm>
            <a:off x="31635" y="0"/>
            <a:ext cx="9112365" cy="6858000"/>
          </a:xfrm>
          <a:prstGeom prst="rect">
            <a:avLst/>
          </a:prstGeom>
          <a:noFill/>
        </p:spPr>
      </p:pic>
      <p:pic>
        <p:nvPicPr>
          <p:cNvPr id="81922" name="Picture 2" descr="C:\Users\Марина\Desktop\0c044f21c0eb2a79515913ae12f28769.jpg"/>
          <p:cNvPicPr>
            <a:picLocks noChangeAspect="1" noChangeArrowheads="1" noCrop="1"/>
          </p:cNvPicPr>
          <p:nvPr/>
        </p:nvPicPr>
        <p:blipFill>
          <a:blip r:embed="rId3" cstate="print"/>
          <a:srcRect/>
          <a:stretch>
            <a:fillRect/>
          </a:stretch>
        </p:blipFill>
        <p:spPr bwMode="auto">
          <a:xfrm>
            <a:off x="1259632" y="3068960"/>
            <a:ext cx="838344" cy="629419"/>
          </a:xfrm>
          <a:prstGeom prst="rect">
            <a:avLst/>
          </a:prstGeom>
          <a:noFill/>
        </p:spPr>
      </p:pic>
      <p:pic>
        <p:nvPicPr>
          <p:cNvPr id="81924" name="Picture 4" descr="F:\конкурс\0011-016-Masterim-iz-brosovogo-materiala.gif"/>
          <p:cNvPicPr>
            <a:picLocks noChangeAspect="1" noChangeArrowheads="1" noCrop="1"/>
          </p:cNvPicPr>
          <p:nvPr/>
        </p:nvPicPr>
        <p:blipFill>
          <a:blip r:embed="rId4" cstate="print"/>
          <a:srcRect/>
          <a:stretch>
            <a:fillRect/>
          </a:stretch>
        </p:blipFill>
        <p:spPr bwMode="auto">
          <a:xfrm>
            <a:off x="1547664" y="4581128"/>
            <a:ext cx="752475" cy="1323975"/>
          </a:xfrm>
          <a:prstGeom prst="rect">
            <a:avLst/>
          </a:prstGeom>
          <a:noFill/>
        </p:spPr>
      </p:pic>
      <p:sp>
        <p:nvSpPr>
          <p:cNvPr id="6" name="TextBox 5"/>
          <p:cNvSpPr txBox="1"/>
          <p:nvPr/>
        </p:nvSpPr>
        <p:spPr>
          <a:xfrm>
            <a:off x="928662" y="928670"/>
            <a:ext cx="7358114" cy="2677656"/>
          </a:xfrm>
          <a:prstGeom prst="rect">
            <a:avLst/>
          </a:prstGeom>
          <a:noFill/>
        </p:spPr>
        <p:txBody>
          <a:bodyPr wrap="square" rtlCol="0">
            <a:spAutoFit/>
          </a:bodyPr>
          <a:lstStyle/>
          <a:p>
            <a:r>
              <a:rPr lang="ru-RU" sz="2800" b="1" i="1" dirty="0" smtClean="0">
                <a:solidFill>
                  <a:srgbClr val="00B050"/>
                </a:solidFill>
                <a:latin typeface="Bookman Old Style" pitchFamily="18" charset="0"/>
              </a:rPr>
              <a:t>Трудятся пчёлка и божья коровка,</a:t>
            </a:r>
          </a:p>
          <a:p>
            <a:r>
              <a:rPr lang="ru-RU" sz="2800" b="1" i="1" dirty="0" smtClean="0">
                <a:solidFill>
                  <a:srgbClr val="00B050"/>
                </a:solidFill>
                <a:latin typeface="Bookman Old Style" pitchFamily="18" charset="0"/>
              </a:rPr>
              <a:t>Весело трудятся </a:t>
            </a:r>
          </a:p>
          <a:p>
            <a:r>
              <a:rPr lang="ru-RU" sz="2800" b="1" i="1" dirty="0">
                <a:solidFill>
                  <a:srgbClr val="00B050"/>
                </a:solidFill>
                <a:latin typeface="Bookman Old Style" pitchFamily="18" charset="0"/>
              </a:rPr>
              <a:t> </a:t>
            </a:r>
            <a:r>
              <a:rPr lang="ru-RU" sz="2800" b="1" i="1" dirty="0" smtClean="0">
                <a:solidFill>
                  <a:srgbClr val="00B050"/>
                </a:solidFill>
                <a:latin typeface="Bookman Old Style" pitchFamily="18" charset="0"/>
              </a:rPr>
              <a:t>                  братья  наши муравьи.</a:t>
            </a:r>
          </a:p>
          <a:p>
            <a:r>
              <a:rPr lang="ru-RU" sz="2800" b="1" i="1" dirty="0" smtClean="0">
                <a:solidFill>
                  <a:srgbClr val="00B050"/>
                </a:solidFill>
                <a:latin typeface="Bookman Old Style" pitchFamily="18" charset="0"/>
              </a:rPr>
              <a:t>И мы собрались </a:t>
            </a:r>
          </a:p>
          <a:p>
            <a:r>
              <a:rPr lang="ru-RU" sz="2800" b="1" i="1" dirty="0">
                <a:solidFill>
                  <a:srgbClr val="00B050"/>
                </a:solidFill>
                <a:latin typeface="Bookman Old Style" pitchFamily="18" charset="0"/>
              </a:rPr>
              <a:t> </a:t>
            </a:r>
            <a:r>
              <a:rPr lang="ru-RU" sz="2800" b="1" i="1" dirty="0" smtClean="0">
                <a:solidFill>
                  <a:srgbClr val="00B050"/>
                </a:solidFill>
                <a:latin typeface="Bookman Old Style" pitchFamily="18" charset="0"/>
              </a:rPr>
              <a:t>                   потрудиться на славу, </a:t>
            </a:r>
          </a:p>
          <a:p>
            <a:r>
              <a:rPr lang="ru-RU" sz="2800" b="1" i="1" dirty="0" smtClean="0">
                <a:solidFill>
                  <a:srgbClr val="00B050"/>
                </a:solidFill>
                <a:latin typeface="Bookman Old Style" pitchFamily="18" charset="0"/>
              </a:rPr>
              <a:t>              Играя в «Поле чудес».</a:t>
            </a:r>
            <a:endParaRPr lang="ru-RU" sz="2800" b="1" i="1" dirty="0">
              <a:solidFill>
                <a:srgbClr val="00B050"/>
              </a:solidFill>
              <a:latin typeface="Bookman Old Styl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ppt_x</p:attrName>
                                        </p:attrNameLst>
                                      </p:cBhvr>
                                      <p:tavLst>
                                        <p:tav tm="0">
                                          <p:val>
                                            <p:strVal val="#ppt_x-.2"/>
                                          </p:val>
                                        </p:tav>
                                        <p:tav tm="100000">
                                          <p:val>
                                            <p:strVal val="#ppt_x"/>
                                          </p:val>
                                        </p:tav>
                                      </p:tavLst>
                                    </p:anim>
                                    <p:anim calcmode="lin" valueType="num">
                                      <p:cBhvr>
                                        <p:cTn id="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214414" y="142852"/>
            <a:ext cx="6500858" cy="523220"/>
          </a:xfrm>
          <a:prstGeom prst="rect">
            <a:avLst/>
          </a:prstGeom>
        </p:spPr>
        <p:txBody>
          <a:bodyPr wrap="square">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800" b="1" dirty="0" smtClean="0">
                <a:solidFill>
                  <a:srgbClr val="FF0000"/>
                </a:solidFill>
                <a:effectLst>
                  <a:outerShdw blurRad="38100" dist="38100" dir="2700000" algn="tl">
                    <a:srgbClr val="C0C0C0"/>
                  </a:outerShdw>
                </a:effectLst>
                <a:latin typeface="Times New Roman" pitchFamily="16" charset="0"/>
              </a:rPr>
              <a:t>Игра первой тройки игроков</a:t>
            </a:r>
            <a:endParaRPr lang="ru-RU" sz="2800" b="1" dirty="0">
              <a:solidFill>
                <a:srgbClr val="FF0000"/>
              </a:solidFill>
              <a:effectLst>
                <a:outerShdw blurRad="38100" dist="38100" dir="2700000" algn="tl">
                  <a:srgbClr val="C0C0C0"/>
                </a:outerShdw>
              </a:effectLst>
              <a:latin typeface="Times New Roman" pitchFamily="16" charset="0"/>
            </a:endParaRPr>
          </a:p>
        </p:txBody>
      </p:sp>
      <p:grpSp>
        <p:nvGrpSpPr>
          <p:cNvPr id="7" name="Group 47"/>
          <p:cNvGrpSpPr>
            <a:grpSpLocks/>
          </p:cNvGrpSpPr>
          <p:nvPr/>
        </p:nvGrpSpPr>
        <p:grpSpPr bwMode="auto">
          <a:xfrm>
            <a:off x="1142976" y="857232"/>
            <a:ext cx="756114" cy="716164"/>
            <a:chOff x="1229" y="1125"/>
            <a:chExt cx="1265" cy="277"/>
          </a:xfrm>
        </p:grpSpPr>
        <p:sp>
          <p:nvSpPr>
            <p:cNvPr id="8" name="Text Box 29"/>
            <p:cNvSpPr txBox="1">
              <a:spLocks noChangeArrowheads="1"/>
            </p:cNvSpPr>
            <p:nvPr/>
          </p:nvSpPr>
          <p:spPr bwMode="auto">
            <a:xfrm>
              <a:off x="1707" y="1125"/>
              <a:ext cx="288" cy="218"/>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9" name="Text Box 30"/>
            <p:cNvSpPr txBox="1">
              <a:spLocks noChangeArrowheads="1"/>
            </p:cNvSpPr>
            <p:nvPr/>
          </p:nvSpPr>
          <p:spPr bwMode="auto">
            <a:xfrm>
              <a:off x="1229" y="1125"/>
              <a:ext cx="1265" cy="27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1</a:t>
              </a:r>
              <a:endParaRPr lang="en-US" sz="3200" b="1" i="1">
                <a:solidFill>
                  <a:srgbClr val="000066"/>
                </a:solidFill>
                <a:latin typeface="Times New Roman" pitchFamily="16" charset="0"/>
                <a:cs typeface="Arial" charset="0"/>
              </a:endParaRPr>
            </a:p>
          </p:txBody>
        </p:sp>
      </p:grpSp>
      <p:grpSp>
        <p:nvGrpSpPr>
          <p:cNvPr id="10" name="Group 48"/>
          <p:cNvGrpSpPr>
            <a:grpSpLocks/>
          </p:cNvGrpSpPr>
          <p:nvPr/>
        </p:nvGrpSpPr>
        <p:grpSpPr bwMode="auto">
          <a:xfrm>
            <a:off x="3214678" y="857232"/>
            <a:ext cx="755825" cy="716250"/>
            <a:chOff x="1128" y="1778"/>
            <a:chExt cx="1265" cy="212"/>
          </a:xfrm>
        </p:grpSpPr>
        <p:sp>
          <p:nvSpPr>
            <p:cNvPr id="11" name="Text Box 32"/>
            <p:cNvSpPr txBox="1">
              <a:spLocks noChangeArrowheads="1"/>
            </p:cNvSpPr>
            <p:nvPr/>
          </p:nvSpPr>
          <p:spPr bwMode="auto">
            <a:xfrm>
              <a:off x="1486" y="1804"/>
              <a:ext cx="288" cy="16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2" name="Text Box 34"/>
            <p:cNvSpPr txBox="1">
              <a:spLocks noChangeArrowheads="1"/>
            </p:cNvSpPr>
            <p:nvPr/>
          </p:nvSpPr>
          <p:spPr bwMode="auto">
            <a:xfrm>
              <a:off x="1128" y="1778"/>
              <a:ext cx="1265" cy="212"/>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3</a:t>
              </a:r>
              <a:endParaRPr lang="en-US" sz="3200" b="1" i="1">
                <a:solidFill>
                  <a:srgbClr val="000066"/>
                </a:solidFill>
                <a:latin typeface="Times New Roman" pitchFamily="16" charset="0"/>
                <a:cs typeface="Arial" charset="0"/>
              </a:endParaRPr>
            </a:p>
          </p:txBody>
        </p:sp>
      </p:grpSp>
      <p:grpSp>
        <p:nvGrpSpPr>
          <p:cNvPr id="13" name="Group 49"/>
          <p:cNvGrpSpPr>
            <a:grpSpLocks/>
          </p:cNvGrpSpPr>
          <p:nvPr/>
        </p:nvGrpSpPr>
        <p:grpSpPr bwMode="auto">
          <a:xfrm>
            <a:off x="5214942" y="857232"/>
            <a:ext cx="763845" cy="695782"/>
            <a:chOff x="1254" y="2223"/>
            <a:chExt cx="1316" cy="1082"/>
          </a:xfrm>
        </p:grpSpPr>
        <p:sp>
          <p:nvSpPr>
            <p:cNvPr id="14" name="Text Box 36"/>
            <p:cNvSpPr txBox="1">
              <a:spLocks noChangeArrowheads="1"/>
            </p:cNvSpPr>
            <p:nvPr/>
          </p:nvSpPr>
          <p:spPr bwMode="auto">
            <a:xfrm>
              <a:off x="1746" y="2631"/>
              <a:ext cx="288" cy="378"/>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5" name="Text Box 38"/>
            <p:cNvSpPr txBox="1">
              <a:spLocks noChangeArrowheads="1"/>
            </p:cNvSpPr>
            <p:nvPr/>
          </p:nvSpPr>
          <p:spPr bwMode="auto">
            <a:xfrm>
              <a:off x="1254" y="2223"/>
              <a:ext cx="1316" cy="1082"/>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5</a:t>
              </a:r>
            </a:p>
            <a:p>
              <a:pPr>
                <a:spcBef>
                  <a:spcPct val="50000"/>
                </a:spcBef>
              </a:pPr>
              <a:endParaRPr lang="en-US" sz="3200" b="1" i="1">
                <a:solidFill>
                  <a:srgbClr val="000066"/>
                </a:solidFill>
                <a:latin typeface="Times New Roman" pitchFamily="16" charset="0"/>
                <a:cs typeface="Arial" charset="0"/>
              </a:endParaRPr>
            </a:p>
          </p:txBody>
        </p:sp>
      </p:grpSp>
      <p:grpSp>
        <p:nvGrpSpPr>
          <p:cNvPr id="16" name="Group 51"/>
          <p:cNvGrpSpPr>
            <a:grpSpLocks/>
          </p:cNvGrpSpPr>
          <p:nvPr/>
        </p:nvGrpSpPr>
        <p:grpSpPr bwMode="auto">
          <a:xfrm>
            <a:off x="7215206" y="857232"/>
            <a:ext cx="766168" cy="715469"/>
            <a:chOff x="1261" y="3771"/>
            <a:chExt cx="1321" cy="199"/>
          </a:xfrm>
        </p:grpSpPr>
        <p:sp>
          <p:nvSpPr>
            <p:cNvPr id="17" name="Text Box 44"/>
            <p:cNvSpPr txBox="1">
              <a:spLocks noChangeArrowheads="1"/>
            </p:cNvSpPr>
            <p:nvPr/>
          </p:nvSpPr>
          <p:spPr bwMode="auto">
            <a:xfrm>
              <a:off x="1877" y="3795"/>
              <a:ext cx="288" cy="15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8" name="Text Box 46"/>
            <p:cNvSpPr txBox="1">
              <a:spLocks noChangeArrowheads="1"/>
            </p:cNvSpPr>
            <p:nvPr/>
          </p:nvSpPr>
          <p:spPr bwMode="auto">
            <a:xfrm>
              <a:off x="1261" y="3771"/>
              <a:ext cx="1321" cy="199"/>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dirty="0">
                  <a:solidFill>
                    <a:srgbClr val="000066"/>
                  </a:solidFill>
                  <a:latin typeface="Times New Roman" pitchFamily="16" charset="0"/>
                  <a:cs typeface="Arial" charset="0"/>
                </a:rPr>
                <a:t>7</a:t>
              </a:r>
              <a:endParaRPr lang="en-US" sz="3200" b="1" i="1" dirty="0">
                <a:solidFill>
                  <a:srgbClr val="000066"/>
                </a:solidFill>
                <a:latin typeface="Times New Roman" pitchFamily="16" charset="0"/>
                <a:cs typeface="Arial" charset="0"/>
              </a:endParaRPr>
            </a:p>
          </p:txBody>
        </p:sp>
      </p:grpSp>
      <p:grpSp>
        <p:nvGrpSpPr>
          <p:cNvPr id="19" name="Group 47"/>
          <p:cNvGrpSpPr>
            <a:grpSpLocks/>
          </p:cNvGrpSpPr>
          <p:nvPr/>
        </p:nvGrpSpPr>
        <p:grpSpPr bwMode="auto">
          <a:xfrm>
            <a:off x="4214810" y="857232"/>
            <a:ext cx="756114" cy="714380"/>
            <a:chOff x="1349" y="1100"/>
            <a:chExt cx="1265" cy="201"/>
          </a:xfrm>
        </p:grpSpPr>
        <p:sp>
          <p:nvSpPr>
            <p:cNvPr id="20" name="Text Box 29"/>
            <p:cNvSpPr txBox="1">
              <a:spLocks noChangeArrowheads="1"/>
            </p:cNvSpPr>
            <p:nvPr/>
          </p:nvSpPr>
          <p:spPr bwMode="auto">
            <a:xfrm>
              <a:off x="1707" y="1125"/>
              <a:ext cx="288" cy="159"/>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21" name="Text Box 30"/>
            <p:cNvSpPr txBox="1">
              <a:spLocks noChangeArrowheads="1"/>
            </p:cNvSpPr>
            <p:nvPr/>
          </p:nvSpPr>
          <p:spPr bwMode="auto">
            <a:xfrm>
              <a:off x="1349" y="1100"/>
              <a:ext cx="1265" cy="201"/>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4</a:t>
              </a:r>
              <a:endParaRPr lang="en-US" sz="3200" b="1" i="1">
                <a:solidFill>
                  <a:srgbClr val="000066"/>
                </a:solidFill>
                <a:latin typeface="Times New Roman" pitchFamily="16" charset="0"/>
                <a:cs typeface="Arial" charset="0"/>
              </a:endParaRPr>
            </a:p>
          </p:txBody>
        </p:sp>
      </p:grpSp>
      <p:grpSp>
        <p:nvGrpSpPr>
          <p:cNvPr id="22" name="Group 48"/>
          <p:cNvGrpSpPr>
            <a:grpSpLocks/>
          </p:cNvGrpSpPr>
          <p:nvPr/>
        </p:nvGrpSpPr>
        <p:grpSpPr bwMode="auto">
          <a:xfrm>
            <a:off x="2214546" y="857232"/>
            <a:ext cx="755826" cy="716118"/>
            <a:chOff x="1247" y="1567"/>
            <a:chExt cx="1265" cy="277"/>
          </a:xfrm>
        </p:grpSpPr>
        <p:sp>
          <p:nvSpPr>
            <p:cNvPr id="23" name="Text Box 32"/>
            <p:cNvSpPr txBox="1">
              <a:spLocks noChangeArrowheads="1"/>
            </p:cNvSpPr>
            <p:nvPr/>
          </p:nvSpPr>
          <p:spPr bwMode="auto">
            <a:xfrm>
              <a:off x="1606" y="1567"/>
              <a:ext cx="288" cy="218"/>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24" name="Text Box 34"/>
            <p:cNvSpPr txBox="1">
              <a:spLocks noChangeArrowheads="1"/>
            </p:cNvSpPr>
            <p:nvPr/>
          </p:nvSpPr>
          <p:spPr bwMode="auto">
            <a:xfrm>
              <a:off x="1247" y="1567"/>
              <a:ext cx="1265" cy="27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2</a:t>
              </a:r>
              <a:endParaRPr lang="en-US" sz="3200" b="1" i="1">
                <a:solidFill>
                  <a:srgbClr val="000066"/>
                </a:solidFill>
                <a:latin typeface="Times New Roman" pitchFamily="16" charset="0"/>
                <a:cs typeface="Arial" charset="0"/>
              </a:endParaRPr>
            </a:p>
          </p:txBody>
        </p:sp>
      </p:grpSp>
      <p:grpSp>
        <p:nvGrpSpPr>
          <p:cNvPr id="25" name="Group 51"/>
          <p:cNvGrpSpPr>
            <a:grpSpLocks/>
          </p:cNvGrpSpPr>
          <p:nvPr/>
        </p:nvGrpSpPr>
        <p:grpSpPr bwMode="auto">
          <a:xfrm>
            <a:off x="6215074" y="857232"/>
            <a:ext cx="766168" cy="715469"/>
            <a:chOff x="1261" y="3773"/>
            <a:chExt cx="1321" cy="199"/>
          </a:xfrm>
        </p:grpSpPr>
        <p:sp>
          <p:nvSpPr>
            <p:cNvPr id="26" name="Text Box 44"/>
            <p:cNvSpPr txBox="1">
              <a:spLocks noChangeArrowheads="1"/>
            </p:cNvSpPr>
            <p:nvPr/>
          </p:nvSpPr>
          <p:spPr bwMode="auto">
            <a:xfrm>
              <a:off x="1754" y="3797"/>
              <a:ext cx="288" cy="15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27" name="Text Box 46"/>
            <p:cNvSpPr txBox="1">
              <a:spLocks noChangeArrowheads="1"/>
            </p:cNvSpPr>
            <p:nvPr/>
          </p:nvSpPr>
          <p:spPr bwMode="auto">
            <a:xfrm>
              <a:off x="1261" y="3773"/>
              <a:ext cx="1321" cy="199"/>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6</a:t>
              </a:r>
              <a:endParaRPr lang="en-US" sz="3200" b="1" i="1">
                <a:solidFill>
                  <a:srgbClr val="000066"/>
                </a:solidFill>
                <a:latin typeface="Times New Roman" pitchFamily="16" charset="0"/>
                <a:cs typeface="Arial" charset="0"/>
              </a:endParaRPr>
            </a:p>
          </p:txBody>
        </p:sp>
      </p:grpSp>
      <p:sp>
        <p:nvSpPr>
          <p:cNvPr id="28" name="AutoShape 11"/>
          <p:cNvSpPr>
            <a:spLocks noChangeArrowheads="1"/>
          </p:cNvSpPr>
          <p:nvPr/>
        </p:nvSpPr>
        <p:spPr bwMode="auto">
          <a:xfrm>
            <a:off x="1142976" y="785794"/>
            <a:ext cx="785813" cy="785812"/>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r>
              <a:rPr lang="ru-RU" sz="2000" b="1" i="1" dirty="0" smtClean="0">
                <a:solidFill>
                  <a:srgbClr val="002060"/>
                </a:solidFill>
                <a:latin typeface="Times New Roman" pitchFamily="16" charset="0"/>
              </a:rPr>
              <a:t>    С</a:t>
            </a:r>
            <a:endParaRPr lang="ru-RU" sz="2000" b="1" i="1" dirty="0">
              <a:solidFill>
                <a:srgbClr val="002060"/>
              </a:solidFill>
              <a:latin typeface="Times New Roman" pitchFamily="16" charset="0"/>
            </a:endParaRPr>
          </a:p>
        </p:txBody>
      </p:sp>
      <p:sp>
        <p:nvSpPr>
          <p:cNvPr id="29" name="AutoShape 15"/>
          <p:cNvSpPr>
            <a:spLocks noChangeArrowheads="1"/>
          </p:cNvSpPr>
          <p:nvPr/>
        </p:nvSpPr>
        <p:spPr bwMode="auto">
          <a:xfrm>
            <a:off x="2143108" y="785794"/>
            <a:ext cx="857256" cy="785818"/>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r>
              <a:rPr lang="ru-RU" sz="2000" b="1" i="1" dirty="0" smtClean="0">
                <a:solidFill>
                  <a:srgbClr val="002060"/>
                </a:solidFill>
                <a:latin typeface="Times New Roman" pitchFamily="16" charset="0"/>
              </a:rPr>
              <a:t>    У</a:t>
            </a:r>
            <a:endParaRPr lang="ru-RU" sz="2000" b="1" i="1" dirty="0">
              <a:solidFill>
                <a:srgbClr val="002060"/>
              </a:solidFill>
              <a:latin typeface="Times New Roman" pitchFamily="16" charset="0"/>
            </a:endParaRPr>
          </a:p>
        </p:txBody>
      </p:sp>
      <p:sp>
        <p:nvSpPr>
          <p:cNvPr id="30" name="AutoShape 15"/>
          <p:cNvSpPr>
            <a:spLocks noChangeArrowheads="1"/>
          </p:cNvSpPr>
          <p:nvPr/>
        </p:nvSpPr>
        <p:spPr bwMode="auto">
          <a:xfrm>
            <a:off x="3143240" y="785794"/>
            <a:ext cx="857256" cy="785818"/>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r>
              <a:rPr lang="ru-RU" sz="2000" b="1" i="1" dirty="0" smtClean="0">
                <a:solidFill>
                  <a:srgbClr val="002060"/>
                </a:solidFill>
                <a:latin typeface="Times New Roman" pitchFamily="16" charset="0"/>
              </a:rPr>
              <a:t>    В</a:t>
            </a:r>
            <a:endParaRPr lang="ru-RU" sz="2000" b="1" i="1" dirty="0">
              <a:solidFill>
                <a:srgbClr val="002060"/>
              </a:solidFill>
              <a:latin typeface="Times New Roman" pitchFamily="16" charset="0"/>
            </a:endParaRPr>
          </a:p>
        </p:txBody>
      </p:sp>
      <p:sp>
        <p:nvSpPr>
          <p:cNvPr id="31" name="AutoShape 11"/>
          <p:cNvSpPr>
            <a:spLocks noChangeArrowheads="1"/>
          </p:cNvSpPr>
          <p:nvPr/>
        </p:nvSpPr>
        <p:spPr bwMode="auto">
          <a:xfrm>
            <a:off x="4143372" y="785794"/>
            <a:ext cx="857250" cy="785812"/>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r>
              <a:rPr lang="ru-RU" sz="2000" b="1" i="1" dirty="0" smtClean="0">
                <a:solidFill>
                  <a:srgbClr val="002060"/>
                </a:solidFill>
                <a:latin typeface="Times New Roman" pitchFamily="16" charset="0"/>
              </a:rPr>
              <a:t>     О</a:t>
            </a:r>
            <a:endParaRPr lang="ru-RU" sz="2000" b="1" i="1" dirty="0">
              <a:solidFill>
                <a:srgbClr val="002060"/>
              </a:solidFill>
              <a:latin typeface="Times New Roman" pitchFamily="16" charset="0"/>
            </a:endParaRPr>
          </a:p>
        </p:txBody>
      </p:sp>
      <p:sp>
        <p:nvSpPr>
          <p:cNvPr id="32" name="AutoShape 19"/>
          <p:cNvSpPr>
            <a:spLocks noChangeArrowheads="1"/>
          </p:cNvSpPr>
          <p:nvPr/>
        </p:nvSpPr>
        <p:spPr bwMode="auto">
          <a:xfrm>
            <a:off x="5143504" y="785794"/>
            <a:ext cx="857250" cy="785818"/>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r>
              <a:rPr lang="ru-RU" sz="2000" b="1" i="1" dirty="0" smtClean="0">
                <a:solidFill>
                  <a:srgbClr val="002060"/>
                </a:solidFill>
                <a:latin typeface="Times New Roman" pitchFamily="16" charset="0"/>
              </a:rPr>
              <a:t>     Р</a:t>
            </a:r>
            <a:endParaRPr lang="ru-RU" sz="2000" b="1" i="1" dirty="0">
              <a:solidFill>
                <a:srgbClr val="002060"/>
              </a:solidFill>
              <a:latin typeface="Times New Roman" pitchFamily="16" charset="0"/>
            </a:endParaRPr>
          </a:p>
        </p:txBody>
      </p:sp>
      <p:sp>
        <p:nvSpPr>
          <p:cNvPr id="33" name="AutoShape 23"/>
          <p:cNvSpPr>
            <a:spLocks noChangeArrowheads="1"/>
          </p:cNvSpPr>
          <p:nvPr/>
        </p:nvSpPr>
        <p:spPr bwMode="auto">
          <a:xfrm>
            <a:off x="6143636" y="785794"/>
            <a:ext cx="857250" cy="785818"/>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r>
              <a:rPr lang="ru-RU" sz="2000" b="1" i="1" dirty="0" smtClean="0">
                <a:solidFill>
                  <a:srgbClr val="002060"/>
                </a:solidFill>
                <a:latin typeface="Times New Roman" pitchFamily="16" charset="0"/>
              </a:rPr>
              <a:t>     О</a:t>
            </a:r>
            <a:endParaRPr lang="ru-RU" sz="2000" b="1" i="1" dirty="0">
              <a:solidFill>
                <a:srgbClr val="002060"/>
              </a:solidFill>
              <a:latin typeface="Times New Roman" pitchFamily="16" charset="0"/>
            </a:endParaRPr>
          </a:p>
        </p:txBody>
      </p:sp>
      <p:sp>
        <p:nvSpPr>
          <p:cNvPr id="34" name="AutoShape 23"/>
          <p:cNvSpPr>
            <a:spLocks noChangeArrowheads="1"/>
          </p:cNvSpPr>
          <p:nvPr/>
        </p:nvSpPr>
        <p:spPr bwMode="auto">
          <a:xfrm>
            <a:off x="7143768" y="785794"/>
            <a:ext cx="857250" cy="785818"/>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r>
              <a:rPr lang="ru-RU" sz="2000" b="1" i="1" dirty="0" smtClean="0">
                <a:solidFill>
                  <a:srgbClr val="002060"/>
                </a:solidFill>
                <a:latin typeface="Times New Roman" pitchFamily="16" charset="0"/>
              </a:rPr>
              <a:t>     В</a:t>
            </a:r>
            <a:endParaRPr lang="ru-RU" sz="2000" b="1" i="1" dirty="0">
              <a:solidFill>
                <a:srgbClr val="002060"/>
              </a:solidFill>
              <a:latin typeface="Times New Roman" pitchFamily="16" charset="0"/>
            </a:endParaRPr>
          </a:p>
        </p:txBody>
      </p:sp>
      <p:sp>
        <p:nvSpPr>
          <p:cNvPr id="35" name="TextBox 34"/>
          <p:cNvSpPr txBox="1"/>
          <p:nvPr/>
        </p:nvSpPr>
        <p:spPr>
          <a:xfrm>
            <a:off x="2786050" y="3000372"/>
            <a:ext cx="5286412" cy="369332"/>
          </a:xfrm>
          <a:prstGeom prst="rect">
            <a:avLst/>
          </a:prstGeom>
          <a:noFill/>
        </p:spPr>
        <p:txBody>
          <a:bodyPr wrap="square" rtlCol="0">
            <a:spAutoFit/>
          </a:bodyPr>
          <a:lstStyle/>
          <a:p>
            <a:endParaRPr lang="ru-RU"/>
          </a:p>
        </p:txBody>
      </p:sp>
      <p:sp>
        <p:nvSpPr>
          <p:cNvPr id="36" name="TextBox 35"/>
          <p:cNvSpPr txBox="1"/>
          <p:nvPr/>
        </p:nvSpPr>
        <p:spPr>
          <a:xfrm>
            <a:off x="500034" y="2000240"/>
            <a:ext cx="8429684" cy="1200329"/>
          </a:xfrm>
          <a:prstGeom prst="rect">
            <a:avLst/>
          </a:prstGeom>
          <a:noFill/>
        </p:spPr>
        <p:txBody>
          <a:bodyPr wrap="square" rtlCol="0">
            <a:spAutoFit/>
          </a:bodyPr>
          <a:lstStyle/>
          <a:p>
            <a:r>
              <a:rPr lang="ru-RU" sz="2400" b="1" dirty="0" smtClean="0">
                <a:solidFill>
                  <a:srgbClr val="0070C0"/>
                </a:solidFill>
                <a:latin typeface="Bookman Old Style" pitchFamily="18" charset="0"/>
              </a:rPr>
              <a:t>Хилый в детстве мальчик Саша стал великим полководцем. Над его могилой надпись из трёх слов «Здесь лежит …  .» О ком идёт речь?</a:t>
            </a:r>
            <a:endParaRPr lang="ru-RU" sz="2400" b="1" dirty="0">
              <a:solidFill>
                <a:srgbClr val="0070C0"/>
              </a:solidFill>
              <a:latin typeface="Bookman Old Style" pitchFamily="18" charset="0"/>
            </a:endParaRPr>
          </a:p>
        </p:txBody>
      </p:sp>
      <p:sp>
        <p:nvSpPr>
          <p:cNvPr id="37" name="Text Box 17"/>
          <p:cNvSpPr txBox="1">
            <a:spLocks noChangeArrowheads="1"/>
          </p:cNvSpPr>
          <p:nvPr/>
        </p:nvSpPr>
        <p:spPr bwMode="auto">
          <a:xfrm>
            <a:off x="808038" y="3710007"/>
            <a:ext cx="4307545" cy="236225"/>
          </a:xfrm>
          <a:prstGeom prst="rect">
            <a:avLst/>
          </a:prstGeom>
          <a:noFill/>
          <a:ln w="9525">
            <a:noFill/>
            <a:round/>
            <a:headEnd/>
            <a:tailEnd/>
          </a:ln>
        </p:spPr>
        <p:txBody>
          <a:bodyPr wrap="none" anchor="ctr"/>
          <a:lstStyle/>
          <a:p>
            <a:endParaRPr lang="ru-RU"/>
          </a:p>
        </p:txBody>
      </p:sp>
      <p:grpSp>
        <p:nvGrpSpPr>
          <p:cNvPr id="38" name="Group 47"/>
          <p:cNvGrpSpPr>
            <a:grpSpLocks/>
          </p:cNvGrpSpPr>
          <p:nvPr/>
        </p:nvGrpSpPr>
        <p:grpSpPr bwMode="auto">
          <a:xfrm>
            <a:off x="642910" y="3571876"/>
            <a:ext cx="692891" cy="461332"/>
            <a:chOff x="1229" y="1125"/>
            <a:chExt cx="1265" cy="277"/>
          </a:xfrm>
          <a:solidFill>
            <a:srgbClr val="00B050"/>
          </a:solidFill>
        </p:grpSpPr>
        <p:sp>
          <p:nvSpPr>
            <p:cNvPr id="39" name="Text Box 29"/>
            <p:cNvSpPr txBox="1">
              <a:spLocks noChangeArrowheads="1"/>
            </p:cNvSpPr>
            <p:nvPr/>
          </p:nvSpPr>
          <p:spPr bwMode="auto">
            <a:xfrm>
              <a:off x="1707" y="1125"/>
              <a:ext cx="288" cy="21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40" name="Text Box 30"/>
            <p:cNvSpPr txBox="1">
              <a:spLocks noChangeArrowheads="1"/>
            </p:cNvSpPr>
            <p:nvPr/>
          </p:nvSpPr>
          <p:spPr bwMode="auto">
            <a:xfrm>
              <a:off x="1229" y="1125"/>
              <a:ext cx="1265" cy="27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1</a:t>
              </a:r>
              <a:endParaRPr lang="en-US" sz="3200" b="1" i="1">
                <a:solidFill>
                  <a:srgbClr val="000066"/>
                </a:solidFill>
                <a:latin typeface="Times New Roman" pitchFamily="16" charset="0"/>
                <a:cs typeface="Arial" charset="0"/>
              </a:endParaRPr>
            </a:p>
          </p:txBody>
        </p:sp>
      </p:grpSp>
      <p:grpSp>
        <p:nvGrpSpPr>
          <p:cNvPr id="41" name="Group 48"/>
          <p:cNvGrpSpPr>
            <a:grpSpLocks/>
          </p:cNvGrpSpPr>
          <p:nvPr/>
        </p:nvGrpSpPr>
        <p:grpSpPr bwMode="auto">
          <a:xfrm>
            <a:off x="2714613" y="3571876"/>
            <a:ext cx="692626" cy="461388"/>
            <a:chOff x="1128" y="1778"/>
            <a:chExt cx="1265" cy="212"/>
          </a:xfrm>
          <a:solidFill>
            <a:srgbClr val="00B050"/>
          </a:solidFill>
        </p:grpSpPr>
        <p:sp>
          <p:nvSpPr>
            <p:cNvPr id="42" name="Text Box 32"/>
            <p:cNvSpPr txBox="1">
              <a:spLocks noChangeArrowheads="1"/>
            </p:cNvSpPr>
            <p:nvPr/>
          </p:nvSpPr>
          <p:spPr bwMode="auto">
            <a:xfrm>
              <a:off x="1486" y="1804"/>
              <a:ext cx="288" cy="16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43" name="Text Box 34"/>
            <p:cNvSpPr txBox="1">
              <a:spLocks noChangeArrowheads="1"/>
            </p:cNvSpPr>
            <p:nvPr/>
          </p:nvSpPr>
          <p:spPr bwMode="auto">
            <a:xfrm>
              <a:off x="1128" y="1778"/>
              <a:ext cx="1265" cy="212"/>
            </a:xfrm>
            <a:prstGeom prst="rect">
              <a:avLst/>
            </a:prstGeom>
            <a:solidFill>
              <a:srgbClr val="00B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3</a:t>
              </a:r>
              <a:endParaRPr lang="en-US" sz="3200" b="1" i="1">
                <a:solidFill>
                  <a:srgbClr val="000066"/>
                </a:solidFill>
                <a:latin typeface="Times New Roman" pitchFamily="16" charset="0"/>
                <a:cs typeface="Arial" charset="0"/>
              </a:endParaRPr>
            </a:p>
          </p:txBody>
        </p:sp>
      </p:grpSp>
      <p:grpSp>
        <p:nvGrpSpPr>
          <p:cNvPr id="44" name="Group 49"/>
          <p:cNvGrpSpPr>
            <a:grpSpLocks/>
          </p:cNvGrpSpPr>
          <p:nvPr/>
        </p:nvGrpSpPr>
        <p:grpSpPr bwMode="auto">
          <a:xfrm>
            <a:off x="4714877" y="3571876"/>
            <a:ext cx="699976" cy="448203"/>
            <a:chOff x="1254" y="2223"/>
            <a:chExt cx="1316" cy="1082"/>
          </a:xfrm>
          <a:solidFill>
            <a:srgbClr val="00B050"/>
          </a:solidFill>
        </p:grpSpPr>
        <p:sp>
          <p:nvSpPr>
            <p:cNvPr id="45" name="Text Box 36"/>
            <p:cNvSpPr txBox="1">
              <a:spLocks noChangeArrowheads="1"/>
            </p:cNvSpPr>
            <p:nvPr/>
          </p:nvSpPr>
          <p:spPr bwMode="auto">
            <a:xfrm>
              <a:off x="1746" y="2631"/>
              <a:ext cx="288" cy="37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46" name="Text Box 38"/>
            <p:cNvSpPr txBox="1">
              <a:spLocks noChangeArrowheads="1"/>
            </p:cNvSpPr>
            <p:nvPr/>
          </p:nvSpPr>
          <p:spPr bwMode="auto">
            <a:xfrm>
              <a:off x="1254" y="2223"/>
              <a:ext cx="1316" cy="1082"/>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5</a:t>
              </a:r>
            </a:p>
            <a:p>
              <a:pPr>
                <a:spcBef>
                  <a:spcPct val="50000"/>
                </a:spcBef>
              </a:pPr>
              <a:endParaRPr lang="en-US" sz="3200" b="1" i="1">
                <a:solidFill>
                  <a:srgbClr val="000066"/>
                </a:solidFill>
                <a:latin typeface="Times New Roman" pitchFamily="16" charset="0"/>
                <a:cs typeface="Arial" charset="0"/>
              </a:endParaRPr>
            </a:p>
          </p:txBody>
        </p:sp>
      </p:grpSp>
      <p:grpSp>
        <p:nvGrpSpPr>
          <p:cNvPr id="47" name="Group 51"/>
          <p:cNvGrpSpPr>
            <a:grpSpLocks/>
          </p:cNvGrpSpPr>
          <p:nvPr/>
        </p:nvGrpSpPr>
        <p:grpSpPr bwMode="auto">
          <a:xfrm>
            <a:off x="6715140" y="3571876"/>
            <a:ext cx="702104" cy="460885"/>
            <a:chOff x="1261" y="3771"/>
            <a:chExt cx="1321" cy="199"/>
          </a:xfrm>
          <a:solidFill>
            <a:srgbClr val="00B050"/>
          </a:solidFill>
        </p:grpSpPr>
        <p:sp>
          <p:nvSpPr>
            <p:cNvPr id="48" name="Text Box 44"/>
            <p:cNvSpPr txBox="1">
              <a:spLocks noChangeArrowheads="1"/>
            </p:cNvSpPr>
            <p:nvPr/>
          </p:nvSpPr>
          <p:spPr bwMode="auto">
            <a:xfrm>
              <a:off x="1877" y="3795"/>
              <a:ext cx="288" cy="15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49" name="Text Box 46"/>
            <p:cNvSpPr txBox="1">
              <a:spLocks noChangeArrowheads="1"/>
            </p:cNvSpPr>
            <p:nvPr/>
          </p:nvSpPr>
          <p:spPr bwMode="auto">
            <a:xfrm>
              <a:off x="1261" y="3771"/>
              <a:ext cx="1321" cy="19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dirty="0">
                  <a:solidFill>
                    <a:srgbClr val="000066"/>
                  </a:solidFill>
                  <a:latin typeface="Times New Roman" pitchFamily="16" charset="0"/>
                  <a:cs typeface="Arial" charset="0"/>
                </a:rPr>
                <a:t>7</a:t>
              </a:r>
              <a:endParaRPr lang="en-US" sz="3200" b="1" i="1" dirty="0">
                <a:solidFill>
                  <a:srgbClr val="000066"/>
                </a:solidFill>
                <a:latin typeface="Times New Roman" pitchFamily="16" charset="0"/>
                <a:cs typeface="Arial" charset="0"/>
              </a:endParaRPr>
            </a:p>
          </p:txBody>
        </p:sp>
      </p:grpSp>
      <p:grpSp>
        <p:nvGrpSpPr>
          <p:cNvPr id="50" name="Group 47"/>
          <p:cNvGrpSpPr>
            <a:grpSpLocks/>
          </p:cNvGrpSpPr>
          <p:nvPr/>
        </p:nvGrpSpPr>
        <p:grpSpPr bwMode="auto">
          <a:xfrm>
            <a:off x="3714744" y="3571876"/>
            <a:ext cx="692891" cy="460183"/>
            <a:chOff x="1349" y="1100"/>
            <a:chExt cx="1265" cy="201"/>
          </a:xfrm>
          <a:solidFill>
            <a:srgbClr val="00B050"/>
          </a:solidFill>
        </p:grpSpPr>
        <p:sp>
          <p:nvSpPr>
            <p:cNvPr id="51" name="Text Box 29"/>
            <p:cNvSpPr txBox="1">
              <a:spLocks noChangeArrowheads="1"/>
            </p:cNvSpPr>
            <p:nvPr/>
          </p:nvSpPr>
          <p:spPr bwMode="auto">
            <a:xfrm>
              <a:off x="1707" y="1125"/>
              <a:ext cx="288" cy="15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52" name="Text Box 30"/>
            <p:cNvSpPr txBox="1">
              <a:spLocks noChangeArrowheads="1"/>
            </p:cNvSpPr>
            <p:nvPr/>
          </p:nvSpPr>
          <p:spPr bwMode="auto">
            <a:xfrm>
              <a:off x="1349" y="1100"/>
              <a:ext cx="1265" cy="201"/>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4</a:t>
              </a:r>
              <a:endParaRPr lang="en-US" sz="3200" b="1" i="1">
                <a:solidFill>
                  <a:srgbClr val="000066"/>
                </a:solidFill>
                <a:latin typeface="Times New Roman" pitchFamily="16" charset="0"/>
                <a:cs typeface="Arial" charset="0"/>
              </a:endParaRPr>
            </a:p>
          </p:txBody>
        </p:sp>
      </p:grpSp>
      <p:grpSp>
        <p:nvGrpSpPr>
          <p:cNvPr id="53" name="Group 48"/>
          <p:cNvGrpSpPr>
            <a:grpSpLocks/>
          </p:cNvGrpSpPr>
          <p:nvPr/>
        </p:nvGrpSpPr>
        <p:grpSpPr bwMode="auto">
          <a:xfrm>
            <a:off x="1714480" y="3571876"/>
            <a:ext cx="692627" cy="461303"/>
            <a:chOff x="1247" y="1567"/>
            <a:chExt cx="1265" cy="277"/>
          </a:xfrm>
          <a:solidFill>
            <a:srgbClr val="00B050"/>
          </a:solidFill>
        </p:grpSpPr>
        <p:sp>
          <p:nvSpPr>
            <p:cNvPr id="54" name="Text Box 32"/>
            <p:cNvSpPr txBox="1">
              <a:spLocks noChangeArrowheads="1"/>
            </p:cNvSpPr>
            <p:nvPr/>
          </p:nvSpPr>
          <p:spPr bwMode="auto">
            <a:xfrm>
              <a:off x="1606" y="1567"/>
              <a:ext cx="288" cy="21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55" name="Text Box 34"/>
            <p:cNvSpPr txBox="1">
              <a:spLocks noChangeArrowheads="1"/>
            </p:cNvSpPr>
            <p:nvPr/>
          </p:nvSpPr>
          <p:spPr bwMode="auto">
            <a:xfrm>
              <a:off x="1247" y="1567"/>
              <a:ext cx="1265" cy="27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2</a:t>
              </a:r>
              <a:endParaRPr lang="en-US" sz="3200" b="1" i="1">
                <a:solidFill>
                  <a:srgbClr val="000066"/>
                </a:solidFill>
                <a:latin typeface="Times New Roman" pitchFamily="16" charset="0"/>
                <a:cs typeface="Arial" charset="0"/>
              </a:endParaRPr>
            </a:p>
          </p:txBody>
        </p:sp>
      </p:grpSp>
      <p:grpSp>
        <p:nvGrpSpPr>
          <p:cNvPr id="56" name="Group 51"/>
          <p:cNvGrpSpPr>
            <a:grpSpLocks/>
          </p:cNvGrpSpPr>
          <p:nvPr/>
        </p:nvGrpSpPr>
        <p:grpSpPr bwMode="auto">
          <a:xfrm>
            <a:off x="5715008" y="3571876"/>
            <a:ext cx="702104" cy="460885"/>
            <a:chOff x="1261" y="3773"/>
            <a:chExt cx="1321" cy="199"/>
          </a:xfrm>
          <a:solidFill>
            <a:srgbClr val="00B050"/>
          </a:solidFill>
        </p:grpSpPr>
        <p:sp>
          <p:nvSpPr>
            <p:cNvPr id="57" name="Text Box 44"/>
            <p:cNvSpPr txBox="1">
              <a:spLocks noChangeArrowheads="1"/>
            </p:cNvSpPr>
            <p:nvPr/>
          </p:nvSpPr>
          <p:spPr bwMode="auto">
            <a:xfrm>
              <a:off x="1754" y="3797"/>
              <a:ext cx="288" cy="15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58" name="Text Box 46"/>
            <p:cNvSpPr txBox="1">
              <a:spLocks noChangeArrowheads="1"/>
            </p:cNvSpPr>
            <p:nvPr/>
          </p:nvSpPr>
          <p:spPr bwMode="auto">
            <a:xfrm>
              <a:off x="1261" y="3773"/>
              <a:ext cx="1321" cy="19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6</a:t>
              </a:r>
              <a:endParaRPr lang="en-US" sz="3200" b="1" i="1">
                <a:solidFill>
                  <a:srgbClr val="000066"/>
                </a:solidFill>
                <a:latin typeface="Times New Roman" pitchFamily="16" charset="0"/>
                <a:cs typeface="Arial" charset="0"/>
              </a:endParaRPr>
            </a:p>
          </p:txBody>
        </p:sp>
      </p:grpSp>
      <p:sp>
        <p:nvSpPr>
          <p:cNvPr id="59" name="AutoShape 11"/>
          <p:cNvSpPr>
            <a:spLocks noChangeArrowheads="1"/>
          </p:cNvSpPr>
          <p:nvPr/>
        </p:nvSpPr>
        <p:spPr bwMode="auto">
          <a:xfrm>
            <a:off x="642910" y="3500438"/>
            <a:ext cx="720107" cy="506198"/>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endParaRPr lang="ru-RU" sz="2000" b="1" i="1" dirty="0">
              <a:solidFill>
                <a:srgbClr val="002060"/>
              </a:solidFill>
              <a:latin typeface="Times New Roman" pitchFamily="16" charset="0"/>
            </a:endParaRPr>
          </a:p>
        </p:txBody>
      </p:sp>
      <p:sp>
        <p:nvSpPr>
          <p:cNvPr id="60" name="AutoShape 15"/>
          <p:cNvSpPr>
            <a:spLocks noChangeArrowheads="1"/>
          </p:cNvSpPr>
          <p:nvPr/>
        </p:nvSpPr>
        <p:spPr bwMode="auto">
          <a:xfrm>
            <a:off x="1643042" y="3500438"/>
            <a:ext cx="785576" cy="506201"/>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61" name="AutoShape 15"/>
          <p:cNvSpPr>
            <a:spLocks noChangeArrowheads="1"/>
          </p:cNvSpPr>
          <p:nvPr/>
        </p:nvSpPr>
        <p:spPr bwMode="auto">
          <a:xfrm>
            <a:off x="2643174" y="3500438"/>
            <a:ext cx="785576" cy="506201"/>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62" name="AutoShape 11"/>
          <p:cNvSpPr>
            <a:spLocks noChangeArrowheads="1"/>
          </p:cNvSpPr>
          <p:nvPr/>
        </p:nvSpPr>
        <p:spPr bwMode="auto">
          <a:xfrm>
            <a:off x="3643306" y="3500438"/>
            <a:ext cx="785571" cy="506198"/>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63" name="AutoShape 19"/>
          <p:cNvSpPr>
            <a:spLocks noChangeArrowheads="1"/>
          </p:cNvSpPr>
          <p:nvPr/>
        </p:nvSpPr>
        <p:spPr bwMode="auto">
          <a:xfrm>
            <a:off x="4643438" y="3500438"/>
            <a:ext cx="785571" cy="506201"/>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64" name="AutoShape 23"/>
          <p:cNvSpPr>
            <a:spLocks noChangeArrowheads="1"/>
          </p:cNvSpPr>
          <p:nvPr/>
        </p:nvSpPr>
        <p:spPr bwMode="auto">
          <a:xfrm>
            <a:off x="5643570" y="3500438"/>
            <a:ext cx="785571" cy="506201"/>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65" name="AutoShape 23"/>
          <p:cNvSpPr>
            <a:spLocks noChangeArrowheads="1"/>
          </p:cNvSpPr>
          <p:nvPr/>
        </p:nvSpPr>
        <p:spPr bwMode="auto">
          <a:xfrm>
            <a:off x="6643702" y="3500438"/>
            <a:ext cx="785571" cy="506201"/>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приз</a:t>
            </a:r>
            <a:endParaRPr lang="ru-RU" sz="2000" b="1" i="1" dirty="0">
              <a:solidFill>
                <a:srgbClr val="FF0000"/>
              </a:solidFill>
              <a:latin typeface="Times New Roman" pitchFamily="16" charset="0"/>
            </a:endParaRPr>
          </a:p>
        </p:txBody>
      </p:sp>
      <p:grpSp>
        <p:nvGrpSpPr>
          <p:cNvPr id="66" name="Group 51"/>
          <p:cNvGrpSpPr>
            <a:grpSpLocks/>
          </p:cNvGrpSpPr>
          <p:nvPr/>
        </p:nvGrpSpPr>
        <p:grpSpPr bwMode="auto">
          <a:xfrm>
            <a:off x="7643834" y="3571876"/>
            <a:ext cx="785818" cy="460182"/>
            <a:chOff x="913" y="3751"/>
            <a:chExt cx="1016" cy="105"/>
          </a:xfrm>
          <a:solidFill>
            <a:srgbClr val="00B050"/>
          </a:solidFill>
        </p:grpSpPr>
        <p:sp>
          <p:nvSpPr>
            <p:cNvPr id="67" name="Text Box 44"/>
            <p:cNvSpPr txBox="1">
              <a:spLocks noChangeArrowheads="1"/>
            </p:cNvSpPr>
            <p:nvPr/>
          </p:nvSpPr>
          <p:spPr bwMode="auto">
            <a:xfrm flipH="1">
              <a:off x="1726" y="3751"/>
              <a:ext cx="203" cy="83"/>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endParaRPr lang="ru-RU" sz="2400" b="1">
                <a:solidFill>
                  <a:srgbClr val="0000FF"/>
                </a:solidFill>
                <a:latin typeface="Times New Roman" pitchFamily="16" charset="0"/>
              </a:endParaRPr>
            </a:p>
          </p:txBody>
        </p:sp>
        <p:sp>
          <p:nvSpPr>
            <p:cNvPr id="68" name="Text Box 46"/>
            <p:cNvSpPr txBox="1">
              <a:spLocks noChangeArrowheads="1"/>
            </p:cNvSpPr>
            <p:nvPr/>
          </p:nvSpPr>
          <p:spPr bwMode="auto">
            <a:xfrm>
              <a:off x="913" y="3751"/>
              <a:ext cx="1016" cy="105"/>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r>
                <a:rPr lang="ru-RU" sz="3200" b="1" i="1" dirty="0" smtClean="0">
                  <a:solidFill>
                    <a:srgbClr val="000066"/>
                  </a:solidFill>
                  <a:latin typeface="Times New Roman" pitchFamily="16" charset="0"/>
                  <a:cs typeface="Arial" charset="0"/>
                </a:rPr>
                <a:t>8</a:t>
              </a:r>
              <a:endParaRPr lang="en-US" sz="3200" b="1" i="1" dirty="0">
                <a:solidFill>
                  <a:srgbClr val="000066"/>
                </a:solidFill>
                <a:latin typeface="Times New Roman" pitchFamily="16" charset="0"/>
                <a:cs typeface="Arial" charset="0"/>
              </a:endParaRPr>
            </a:p>
          </p:txBody>
        </p:sp>
      </p:grpSp>
      <p:sp>
        <p:nvSpPr>
          <p:cNvPr id="69" name="AutoShape 23"/>
          <p:cNvSpPr>
            <a:spLocks noChangeArrowheads="1"/>
          </p:cNvSpPr>
          <p:nvPr/>
        </p:nvSpPr>
        <p:spPr bwMode="auto">
          <a:xfrm>
            <a:off x="7643834" y="3500438"/>
            <a:ext cx="785571" cy="506201"/>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70" name="Text Box 17"/>
          <p:cNvSpPr txBox="1">
            <a:spLocks noChangeArrowheads="1"/>
          </p:cNvSpPr>
          <p:nvPr/>
        </p:nvSpPr>
        <p:spPr bwMode="auto">
          <a:xfrm>
            <a:off x="655638" y="4843492"/>
            <a:ext cx="4307545" cy="236225"/>
          </a:xfrm>
          <a:prstGeom prst="rect">
            <a:avLst/>
          </a:prstGeom>
          <a:noFill/>
          <a:ln w="9525">
            <a:noFill/>
            <a:round/>
            <a:headEnd/>
            <a:tailEnd/>
          </a:ln>
        </p:spPr>
        <p:txBody>
          <a:bodyPr wrap="none" anchor="ctr"/>
          <a:lstStyle/>
          <a:p>
            <a:endParaRPr lang="ru-RU"/>
          </a:p>
        </p:txBody>
      </p:sp>
      <p:grpSp>
        <p:nvGrpSpPr>
          <p:cNvPr id="71" name="Group 47"/>
          <p:cNvGrpSpPr>
            <a:grpSpLocks/>
          </p:cNvGrpSpPr>
          <p:nvPr/>
        </p:nvGrpSpPr>
        <p:grpSpPr bwMode="auto">
          <a:xfrm>
            <a:off x="642910" y="4214818"/>
            <a:ext cx="692891" cy="461332"/>
            <a:chOff x="1229" y="1125"/>
            <a:chExt cx="1265" cy="277"/>
          </a:xfrm>
          <a:solidFill>
            <a:srgbClr val="FFC000"/>
          </a:solidFill>
        </p:grpSpPr>
        <p:sp>
          <p:nvSpPr>
            <p:cNvPr id="72" name="Text Box 29"/>
            <p:cNvSpPr txBox="1">
              <a:spLocks noChangeArrowheads="1"/>
            </p:cNvSpPr>
            <p:nvPr/>
          </p:nvSpPr>
          <p:spPr bwMode="auto">
            <a:xfrm>
              <a:off x="1707" y="1125"/>
              <a:ext cx="288" cy="21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73" name="Text Box 30"/>
            <p:cNvSpPr txBox="1">
              <a:spLocks noChangeArrowheads="1"/>
            </p:cNvSpPr>
            <p:nvPr/>
          </p:nvSpPr>
          <p:spPr bwMode="auto">
            <a:xfrm>
              <a:off x="1229" y="1125"/>
              <a:ext cx="1265" cy="27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dirty="0" smtClean="0">
                  <a:solidFill>
                    <a:srgbClr val="000066"/>
                  </a:solidFill>
                  <a:latin typeface="Times New Roman" pitchFamily="16" charset="0"/>
                  <a:cs typeface="Arial" charset="0"/>
                </a:rPr>
                <a:t>1</a:t>
              </a:r>
              <a:endParaRPr lang="en-US" sz="3200" b="1" i="1" dirty="0">
                <a:solidFill>
                  <a:srgbClr val="000066"/>
                </a:solidFill>
                <a:latin typeface="Times New Roman" pitchFamily="16" charset="0"/>
                <a:cs typeface="Arial" charset="0"/>
              </a:endParaRPr>
            </a:p>
          </p:txBody>
        </p:sp>
      </p:grpSp>
      <p:grpSp>
        <p:nvGrpSpPr>
          <p:cNvPr id="74" name="Group 48"/>
          <p:cNvGrpSpPr>
            <a:grpSpLocks/>
          </p:cNvGrpSpPr>
          <p:nvPr/>
        </p:nvGrpSpPr>
        <p:grpSpPr bwMode="auto">
          <a:xfrm>
            <a:off x="2714613" y="4214818"/>
            <a:ext cx="692626" cy="461388"/>
            <a:chOff x="1128" y="1778"/>
            <a:chExt cx="1265" cy="212"/>
          </a:xfrm>
          <a:solidFill>
            <a:srgbClr val="FFC000"/>
          </a:solidFill>
        </p:grpSpPr>
        <p:sp>
          <p:nvSpPr>
            <p:cNvPr id="75" name="Text Box 32"/>
            <p:cNvSpPr txBox="1">
              <a:spLocks noChangeArrowheads="1"/>
            </p:cNvSpPr>
            <p:nvPr/>
          </p:nvSpPr>
          <p:spPr bwMode="auto">
            <a:xfrm>
              <a:off x="1486" y="1804"/>
              <a:ext cx="288" cy="16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76" name="Text Box 34"/>
            <p:cNvSpPr txBox="1">
              <a:spLocks noChangeArrowheads="1"/>
            </p:cNvSpPr>
            <p:nvPr/>
          </p:nvSpPr>
          <p:spPr bwMode="auto">
            <a:xfrm>
              <a:off x="1128" y="1778"/>
              <a:ext cx="1265" cy="212"/>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3</a:t>
              </a:r>
              <a:endParaRPr lang="en-US" sz="3200" b="1" i="1">
                <a:solidFill>
                  <a:srgbClr val="000066"/>
                </a:solidFill>
                <a:latin typeface="Times New Roman" pitchFamily="16" charset="0"/>
                <a:cs typeface="Arial" charset="0"/>
              </a:endParaRPr>
            </a:p>
          </p:txBody>
        </p:sp>
      </p:grpSp>
      <p:grpSp>
        <p:nvGrpSpPr>
          <p:cNvPr id="77" name="Group 49"/>
          <p:cNvGrpSpPr>
            <a:grpSpLocks/>
          </p:cNvGrpSpPr>
          <p:nvPr/>
        </p:nvGrpSpPr>
        <p:grpSpPr bwMode="auto">
          <a:xfrm>
            <a:off x="4714877" y="4214818"/>
            <a:ext cx="699976" cy="448203"/>
            <a:chOff x="1254" y="2223"/>
            <a:chExt cx="1316" cy="1082"/>
          </a:xfrm>
          <a:solidFill>
            <a:srgbClr val="FFC000"/>
          </a:solidFill>
        </p:grpSpPr>
        <p:sp>
          <p:nvSpPr>
            <p:cNvPr id="78" name="Text Box 36"/>
            <p:cNvSpPr txBox="1">
              <a:spLocks noChangeArrowheads="1"/>
            </p:cNvSpPr>
            <p:nvPr/>
          </p:nvSpPr>
          <p:spPr bwMode="auto">
            <a:xfrm>
              <a:off x="1746" y="2631"/>
              <a:ext cx="288" cy="37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79" name="Text Box 38"/>
            <p:cNvSpPr txBox="1">
              <a:spLocks noChangeArrowheads="1"/>
            </p:cNvSpPr>
            <p:nvPr/>
          </p:nvSpPr>
          <p:spPr bwMode="auto">
            <a:xfrm>
              <a:off x="1254" y="2223"/>
              <a:ext cx="1316" cy="1082"/>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5</a:t>
              </a:r>
            </a:p>
            <a:p>
              <a:pPr>
                <a:spcBef>
                  <a:spcPct val="50000"/>
                </a:spcBef>
              </a:pPr>
              <a:endParaRPr lang="en-US" sz="3200" b="1" i="1">
                <a:solidFill>
                  <a:srgbClr val="000066"/>
                </a:solidFill>
                <a:latin typeface="Times New Roman" pitchFamily="16" charset="0"/>
                <a:cs typeface="Arial" charset="0"/>
              </a:endParaRPr>
            </a:p>
          </p:txBody>
        </p:sp>
      </p:grpSp>
      <p:grpSp>
        <p:nvGrpSpPr>
          <p:cNvPr id="80" name="Group 51"/>
          <p:cNvGrpSpPr>
            <a:grpSpLocks/>
          </p:cNvGrpSpPr>
          <p:nvPr/>
        </p:nvGrpSpPr>
        <p:grpSpPr bwMode="auto">
          <a:xfrm>
            <a:off x="6715140" y="4214818"/>
            <a:ext cx="702104" cy="460885"/>
            <a:chOff x="1261" y="3771"/>
            <a:chExt cx="1321" cy="199"/>
          </a:xfrm>
          <a:solidFill>
            <a:srgbClr val="FFC000"/>
          </a:solidFill>
        </p:grpSpPr>
        <p:sp>
          <p:nvSpPr>
            <p:cNvPr id="81" name="Text Box 44"/>
            <p:cNvSpPr txBox="1">
              <a:spLocks noChangeArrowheads="1"/>
            </p:cNvSpPr>
            <p:nvPr/>
          </p:nvSpPr>
          <p:spPr bwMode="auto">
            <a:xfrm>
              <a:off x="1877" y="3795"/>
              <a:ext cx="288" cy="15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82" name="Text Box 46"/>
            <p:cNvSpPr txBox="1">
              <a:spLocks noChangeArrowheads="1"/>
            </p:cNvSpPr>
            <p:nvPr/>
          </p:nvSpPr>
          <p:spPr bwMode="auto">
            <a:xfrm>
              <a:off x="1261" y="3771"/>
              <a:ext cx="1321" cy="19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dirty="0">
                  <a:solidFill>
                    <a:srgbClr val="000066"/>
                  </a:solidFill>
                  <a:latin typeface="Times New Roman" pitchFamily="16" charset="0"/>
                  <a:cs typeface="Arial" charset="0"/>
                </a:rPr>
                <a:t>7</a:t>
              </a:r>
              <a:endParaRPr lang="en-US" sz="3200" b="1" i="1" dirty="0">
                <a:solidFill>
                  <a:srgbClr val="000066"/>
                </a:solidFill>
                <a:latin typeface="Times New Roman" pitchFamily="16" charset="0"/>
                <a:cs typeface="Arial" charset="0"/>
              </a:endParaRPr>
            </a:p>
          </p:txBody>
        </p:sp>
      </p:grpSp>
      <p:grpSp>
        <p:nvGrpSpPr>
          <p:cNvPr id="83" name="Group 47"/>
          <p:cNvGrpSpPr>
            <a:grpSpLocks/>
          </p:cNvGrpSpPr>
          <p:nvPr/>
        </p:nvGrpSpPr>
        <p:grpSpPr bwMode="auto">
          <a:xfrm>
            <a:off x="3714744" y="4214818"/>
            <a:ext cx="692891" cy="460183"/>
            <a:chOff x="1349" y="1100"/>
            <a:chExt cx="1265" cy="201"/>
          </a:xfrm>
          <a:solidFill>
            <a:srgbClr val="FFC000"/>
          </a:solidFill>
        </p:grpSpPr>
        <p:sp>
          <p:nvSpPr>
            <p:cNvPr id="84" name="Text Box 29"/>
            <p:cNvSpPr txBox="1">
              <a:spLocks noChangeArrowheads="1"/>
            </p:cNvSpPr>
            <p:nvPr/>
          </p:nvSpPr>
          <p:spPr bwMode="auto">
            <a:xfrm>
              <a:off x="1707" y="1125"/>
              <a:ext cx="288" cy="15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85" name="Text Box 30"/>
            <p:cNvSpPr txBox="1">
              <a:spLocks noChangeArrowheads="1"/>
            </p:cNvSpPr>
            <p:nvPr/>
          </p:nvSpPr>
          <p:spPr bwMode="auto">
            <a:xfrm>
              <a:off x="1349" y="1100"/>
              <a:ext cx="1265" cy="201"/>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4</a:t>
              </a:r>
              <a:endParaRPr lang="en-US" sz="3200" b="1" i="1">
                <a:solidFill>
                  <a:srgbClr val="000066"/>
                </a:solidFill>
                <a:latin typeface="Times New Roman" pitchFamily="16" charset="0"/>
                <a:cs typeface="Arial" charset="0"/>
              </a:endParaRPr>
            </a:p>
          </p:txBody>
        </p:sp>
      </p:grpSp>
      <p:grpSp>
        <p:nvGrpSpPr>
          <p:cNvPr id="86" name="Group 48"/>
          <p:cNvGrpSpPr>
            <a:grpSpLocks/>
          </p:cNvGrpSpPr>
          <p:nvPr/>
        </p:nvGrpSpPr>
        <p:grpSpPr bwMode="auto">
          <a:xfrm>
            <a:off x="1714480" y="4214818"/>
            <a:ext cx="692627" cy="461303"/>
            <a:chOff x="1247" y="1567"/>
            <a:chExt cx="1265" cy="277"/>
          </a:xfrm>
          <a:solidFill>
            <a:srgbClr val="FFC000"/>
          </a:solidFill>
        </p:grpSpPr>
        <p:sp>
          <p:nvSpPr>
            <p:cNvPr id="87" name="Text Box 32"/>
            <p:cNvSpPr txBox="1">
              <a:spLocks noChangeArrowheads="1"/>
            </p:cNvSpPr>
            <p:nvPr/>
          </p:nvSpPr>
          <p:spPr bwMode="auto">
            <a:xfrm>
              <a:off x="1606" y="1567"/>
              <a:ext cx="288" cy="21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88" name="Text Box 34"/>
            <p:cNvSpPr txBox="1">
              <a:spLocks noChangeArrowheads="1"/>
            </p:cNvSpPr>
            <p:nvPr/>
          </p:nvSpPr>
          <p:spPr bwMode="auto">
            <a:xfrm>
              <a:off x="1247" y="1567"/>
              <a:ext cx="1265" cy="27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2</a:t>
              </a:r>
              <a:endParaRPr lang="en-US" sz="3200" b="1" i="1">
                <a:solidFill>
                  <a:srgbClr val="000066"/>
                </a:solidFill>
                <a:latin typeface="Times New Roman" pitchFamily="16" charset="0"/>
                <a:cs typeface="Arial" charset="0"/>
              </a:endParaRPr>
            </a:p>
          </p:txBody>
        </p:sp>
      </p:grpSp>
      <p:grpSp>
        <p:nvGrpSpPr>
          <p:cNvPr id="89" name="Group 51"/>
          <p:cNvGrpSpPr>
            <a:grpSpLocks/>
          </p:cNvGrpSpPr>
          <p:nvPr/>
        </p:nvGrpSpPr>
        <p:grpSpPr bwMode="auto">
          <a:xfrm>
            <a:off x="5715008" y="4214818"/>
            <a:ext cx="702104" cy="460885"/>
            <a:chOff x="1261" y="3773"/>
            <a:chExt cx="1321" cy="199"/>
          </a:xfrm>
          <a:solidFill>
            <a:srgbClr val="FFC000"/>
          </a:solidFill>
        </p:grpSpPr>
        <p:sp>
          <p:nvSpPr>
            <p:cNvPr id="90" name="Text Box 44"/>
            <p:cNvSpPr txBox="1">
              <a:spLocks noChangeArrowheads="1"/>
            </p:cNvSpPr>
            <p:nvPr/>
          </p:nvSpPr>
          <p:spPr bwMode="auto">
            <a:xfrm>
              <a:off x="1754" y="3797"/>
              <a:ext cx="288" cy="15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91" name="Text Box 46"/>
            <p:cNvSpPr txBox="1">
              <a:spLocks noChangeArrowheads="1"/>
            </p:cNvSpPr>
            <p:nvPr/>
          </p:nvSpPr>
          <p:spPr bwMode="auto">
            <a:xfrm>
              <a:off x="1261" y="3773"/>
              <a:ext cx="1321" cy="19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dirty="0">
                  <a:solidFill>
                    <a:srgbClr val="000066"/>
                  </a:solidFill>
                  <a:latin typeface="Times New Roman" pitchFamily="16" charset="0"/>
                  <a:cs typeface="Arial" charset="0"/>
                </a:rPr>
                <a:t>6</a:t>
              </a:r>
              <a:endParaRPr lang="en-US" sz="3200" b="1" i="1" dirty="0">
                <a:solidFill>
                  <a:srgbClr val="000066"/>
                </a:solidFill>
                <a:latin typeface="Times New Roman" pitchFamily="16" charset="0"/>
                <a:cs typeface="Arial" charset="0"/>
              </a:endParaRPr>
            </a:p>
          </p:txBody>
        </p:sp>
      </p:grpSp>
      <p:sp>
        <p:nvSpPr>
          <p:cNvPr id="92" name="AutoShape 11"/>
          <p:cNvSpPr>
            <a:spLocks noChangeArrowheads="1"/>
          </p:cNvSpPr>
          <p:nvPr/>
        </p:nvSpPr>
        <p:spPr bwMode="auto">
          <a:xfrm>
            <a:off x="642910" y="4143380"/>
            <a:ext cx="720107" cy="506198"/>
          </a:xfrm>
          <a:prstGeom prst="rect">
            <a:avLst/>
          </a:prstGeom>
          <a:solidFill>
            <a:srgbClr val="FFC00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93" name="AutoShape 15"/>
          <p:cNvSpPr>
            <a:spLocks noChangeArrowheads="1"/>
          </p:cNvSpPr>
          <p:nvPr/>
        </p:nvSpPr>
        <p:spPr bwMode="auto">
          <a:xfrm>
            <a:off x="1643042" y="4143380"/>
            <a:ext cx="785576" cy="506201"/>
          </a:xfrm>
          <a:prstGeom prst="rect">
            <a:avLst/>
          </a:prstGeom>
          <a:solidFill>
            <a:srgbClr val="FFC00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endParaRPr lang="ru-RU" sz="2000" b="1" i="1" dirty="0">
              <a:solidFill>
                <a:srgbClr val="C00000"/>
              </a:solidFill>
              <a:latin typeface="Times New Roman" pitchFamily="16" charset="0"/>
            </a:endParaRPr>
          </a:p>
        </p:txBody>
      </p:sp>
      <p:sp>
        <p:nvSpPr>
          <p:cNvPr id="94" name="AutoShape 15"/>
          <p:cNvSpPr>
            <a:spLocks noChangeArrowheads="1"/>
          </p:cNvSpPr>
          <p:nvPr/>
        </p:nvSpPr>
        <p:spPr bwMode="auto">
          <a:xfrm>
            <a:off x="2643174" y="4143380"/>
            <a:ext cx="785576" cy="506201"/>
          </a:xfrm>
          <a:prstGeom prst="rect">
            <a:avLst/>
          </a:prstGeom>
          <a:solidFill>
            <a:srgbClr val="FFC00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95" name="AutoShape 11"/>
          <p:cNvSpPr>
            <a:spLocks noChangeArrowheads="1"/>
          </p:cNvSpPr>
          <p:nvPr/>
        </p:nvSpPr>
        <p:spPr bwMode="auto">
          <a:xfrm>
            <a:off x="3643306" y="4143380"/>
            <a:ext cx="785571" cy="506198"/>
          </a:xfrm>
          <a:prstGeom prst="rect">
            <a:avLst/>
          </a:prstGeom>
          <a:solidFill>
            <a:srgbClr val="FFC00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96" name="AutoShape 19"/>
          <p:cNvSpPr>
            <a:spLocks noChangeArrowheads="1"/>
          </p:cNvSpPr>
          <p:nvPr/>
        </p:nvSpPr>
        <p:spPr bwMode="auto">
          <a:xfrm>
            <a:off x="4643438" y="4143380"/>
            <a:ext cx="785571" cy="506201"/>
          </a:xfrm>
          <a:prstGeom prst="rect">
            <a:avLst/>
          </a:prstGeom>
          <a:solidFill>
            <a:srgbClr val="FFC00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endParaRPr lang="ru-RU" sz="2000" b="1" i="1" dirty="0">
              <a:solidFill>
                <a:srgbClr val="002060"/>
              </a:solidFill>
              <a:latin typeface="Times New Roman" pitchFamily="16" charset="0"/>
            </a:endParaRPr>
          </a:p>
        </p:txBody>
      </p:sp>
      <p:sp>
        <p:nvSpPr>
          <p:cNvPr id="97" name="AutoShape 23"/>
          <p:cNvSpPr>
            <a:spLocks noChangeArrowheads="1"/>
          </p:cNvSpPr>
          <p:nvPr/>
        </p:nvSpPr>
        <p:spPr bwMode="auto">
          <a:xfrm>
            <a:off x="5643570" y="4143380"/>
            <a:ext cx="785571" cy="506201"/>
          </a:xfrm>
          <a:prstGeom prst="rect">
            <a:avLst/>
          </a:prstGeom>
          <a:solidFill>
            <a:srgbClr val="FFC00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98" name="AutoShape 23"/>
          <p:cNvSpPr>
            <a:spLocks noChangeArrowheads="1"/>
          </p:cNvSpPr>
          <p:nvPr/>
        </p:nvSpPr>
        <p:spPr bwMode="auto">
          <a:xfrm>
            <a:off x="6643702" y="4143380"/>
            <a:ext cx="785571" cy="506201"/>
          </a:xfrm>
          <a:prstGeom prst="rect">
            <a:avLst/>
          </a:prstGeom>
          <a:solidFill>
            <a:srgbClr val="FFC00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grpSp>
        <p:nvGrpSpPr>
          <p:cNvPr id="99" name="Group 51"/>
          <p:cNvGrpSpPr>
            <a:grpSpLocks/>
          </p:cNvGrpSpPr>
          <p:nvPr/>
        </p:nvGrpSpPr>
        <p:grpSpPr bwMode="auto">
          <a:xfrm>
            <a:off x="7643834" y="4214818"/>
            <a:ext cx="785818" cy="460182"/>
            <a:chOff x="913" y="3751"/>
            <a:chExt cx="1016" cy="105"/>
          </a:xfrm>
          <a:solidFill>
            <a:srgbClr val="FFC000"/>
          </a:solidFill>
        </p:grpSpPr>
        <p:sp>
          <p:nvSpPr>
            <p:cNvPr id="100" name="Text Box 44"/>
            <p:cNvSpPr txBox="1">
              <a:spLocks noChangeArrowheads="1"/>
            </p:cNvSpPr>
            <p:nvPr/>
          </p:nvSpPr>
          <p:spPr bwMode="auto">
            <a:xfrm flipH="1">
              <a:off x="1726" y="3751"/>
              <a:ext cx="203" cy="83"/>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endParaRPr lang="ru-RU" sz="2400" b="1">
                <a:solidFill>
                  <a:srgbClr val="0000FF"/>
                </a:solidFill>
                <a:latin typeface="Times New Roman" pitchFamily="16" charset="0"/>
              </a:endParaRPr>
            </a:p>
          </p:txBody>
        </p:sp>
        <p:sp>
          <p:nvSpPr>
            <p:cNvPr id="101" name="Text Box 46"/>
            <p:cNvSpPr txBox="1">
              <a:spLocks noChangeArrowheads="1"/>
            </p:cNvSpPr>
            <p:nvPr/>
          </p:nvSpPr>
          <p:spPr bwMode="auto">
            <a:xfrm>
              <a:off x="913" y="3751"/>
              <a:ext cx="1016" cy="105"/>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r>
                <a:rPr lang="ru-RU" sz="3200" b="1" i="1" dirty="0" smtClean="0">
                  <a:solidFill>
                    <a:srgbClr val="000066"/>
                  </a:solidFill>
                  <a:latin typeface="Times New Roman" pitchFamily="16" charset="0"/>
                  <a:cs typeface="Arial" charset="0"/>
                </a:rPr>
                <a:t>8</a:t>
              </a:r>
              <a:endParaRPr lang="en-US" sz="3200" b="1" i="1" dirty="0">
                <a:solidFill>
                  <a:srgbClr val="000066"/>
                </a:solidFill>
                <a:latin typeface="Times New Roman" pitchFamily="16" charset="0"/>
                <a:cs typeface="Arial" charset="0"/>
              </a:endParaRPr>
            </a:p>
          </p:txBody>
        </p:sp>
      </p:grpSp>
      <p:sp>
        <p:nvSpPr>
          <p:cNvPr id="102" name="AutoShape 23"/>
          <p:cNvSpPr>
            <a:spLocks noChangeArrowheads="1"/>
          </p:cNvSpPr>
          <p:nvPr/>
        </p:nvSpPr>
        <p:spPr bwMode="auto">
          <a:xfrm>
            <a:off x="7643834" y="4143380"/>
            <a:ext cx="785571" cy="506201"/>
          </a:xfrm>
          <a:prstGeom prst="rect">
            <a:avLst/>
          </a:prstGeom>
          <a:solidFill>
            <a:srgbClr val="FFC00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103" name="Text Box 17"/>
          <p:cNvSpPr txBox="1">
            <a:spLocks noChangeArrowheads="1"/>
          </p:cNvSpPr>
          <p:nvPr/>
        </p:nvSpPr>
        <p:spPr bwMode="auto">
          <a:xfrm>
            <a:off x="642910" y="5500702"/>
            <a:ext cx="4307545" cy="256698"/>
          </a:xfrm>
          <a:prstGeom prst="rect">
            <a:avLst/>
          </a:prstGeom>
          <a:noFill/>
          <a:ln w="9525">
            <a:noFill/>
            <a:round/>
            <a:headEnd/>
            <a:tailEnd/>
          </a:ln>
        </p:spPr>
        <p:txBody>
          <a:bodyPr wrap="none" anchor="ctr"/>
          <a:lstStyle/>
          <a:p>
            <a:endParaRPr lang="ru-RU"/>
          </a:p>
        </p:txBody>
      </p:sp>
      <p:grpSp>
        <p:nvGrpSpPr>
          <p:cNvPr id="104" name="Group 47"/>
          <p:cNvGrpSpPr>
            <a:grpSpLocks/>
          </p:cNvGrpSpPr>
          <p:nvPr/>
        </p:nvGrpSpPr>
        <p:grpSpPr bwMode="auto">
          <a:xfrm>
            <a:off x="642910" y="4857760"/>
            <a:ext cx="692891" cy="501315"/>
            <a:chOff x="1229" y="1125"/>
            <a:chExt cx="1265" cy="277"/>
          </a:xfrm>
          <a:solidFill>
            <a:srgbClr val="FF66CC"/>
          </a:solidFill>
        </p:grpSpPr>
        <p:sp>
          <p:nvSpPr>
            <p:cNvPr id="105" name="Text Box 29"/>
            <p:cNvSpPr txBox="1">
              <a:spLocks noChangeArrowheads="1"/>
            </p:cNvSpPr>
            <p:nvPr/>
          </p:nvSpPr>
          <p:spPr bwMode="auto">
            <a:xfrm>
              <a:off x="1707" y="1125"/>
              <a:ext cx="288" cy="21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06" name="Text Box 30"/>
            <p:cNvSpPr txBox="1">
              <a:spLocks noChangeArrowheads="1"/>
            </p:cNvSpPr>
            <p:nvPr/>
          </p:nvSpPr>
          <p:spPr bwMode="auto">
            <a:xfrm>
              <a:off x="1229" y="1125"/>
              <a:ext cx="1265" cy="27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1</a:t>
              </a:r>
              <a:endParaRPr lang="en-US" sz="3200" b="1" i="1">
                <a:solidFill>
                  <a:srgbClr val="000066"/>
                </a:solidFill>
                <a:latin typeface="Times New Roman" pitchFamily="16" charset="0"/>
                <a:cs typeface="Arial" charset="0"/>
              </a:endParaRPr>
            </a:p>
          </p:txBody>
        </p:sp>
      </p:grpSp>
      <p:grpSp>
        <p:nvGrpSpPr>
          <p:cNvPr id="107" name="Group 48"/>
          <p:cNvGrpSpPr>
            <a:grpSpLocks/>
          </p:cNvGrpSpPr>
          <p:nvPr/>
        </p:nvGrpSpPr>
        <p:grpSpPr bwMode="auto">
          <a:xfrm>
            <a:off x="2714613" y="4857761"/>
            <a:ext cx="692626" cy="501375"/>
            <a:chOff x="1128" y="1778"/>
            <a:chExt cx="1265" cy="212"/>
          </a:xfrm>
          <a:solidFill>
            <a:srgbClr val="FF66CC"/>
          </a:solidFill>
        </p:grpSpPr>
        <p:sp>
          <p:nvSpPr>
            <p:cNvPr id="108" name="Text Box 32"/>
            <p:cNvSpPr txBox="1">
              <a:spLocks noChangeArrowheads="1"/>
            </p:cNvSpPr>
            <p:nvPr/>
          </p:nvSpPr>
          <p:spPr bwMode="auto">
            <a:xfrm>
              <a:off x="1486" y="1804"/>
              <a:ext cx="288" cy="16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09" name="Text Box 34"/>
            <p:cNvSpPr txBox="1">
              <a:spLocks noChangeArrowheads="1"/>
            </p:cNvSpPr>
            <p:nvPr/>
          </p:nvSpPr>
          <p:spPr bwMode="auto">
            <a:xfrm>
              <a:off x="1128" y="1778"/>
              <a:ext cx="1265" cy="212"/>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3</a:t>
              </a:r>
              <a:endParaRPr lang="en-US" sz="3200" b="1" i="1">
                <a:solidFill>
                  <a:srgbClr val="000066"/>
                </a:solidFill>
                <a:latin typeface="Times New Roman" pitchFamily="16" charset="0"/>
                <a:cs typeface="Arial" charset="0"/>
              </a:endParaRPr>
            </a:p>
          </p:txBody>
        </p:sp>
      </p:grpSp>
      <p:grpSp>
        <p:nvGrpSpPr>
          <p:cNvPr id="110" name="Group 49"/>
          <p:cNvGrpSpPr>
            <a:grpSpLocks/>
          </p:cNvGrpSpPr>
          <p:nvPr/>
        </p:nvGrpSpPr>
        <p:grpSpPr bwMode="auto">
          <a:xfrm>
            <a:off x="4714877" y="4857761"/>
            <a:ext cx="699976" cy="487048"/>
            <a:chOff x="1254" y="2223"/>
            <a:chExt cx="1316" cy="1082"/>
          </a:xfrm>
          <a:solidFill>
            <a:srgbClr val="FF66CC"/>
          </a:solidFill>
        </p:grpSpPr>
        <p:sp>
          <p:nvSpPr>
            <p:cNvPr id="111" name="Text Box 36"/>
            <p:cNvSpPr txBox="1">
              <a:spLocks noChangeArrowheads="1"/>
            </p:cNvSpPr>
            <p:nvPr/>
          </p:nvSpPr>
          <p:spPr bwMode="auto">
            <a:xfrm>
              <a:off x="1746" y="2631"/>
              <a:ext cx="288" cy="37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12" name="Text Box 38"/>
            <p:cNvSpPr txBox="1">
              <a:spLocks noChangeArrowheads="1"/>
            </p:cNvSpPr>
            <p:nvPr/>
          </p:nvSpPr>
          <p:spPr bwMode="auto">
            <a:xfrm>
              <a:off x="1254" y="2223"/>
              <a:ext cx="1316" cy="1082"/>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5</a:t>
              </a:r>
            </a:p>
            <a:p>
              <a:pPr>
                <a:spcBef>
                  <a:spcPct val="50000"/>
                </a:spcBef>
              </a:pPr>
              <a:endParaRPr lang="en-US" sz="3200" b="1" i="1">
                <a:solidFill>
                  <a:srgbClr val="000066"/>
                </a:solidFill>
                <a:latin typeface="Times New Roman" pitchFamily="16" charset="0"/>
                <a:cs typeface="Arial" charset="0"/>
              </a:endParaRPr>
            </a:p>
          </p:txBody>
        </p:sp>
      </p:grpSp>
      <p:grpSp>
        <p:nvGrpSpPr>
          <p:cNvPr id="113" name="Group 51"/>
          <p:cNvGrpSpPr>
            <a:grpSpLocks/>
          </p:cNvGrpSpPr>
          <p:nvPr/>
        </p:nvGrpSpPr>
        <p:grpSpPr bwMode="auto">
          <a:xfrm>
            <a:off x="6715140" y="4857760"/>
            <a:ext cx="702104" cy="500828"/>
            <a:chOff x="1261" y="3771"/>
            <a:chExt cx="1321" cy="199"/>
          </a:xfrm>
          <a:solidFill>
            <a:srgbClr val="FF66CC"/>
          </a:solidFill>
        </p:grpSpPr>
        <p:sp>
          <p:nvSpPr>
            <p:cNvPr id="114" name="Text Box 44"/>
            <p:cNvSpPr txBox="1">
              <a:spLocks noChangeArrowheads="1"/>
            </p:cNvSpPr>
            <p:nvPr/>
          </p:nvSpPr>
          <p:spPr bwMode="auto">
            <a:xfrm>
              <a:off x="1877" y="3795"/>
              <a:ext cx="288" cy="15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15" name="Text Box 46"/>
            <p:cNvSpPr txBox="1">
              <a:spLocks noChangeArrowheads="1"/>
            </p:cNvSpPr>
            <p:nvPr/>
          </p:nvSpPr>
          <p:spPr bwMode="auto">
            <a:xfrm>
              <a:off x="1261" y="3771"/>
              <a:ext cx="1321" cy="19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dirty="0">
                  <a:solidFill>
                    <a:srgbClr val="000066"/>
                  </a:solidFill>
                  <a:latin typeface="Times New Roman" pitchFamily="16" charset="0"/>
                  <a:cs typeface="Arial" charset="0"/>
                </a:rPr>
                <a:t>7</a:t>
              </a:r>
              <a:endParaRPr lang="en-US" sz="3200" b="1" i="1" dirty="0">
                <a:solidFill>
                  <a:srgbClr val="000066"/>
                </a:solidFill>
                <a:latin typeface="Times New Roman" pitchFamily="16" charset="0"/>
                <a:cs typeface="Arial" charset="0"/>
              </a:endParaRPr>
            </a:p>
          </p:txBody>
        </p:sp>
      </p:grpSp>
      <p:grpSp>
        <p:nvGrpSpPr>
          <p:cNvPr id="116" name="Group 47"/>
          <p:cNvGrpSpPr>
            <a:grpSpLocks/>
          </p:cNvGrpSpPr>
          <p:nvPr/>
        </p:nvGrpSpPr>
        <p:grpSpPr bwMode="auto">
          <a:xfrm>
            <a:off x="3714744" y="4857761"/>
            <a:ext cx="692891" cy="500066"/>
            <a:chOff x="1349" y="1100"/>
            <a:chExt cx="1265" cy="201"/>
          </a:xfrm>
          <a:solidFill>
            <a:srgbClr val="FF66CC"/>
          </a:solidFill>
        </p:grpSpPr>
        <p:sp>
          <p:nvSpPr>
            <p:cNvPr id="117" name="Text Box 29"/>
            <p:cNvSpPr txBox="1">
              <a:spLocks noChangeArrowheads="1"/>
            </p:cNvSpPr>
            <p:nvPr/>
          </p:nvSpPr>
          <p:spPr bwMode="auto">
            <a:xfrm>
              <a:off x="1707" y="1125"/>
              <a:ext cx="288" cy="15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18" name="Text Box 30"/>
            <p:cNvSpPr txBox="1">
              <a:spLocks noChangeArrowheads="1"/>
            </p:cNvSpPr>
            <p:nvPr/>
          </p:nvSpPr>
          <p:spPr bwMode="auto">
            <a:xfrm>
              <a:off x="1349" y="1100"/>
              <a:ext cx="1265" cy="201"/>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4</a:t>
              </a:r>
              <a:endParaRPr lang="en-US" sz="3200" b="1" i="1">
                <a:solidFill>
                  <a:srgbClr val="000066"/>
                </a:solidFill>
                <a:latin typeface="Times New Roman" pitchFamily="16" charset="0"/>
                <a:cs typeface="Arial" charset="0"/>
              </a:endParaRPr>
            </a:p>
          </p:txBody>
        </p:sp>
      </p:grpSp>
      <p:grpSp>
        <p:nvGrpSpPr>
          <p:cNvPr id="119" name="Group 48"/>
          <p:cNvGrpSpPr>
            <a:grpSpLocks/>
          </p:cNvGrpSpPr>
          <p:nvPr/>
        </p:nvGrpSpPr>
        <p:grpSpPr bwMode="auto">
          <a:xfrm>
            <a:off x="1714480" y="4857760"/>
            <a:ext cx="692627" cy="501283"/>
            <a:chOff x="1247" y="1567"/>
            <a:chExt cx="1265" cy="277"/>
          </a:xfrm>
          <a:solidFill>
            <a:srgbClr val="FF66CC"/>
          </a:solidFill>
        </p:grpSpPr>
        <p:sp>
          <p:nvSpPr>
            <p:cNvPr id="120" name="Text Box 32"/>
            <p:cNvSpPr txBox="1">
              <a:spLocks noChangeArrowheads="1"/>
            </p:cNvSpPr>
            <p:nvPr/>
          </p:nvSpPr>
          <p:spPr bwMode="auto">
            <a:xfrm>
              <a:off x="1606" y="1567"/>
              <a:ext cx="288" cy="21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21" name="Text Box 34"/>
            <p:cNvSpPr txBox="1">
              <a:spLocks noChangeArrowheads="1"/>
            </p:cNvSpPr>
            <p:nvPr/>
          </p:nvSpPr>
          <p:spPr bwMode="auto">
            <a:xfrm>
              <a:off x="1247" y="1567"/>
              <a:ext cx="1265" cy="27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2</a:t>
              </a:r>
              <a:endParaRPr lang="en-US" sz="3200" b="1" i="1">
                <a:solidFill>
                  <a:srgbClr val="000066"/>
                </a:solidFill>
                <a:latin typeface="Times New Roman" pitchFamily="16" charset="0"/>
                <a:cs typeface="Arial" charset="0"/>
              </a:endParaRPr>
            </a:p>
          </p:txBody>
        </p:sp>
      </p:grpSp>
      <p:grpSp>
        <p:nvGrpSpPr>
          <p:cNvPr id="122" name="Group 51"/>
          <p:cNvGrpSpPr>
            <a:grpSpLocks/>
          </p:cNvGrpSpPr>
          <p:nvPr/>
        </p:nvGrpSpPr>
        <p:grpSpPr bwMode="auto">
          <a:xfrm>
            <a:off x="5715008" y="4857762"/>
            <a:ext cx="702104" cy="500828"/>
            <a:chOff x="1261" y="3773"/>
            <a:chExt cx="1321" cy="199"/>
          </a:xfrm>
          <a:solidFill>
            <a:srgbClr val="FF66CC"/>
          </a:solidFill>
        </p:grpSpPr>
        <p:sp>
          <p:nvSpPr>
            <p:cNvPr id="123" name="Text Box 44"/>
            <p:cNvSpPr txBox="1">
              <a:spLocks noChangeArrowheads="1"/>
            </p:cNvSpPr>
            <p:nvPr/>
          </p:nvSpPr>
          <p:spPr bwMode="auto">
            <a:xfrm>
              <a:off x="1754" y="3797"/>
              <a:ext cx="288" cy="15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24" name="Text Box 46"/>
            <p:cNvSpPr txBox="1">
              <a:spLocks noChangeArrowheads="1"/>
            </p:cNvSpPr>
            <p:nvPr/>
          </p:nvSpPr>
          <p:spPr bwMode="auto">
            <a:xfrm>
              <a:off x="1261" y="3773"/>
              <a:ext cx="1321" cy="19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6</a:t>
              </a:r>
              <a:endParaRPr lang="en-US" sz="3200" b="1" i="1">
                <a:solidFill>
                  <a:srgbClr val="000066"/>
                </a:solidFill>
                <a:latin typeface="Times New Roman" pitchFamily="16" charset="0"/>
                <a:cs typeface="Arial" charset="0"/>
              </a:endParaRPr>
            </a:p>
          </p:txBody>
        </p:sp>
      </p:grpSp>
      <p:sp>
        <p:nvSpPr>
          <p:cNvPr id="125" name="AutoShape 11"/>
          <p:cNvSpPr>
            <a:spLocks noChangeArrowheads="1"/>
          </p:cNvSpPr>
          <p:nvPr/>
        </p:nvSpPr>
        <p:spPr bwMode="auto">
          <a:xfrm>
            <a:off x="642910" y="4786322"/>
            <a:ext cx="720107" cy="550069"/>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126" name="AutoShape 15"/>
          <p:cNvSpPr>
            <a:spLocks noChangeArrowheads="1"/>
          </p:cNvSpPr>
          <p:nvPr/>
        </p:nvSpPr>
        <p:spPr bwMode="auto">
          <a:xfrm>
            <a:off x="1643042" y="4786322"/>
            <a:ext cx="785576" cy="550073"/>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endParaRPr lang="ru-RU" sz="2000" b="1" i="1" dirty="0">
              <a:solidFill>
                <a:srgbClr val="002060"/>
              </a:solidFill>
              <a:latin typeface="Times New Roman" pitchFamily="16" charset="0"/>
            </a:endParaRPr>
          </a:p>
        </p:txBody>
      </p:sp>
      <p:sp>
        <p:nvSpPr>
          <p:cNvPr id="127" name="AutoShape 15"/>
          <p:cNvSpPr>
            <a:spLocks noChangeArrowheads="1"/>
          </p:cNvSpPr>
          <p:nvPr/>
        </p:nvSpPr>
        <p:spPr bwMode="auto">
          <a:xfrm>
            <a:off x="2643174" y="4786322"/>
            <a:ext cx="785576" cy="550073"/>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128" name="AutoShape 11"/>
          <p:cNvSpPr>
            <a:spLocks noChangeArrowheads="1"/>
          </p:cNvSpPr>
          <p:nvPr/>
        </p:nvSpPr>
        <p:spPr bwMode="auto">
          <a:xfrm>
            <a:off x="3643306" y="4786322"/>
            <a:ext cx="785571" cy="550069"/>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endParaRPr lang="ru-RU" sz="2000" b="1" i="1" dirty="0">
              <a:solidFill>
                <a:srgbClr val="002060"/>
              </a:solidFill>
              <a:latin typeface="Times New Roman" pitchFamily="16" charset="0"/>
            </a:endParaRPr>
          </a:p>
        </p:txBody>
      </p:sp>
      <p:sp>
        <p:nvSpPr>
          <p:cNvPr id="129" name="AutoShape 19"/>
          <p:cNvSpPr>
            <a:spLocks noChangeArrowheads="1"/>
          </p:cNvSpPr>
          <p:nvPr/>
        </p:nvSpPr>
        <p:spPr bwMode="auto">
          <a:xfrm>
            <a:off x="4643438" y="4786322"/>
            <a:ext cx="785571" cy="550073"/>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130" name="AutoShape 23"/>
          <p:cNvSpPr>
            <a:spLocks noChangeArrowheads="1"/>
          </p:cNvSpPr>
          <p:nvPr/>
        </p:nvSpPr>
        <p:spPr bwMode="auto">
          <a:xfrm>
            <a:off x="5643570" y="4786322"/>
            <a:ext cx="785571" cy="550073"/>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131" name="AutoShape 23"/>
          <p:cNvSpPr>
            <a:spLocks noChangeArrowheads="1"/>
          </p:cNvSpPr>
          <p:nvPr/>
        </p:nvSpPr>
        <p:spPr bwMode="auto">
          <a:xfrm>
            <a:off x="6643702" y="4786322"/>
            <a:ext cx="785571" cy="550073"/>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grpSp>
        <p:nvGrpSpPr>
          <p:cNvPr id="132" name="Group 51"/>
          <p:cNvGrpSpPr>
            <a:grpSpLocks/>
          </p:cNvGrpSpPr>
          <p:nvPr/>
        </p:nvGrpSpPr>
        <p:grpSpPr bwMode="auto">
          <a:xfrm>
            <a:off x="7643834" y="4857761"/>
            <a:ext cx="785818" cy="500065"/>
            <a:chOff x="913" y="3751"/>
            <a:chExt cx="1016" cy="105"/>
          </a:xfrm>
          <a:solidFill>
            <a:srgbClr val="FF66CC"/>
          </a:solidFill>
        </p:grpSpPr>
        <p:sp>
          <p:nvSpPr>
            <p:cNvPr id="133" name="Text Box 44"/>
            <p:cNvSpPr txBox="1">
              <a:spLocks noChangeArrowheads="1"/>
            </p:cNvSpPr>
            <p:nvPr/>
          </p:nvSpPr>
          <p:spPr bwMode="auto">
            <a:xfrm flipH="1">
              <a:off x="1726" y="3751"/>
              <a:ext cx="203" cy="83"/>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endParaRPr lang="ru-RU" sz="2400" b="1">
                <a:solidFill>
                  <a:srgbClr val="0000FF"/>
                </a:solidFill>
                <a:latin typeface="Times New Roman" pitchFamily="16" charset="0"/>
              </a:endParaRPr>
            </a:p>
          </p:txBody>
        </p:sp>
        <p:sp>
          <p:nvSpPr>
            <p:cNvPr id="134" name="Text Box 46"/>
            <p:cNvSpPr txBox="1">
              <a:spLocks noChangeArrowheads="1"/>
            </p:cNvSpPr>
            <p:nvPr/>
          </p:nvSpPr>
          <p:spPr bwMode="auto">
            <a:xfrm>
              <a:off x="913" y="3751"/>
              <a:ext cx="1016" cy="105"/>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r>
                <a:rPr lang="ru-RU" sz="3200" b="1" i="1" dirty="0" smtClean="0">
                  <a:solidFill>
                    <a:srgbClr val="000066"/>
                  </a:solidFill>
                  <a:latin typeface="Times New Roman" pitchFamily="16" charset="0"/>
                  <a:cs typeface="Arial" charset="0"/>
                </a:rPr>
                <a:t>8</a:t>
              </a:r>
              <a:endParaRPr lang="en-US" sz="3200" b="1" i="1" dirty="0">
                <a:solidFill>
                  <a:srgbClr val="000066"/>
                </a:solidFill>
                <a:latin typeface="Times New Roman" pitchFamily="16" charset="0"/>
                <a:cs typeface="Arial" charset="0"/>
              </a:endParaRPr>
            </a:p>
          </p:txBody>
        </p:sp>
      </p:grpSp>
      <p:sp>
        <p:nvSpPr>
          <p:cNvPr id="135" name="AutoShape 23"/>
          <p:cNvSpPr>
            <a:spLocks noChangeArrowheads="1"/>
          </p:cNvSpPr>
          <p:nvPr/>
        </p:nvSpPr>
        <p:spPr bwMode="auto">
          <a:xfrm>
            <a:off x="7643834" y="4786322"/>
            <a:ext cx="785571" cy="550073"/>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136" name="Text Box 17"/>
          <p:cNvSpPr txBox="1">
            <a:spLocks noChangeArrowheads="1"/>
          </p:cNvSpPr>
          <p:nvPr/>
        </p:nvSpPr>
        <p:spPr bwMode="auto">
          <a:xfrm>
            <a:off x="642910" y="5500702"/>
            <a:ext cx="4307545" cy="236225"/>
          </a:xfrm>
          <a:prstGeom prst="rect">
            <a:avLst/>
          </a:prstGeom>
          <a:noFill/>
          <a:ln w="9525">
            <a:noFill/>
            <a:round/>
            <a:headEnd/>
            <a:tailEnd/>
          </a:ln>
        </p:spPr>
        <p:txBody>
          <a:bodyPr wrap="none" anchor="ctr"/>
          <a:lstStyle/>
          <a:p>
            <a:endParaRPr lang="ru-RU"/>
          </a:p>
        </p:txBody>
      </p:sp>
      <p:sp>
        <p:nvSpPr>
          <p:cNvPr id="137" name="Text Box 17"/>
          <p:cNvSpPr txBox="1">
            <a:spLocks noChangeArrowheads="1"/>
          </p:cNvSpPr>
          <p:nvPr/>
        </p:nvSpPr>
        <p:spPr bwMode="auto">
          <a:xfrm>
            <a:off x="795310" y="5653102"/>
            <a:ext cx="4307545" cy="256698"/>
          </a:xfrm>
          <a:prstGeom prst="rect">
            <a:avLst/>
          </a:prstGeom>
          <a:noFill/>
          <a:ln w="9525">
            <a:noFill/>
            <a:round/>
            <a:headEnd/>
            <a:tailEnd/>
          </a:ln>
        </p:spPr>
        <p:txBody>
          <a:bodyPr wrap="none" anchor="ctr"/>
          <a:lstStyle/>
          <a:p>
            <a:endParaRPr lang="ru-RU"/>
          </a:p>
        </p:txBody>
      </p:sp>
      <p:grpSp>
        <p:nvGrpSpPr>
          <p:cNvPr id="138" name="Group 47"/>
          <p:cNvGrpSpPr>
            <a:grpSpLocks/>
          </p:cNvGrpSpPr>
          <p:nvPr/>
        </p:nvGrpSpPr>
        <p:grpSpPr bwMode="auto">
          <a:xfrm>
            <a:off x="630182" y="5514970"/>
            <a:ext cx="692891" cy="501315"/>
            <a:chOff x="1229" y="1125"/>
            <a:chExt cx="1265" cy="277"/>
          </a:xfrm>
        </p:grpSpPr>
        <p:sp>
          <p:nvSpPr>
            <p:cNvPr id="139" name="Text Box 29"/>
            <p:cNvSpPr txBox="1">
              <a:spLocks noChangeArrowheads="1"/>
            </p:cNvSpPr>
            <p:nvPr/>
          </p:nvSpPr>
          <p:spPr bwMode="auto">
            <a:xfrm>
              <a:off x="1707" y="1125"/>
              <a:ext cx="288" cy="218"/>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40" name="Text Box 30"/>
            <p:cNvSpPr txBox="1">
              <a:spLocks noChangeArrowheads="1"/>
            </p:cNvSpPr>
            <p:nvPr/>
          </p:nvSpPr>
          <p:spPr bwMode="auto">
            <a:xfrm>
              <a:off x="1229" y="1125"/>
              <a:ext cx="1265" cy="27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1</a:t>
              </a:r>
              <a:endParaRPr lang="en-US" sz="3200" b="1" i="1">
                <a:solidFill>
                  <a:srgbClr val="000066"/>
                </a:solidFill>
                <a:latin typeface="Times New Roman" pitchFamily="16" charset="0"/>
                <a:cs typeface="Arial" charset="0"/>
              </a:endParaRPr>
            </a:p>
          </p:txBody>
        </p:sp>
      </p:grpSp>
      <p:grpSp>
        <p:nvGrpSpPr>
          <p:cNvPr id="141" name="Group 48"/>
          <p:cNvGrpSpPr>
            <a:grpSpLocks/>
          </p:cNvGrpSpPr>
          <p:nvPr/>
        </p:nvGrpSpPr>
        <p:grpSpPr bwMode="auto">
          <a:xfrm>
            <a:off x="2701885" y="5514971"/>
            <a:ext cx="692626" cy="501375"/>
            <a:chOff x="1128" y="1778"/>
            <a:chExt cx="1265" cy="212"/>
          </a:xfrm>
        </p:grpSpPr>
        <p:sp>
          <p:nvSpPr>
            <p:cNvPr id="142" name="Text Box 32"/>
            <p:cNvSpPr txBox="1">
              <a:spLocks noChangeArrowheads="1"/>
            </p:cNvSpPr>
            <p:nvPr/>
          </p:nvSpPr>
          <p:spPr bwMode="auto">
            <a:xfrm>
              <a:off x="1486" y="1804"/>
              <a:ext cx="288" cy="16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43" name="Text Box 34"/>
            <p:cNvSpPr txBox="1">
              <a:spLocks noChangeArrowheads="1"/>
            </p:cNvSpPr>
            <p:nvPr/>
          </p:nvSpPr>
          <p:spPr bwMode="auto">
            <a:xfrm>
              <a:off x="1128" y="1778"/>
              <a:ext cx="1265" cy="212"/>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3</a:t>
              </a:r>
              <a:endParaRPr lang="en-US" sz="3200" b="1" i="1">
                <a:solidFill>
                  <a:srgbClr val="000066"/>
                </a:solidFill>
                <a:latin typeface="Times New Roman" pitchFamily="16" charset="0"/>
                <a:cs typeface="Arial" charset="0"/>
              </a:endParaRPr>
            </a:p>
          </p:txBody>
        </p:sp>
      </p:grpSp>
      <p:grpSp>
        <p:nvGrpSpPr>
          <p:cNvPr id="144" name="Group 49"/>
          <p:cNvGrpSpPr>
            <a:grpSpLocks/>
          </p:cNvGrpSpPr>
          <p:nvPr/>
        </p:nvGrpSpPr>
        <p:grpSpPr bwMode="auto">
          <a:xfrm>
            <a:off x="4702149" y="5514971"/>
            <a:ext cx="699976" cy="487048"/>
            <a:chOff x="1254" y="2223"/>
            <a:chExt cx="1316" cy="1082"/>
          </a:xfrm>
        </p:grpSpPr>
        <p:sp>
          <p:nvSpPr>
            <p:cNvPr id="145" name="Text Box 36"/>
            <p:cNvSpPr txBox="1">
              <a:spLocks noChangeArrowheads="1"/>
            </p:cNvSpPr>
            <p:nvPr/>
          </p:nvSpPr>
          <p:spPr bwMode="auto">
            <a:xfrm>
              <a:off x="1746" y="2631"/>
              <a:ext cx="288" cy="378"/>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46" name="Text Box 38"/>
            <p:cNvSpPr txBox="1">
              <a:spLocks noChangeArrowheads="1"/>
            </p:cNvSpPr>
            <p:nvPr/>
          </p:nvSpPr>
          <p:spPr bwMode="auto">
            <a:xfrm>
              <a:off x="1254" y="2223"/>
              <a:ext cx="1316" cy="1082"/>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5</a:t>
              </a:r>
            </a:p>
            <a:p>
              <a:pPr>
                <a:spcBef>
                  <a:spcPct val="50000"/>
                </a:spcBef>
              </a:pPr>
              <a:endParaRPr lang="en-US" sz="3200" b="1" i="1">
                <a:solidFill>
                  <a:srgbClr val="000066"/>
                </a:solidFill>
                <a:latin typeface="Times New Roman" pitchFamily="16" charset="0"/>
                <a:cs typeface="Arial" charset="0"/>
              </a:endParaRPr>
            </a:p>
          </p:txBody>
        </p:sp>
      </p:grpSp>
      <p:grpSp>
        <p:nvGrpSpPr>
          <p:cNvPr id="147" name="Group 51"/>
          <p:cNvGrpSpPr>
            <a:grpSpLocks/>
          </p:cNvGrpSpPr>
          <p:nvPr/>
        </p:nvGrpSpPr>
        <p:grpSpPr bwMode="auto">
          <a:xfrm>
            <a:off x="6702412" y="5443534"/>
            <a:ext cx="702104" cy="500828"/>
            <a:chOff x="1261" y="3771"/>
            <a:chExt cx="1321" cy="199"/>
          </a:xfrm>
        </p:grpSpPr>
        <p:sp>
          <p:nvSpPr>
            <p:cNvPr id="148" name="Text Box 44"/>
            <p:cNvSpPr txBox="1">
              <a:spLocks noChangeArrowheads="1"/>
            </p:cNvSpPr>
            <p:nvPr/>
          </p:nvSpPr>
          <p:spPr bwMode="auto">
            <a:xfrm>
              <a:off x="1877" y="3795"/>
              <a:ext cx="288" cy="15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49" name="Text Box 46"/>
            <p:cNvSpPr txBox="1">
              <a:spLocks noChangeArrowheads="1"/>
            </p:cNvSpPr>
            <p:nvPr/>
          </p:nvSpPr>
          <p:spPr bwMode="auto">
            <a:xfrm>
              <a:off x="1261" y="3771"/>
              <a:ext cx="1321" cy="199"/>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dirty="0">
                  <a:solidFill>
                    <a:srgbClr val="000066"/>
                  </a:solidFill>
                  <a:latin typeface="Times New Roman" pitchFamily="16" charset="0"/>
                  <a:cs typeface="Arial" charset="0"/>
                </a:rPr>
                <a:t>7</a:t>
              </a:r>
              <a:endParaRPr lang="en-US" sz="3200" b="1" i="1" dirty="0">
                <a:solidFill>
                  <a:srgbClr val="000066"/>
                </a:solidFill>
                <a:latin typeface="Times New Roman" pitchFamily="16" charset="0"/>
                <a:cs typeface="Arial" charset="0"/>
              </a:endParaRPr>
            </a:p>
          </p:txBody>
        </p:sp>
      </p:grpSp>
      <p:grpSp>
        <p:nvGrpSpPr>
          <p:cNvPr id="150" name="Group 47"/>
          <p:cNvGrpSpPr>
            <a:grpSpLocks/>
          </p:cNvGrpSpPr>
          <p:nvPr/>
        </p:nvGrpSpPr>
        <p:grpSpPr bwMode="auto">
          <a:xfrm>
            <a:off x="3702016" y="5514971"/>
            <a:ext cx="692891" cy="500066"/>
            <a:chOff x="1349" y="1100"/>
            <a:chExt cx="1265" cy="201"/>
          </a:xfrm>
        </p:grpSpPr>
        <p:sp>
          <p:nvSpPr>
            <p:cNvPr id="151" name="Text Box 29"/>
            <p:cNvSpPr txBox="1">
              <a:spLocks noChangeArrowheads="1"/>
            </p:cNvSpPr>
            <p:nvPr/>
          </p:nvSpPr>
          <p:spPr bwMode="auto">
            <a:xfrm>
              <a:off x="1707" y="1125"/>
              <a:ext cx="288" cy="159"/>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52" name="Text Box 30"/>
            <p:cNvSpPr txBox="1">
              <a:spLocks noChangeArrowheads="1"/>
            </p:cNvSpPr>
            <p:nvPr/>
          </p:nvSpPr>
          <p:spPr bwMode="auto">
            <a:xfrm>
              <a:off x="1349" y="1100"/>
              <a:ext cx="1265" cy="201"/>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4</a:t>
              </a:r>
              <a:endParaRPr lang="en-US" sz="3200" b="1" i="1">
                <a:solidFill>
                  <a:srgbClr val="000066"/>
                </a:solidFill>
                <a:latin typeface="Times New Roman" pitchFamily="16" charset="0"/>
                <a:cs typeface="Arial" charset="0"/>
              </a:endParaRPr>
            </a:p>
          </p:txBody>
        </p:sp>
      </p:grpSp>
      <p:grpSp>
        <p:nvGrpSpPr>
          <p:cNvPr id="153" name="Group 48"/>
          <p:cNvGrpSpPr>
            <a:grpSpLocks/>
          </p:cNvGrpSpPr>
          <p:nvPr/>
        </p:nvGrpSpPr>
        <p:grpSpPr bwMode="auto">
          <a:xfrm>
            <a:off x="1701752" y="5514970"/>
            <a:ext cx="692627" cy="501283"/>
            <a:chOff x="1247" y="1567"/>
            <a:chExt cx="1265" cy="277"/>
          </a:xfrm>
        </p:grpSpPr>
        <p:sp>
          <p:nvSpPr>
            <p:cNvPr id="154" name="Text Box 32"/>
            <p:cNvSpPr txBox="1">
              <a:spLocks noChangeArrowheads="1"/>
            </p:cNvSpPr>
            <p:nvPr/>
          </p:nvSpPr>
          <p:spPr bwMode="auto">
            <a:xfrm>
              <a:off x="1606" y="1567"/>
              <a:ext cx="288" cy="218"/>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55" name="Text Box 34"/>
            <p:cNvSpPr txBox="1">
              <a:spLocks noChangeArrowheads="1"/>
            </p:cNvSpPr>
            <p:nvPr/>
          </p:nvSpPr>
          <p:spPr bwMode="auto">
            <a:xfrm>
              <a:off x="1247" y="1567"/>
              <a:ext cx="1265" cy="27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2</a:t>
              </a:r>
              <a:endParaRPr lang="en-US" sz="3200" b="1" i="1">
                <a:solidFill>
                  <a:srgbClr val="000066"/>
                </a:solidFill>
                <a:latin typeface="Times New Roman" pitchFamily="16" charset="0"/>
                <a:cs typeface="Arial" charset="0"/>
              </a:endParaRPr>
            </a:p>
          </p:txBody>
        </p:sp>
      </p:grpSp>
      <p:grpSp>
        <p:nvGrpSpPr>
          <p:cNvPr id="156" name="Group 51"/>
          <p:cNvGrpSpPr>
            <a:grpSpLocks/>
          </p:cNvGrpSpPr>
          <p:nvPr/>
        </p:nvGrpSpPr>
        <p:grpSpPr bwMode="auto">
          <a:xfrm>
            <a:off x="5702280" y="5514972"/>
            <a:ext cx="702104" cy="500828"/>
            <a:chOff x="1261" y="3773"/>
            <a:chExt cx="1321" cy="199"/>
          </a:xfrm>
        </p:grpSpPr>
        <p:sp>
          <p:nvSpPr>
            <p:cNvPr id="157" name="Text Box 44"/>
            <p:cNvSpPr txBox="1">
              <a:spLocks noChangeArrowheads="1"/>
            </p:cNvSpPr>
            <p:nvPr/>
          </p:nvSpPr>
          <p:spPr bwMode="auto">
            <a:xfrm>
              <a:off x="1754" y="3797"/>
              <a:ext cx="288" cy="15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58" name="Text Box 46"/>
            <p:cNvSpPr txBox="1">
              <a:spLocks noChangeArrowheads="1"/>
            </p:cNvSpPr>
            <p:nvPr/>
          </p:nvSpPr>
          <p:spPr bwMode="auto">
            <a:xfrm>
              <a:off x="1261" y="3773"/>
              <a:ext cx="1321" cy="199"/>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6</a:t>
              </a:r>
              <a:endParaRPr lang="en-US" sz="3200" b="1" i="1">
                <a:solidFill>
                  <a:srgbClr val="000066"/>
                </a:solidFill>
                <a:latin typeface="Times New Roman" pitchFamily="16" charset="0"/>
                <a:cs typeface="Arial" charset="0"/>
              </a:endParaRPr>
            </a:p>
          </p:txBody>
        </p:sp>
      </p:grpSp>
      <p:sp>
        <p:nvSpPr>
          <p:cNvPr id="159" name="AutoShape 11"/>
          <p:cNvSpPr>
            <a:spLocks noChangeArrowheads="1"/>
          </p:cNvSpPr>
          <p:nvPr/>
        </p:nvSpPr>
        <p:spPr bwMode="auto">
          <a:xfrm>
            <a:off x="630182" y="5443532"/>
            <a:ext cx="720107" cy="550069"/>
          </a:xfrm>
          <a:prstGeom prst="rect">
            <a:avLst/>
          </a:prstGeom>
          <a:solidFill>
            <a:schemeClr val="tx2">
              <a:lumMod val="40000"/>
              <a:lumOff val="6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C00000"/>
                </a:solidFill>
                <a:latin typeface="Times New Roman" pitchFamily="16" charset="0"/>
              </a:rPr>
              <a:t>+</a:t>
            </a:r>
            <a:endParaRPr lang="ru-RU" sz="2000" b="1" i="1" dirty="0">
              <a:solidFill>
                <a:srgbClr val="C00000"/>
              </a:solidFill>
              <a:latin typeface="Times New Roman" pitchFamily="16" charset="0"/>
            </a:endParaRPr>
          </a:p>
        </p:txBody>
      </p:sp>
      <p:sp>
        <p:nvSpPr>
          <p:cNvPr id="160" name="AutoShape 15"/>
          <p:cNvSpPr>
            <a:spLocks noChangeArrowheads="1"/>
          </p:cNvSpPr>
          <p:nvPr/>
        </p:nvSpPr>
        <p:spPr bwMode="auto">
          <a:xfrm>
            <a:off x="1630314" y="5443532"/>
            <a:ext cx="785576" cy="550073"/>
          </a:xfrm>
          <a:prstGeom prst="rect">
            <a:avLst/>
          </a:prstGeom>
          <a:solidFill>
            <a:schemeClr val="tx2">
              <a:lumMod val="40000"/>
              <a:lumOff val="6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161" name="AutoShape 15"/>
          <p:cNvSpPr>
            <a:spLocks noChangeArrowheads="1"/>
          </p:cNvSpPr>
          <p:nvPr/>
        </p:nvSpPr>
        <p:spPr bwMode="auto">
          <a:xfrm>
            <a:off x="2630446" y="5443532"/>
            <a:ext cx="785576" cy="550073"/>
          </a:xfrm>
          <a:prstGeom prst="rect">
            <a:avLst/>
          </a:prstGeom>
          <a:solidFill>
            <a:schemeClr val="tx2">
              <a:lumMod val="40000"/>
              <a:lumOff val="6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162" name="AutoShape 11"/>
          <p:cNvSpPr>
            <a:spLocks noChangeArrowheads="1"/>
          </p:cNvSpPr>
          <p:nvPr/>
        </p:nvSpPr>
        <p:spPr bwMode="auto">
          <a:xfrm>
            <a:off x="3630578" y="5443532"/>
            <a:ext cx="785571" cy="550069"/>
          </a:xfrm>
          <a:prstGeom prst="rect">
            <a:avLst/>
          </a:prstGeom>
          <a:solidFill>
            <a:schemeClr val="tx2">
              <a:lumMod val="40000"/>
              <a:lumOff val="6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приз</a:t>
            </a:r>
            <a:endParaRPr lang="ru-RU" sz="2000" b="1" i="1" dirty="0">
              <a:solidFill>
                <a:srgbClr val="FF0000"/>
              </a:solidFill>
              <a:latin typeface="Times New Roman" pitchFamily="16" charset="0"/>
            </a:endParaRPr>
          </a:p>
        </p:txBody>
      </p:sp>
      <p:sp>
        <p:nvSpPr>
          <p:cNvPr id="163" name="AutoShape 19"/>
          <p:cNvSpPr>
            <a:spLocks noChangeArrowheads="1"/>
          </p:cNvSpPr>
          <p:nvPr/>
        </p:nvSpPr>
        <p:spPr bwMode="auto">
          <a:xfrm>
            <a:off x="4630710" y="5443532"/>
            <a:ext cx="785571" cy="550073"/>
          </a:xfrm>
          <a:prstGeom prst="rect">
            <a:avLst/>
          </a:prstGeom>
          <a:solidFill>
            <a:schemeClr val="tx2">
              <a:lumMod val="40000"/>
              <a:lumOff val="6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164" name="AutoShape 23"/>
          <p:cNvSpPr>
            <a:spLocks noChangeArrowheads="1"/>
          </p:cNvSpPr>
          <p:nvPr/>
        </p:nvSpPr>
        <p:spPr bwMode="auto">
          <a:xfrm>
            <a:off x="5630842" y="5443532"/>
            <a:ext cx="785571" cy="550073"/>
          </a:xfrm>
          <a:prstGeom prst="rect">
            <a:avLst/>
          </a:prstGeom>
          <a:solidFill>
            <a:schemeClr val="tx2">
              <a:lumMod val="40000"/>
              <a:lumOff val="6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endParaRPr lang="ru-RU" sz="2000" b="1" i="1" dirty="0">
              <a:solidFill>
                <a:srgbClr val="002060"/>
              </a:solidFill>
              <a:latin typeface="Times New Roman" pitchFamily="16" charset="0"/>
            </a:endParaRPr>
          </a:p>
        </p:txBody>
      </p:sp>
      <p:sp>
        <p:nvSpPr>
          <p:cNvPr id="165" name="AutoShape 23"/>
          <p:cNvSpPr>
            <a:spLocks noChangeArrowheads="1"/>
          </p:cNvSpPr>
          <p:nvPr/>
        </p:nvSpPr>
        <p:spPr bwMode="auto">
          <a:xfrm>
            <a:off x="6630974" y="5443532"/>
            <a:ext cx="785571" cy="550073"/>
          </a:xfrm>
          <a:prstGeom prst="rect">
            <a:avLst/>
          </a:prstGeom>
          <a:solidFill>
            <a:schemeClr val="tx2">
              <a:lumMod val="40000"/>
              <a:lumOff val="6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grpSp>
        <p:nvGrpSpPr>
          <p:cNvPr id="166" name="Group 51"/>
          <p:cNvGrpSpPr>
            <a:grpSpLocks/>
          </p:cNvGrpSpPr>
          <p:nvPr/>
        </p:nvGrpSpPr>
        <p:grpSpPr bwMode="auto">
          <a:xfrm>
            <a:off x="7631106" y="5514971"/>
            <a:ext cx="785818" cy="500065"/>
            <a:chOff x="913" y="3751"/>
            <a:chExt cx="1016" cy="105"/>
          </a:xfrm>
        </p:grpSpPr>
        <p:sp>
          <p:nvSpPr>
            <p:cNvPr id="167" name="Text Box 44"/>
            <p:cNvSpPr txBox="1">
              <a:spLocks noChangeArrowheads="1"/>
            </p:cNvSpPr>
            <p:nvPr/>
          </p:nvSpPr>
          <p:spPr bwMode="auto">
            <a:xfrm flipH="1">
              <a:off x="1726" y="3751"/>
              <a:ext cx="203" cy="83"/>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endParaRPr lang="ru-RU" sz="2400" b="1">
                <a:solidFill>
                  <a:srgbClr val="0000FF"/>
                </a:solidFill>
                <a:latin typeface="Times New Roman" pitchFamily="16" charset="0"/>
              </a:endParaRPr>
            </a:p>
          </p:txBody>
        </p:sp>
        <p:sp>
          <p:nvSpPr>
            <p:cNvPr id="168" name="Text Box 46"/>
            <p:cNvSpPr txBox="1">
              <a:spLocks noChangeArrowheads="1"/>
            </p:cNvSpPr>
            <p:nvPr/>
          </p:nvSpPr>
          <p:spPr bwMode="auto">
            <a:xfrm>
              <a:off x="913" y="3751"/>
              <a:ext cx="1016" cy="105"/>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r>
                <a:rPr lang="ru-RU" sz="3200" b="1" i="1" dirty="0" smtClean="0">
                  <a:solidFill>
                    <a:srgbClr val="000066"/>
                  </a:solidFill>
                  <a:latin typeface="Times New Roman" pitchFamily="16" charset="0"/>
                  <a:cs typeface="Arial" charset="0"/>
                </a:rPr>
                <a:t>8</a:t>
              </a:r>
              <a:endParaRPr lang="en-US" sz="3200" b="1" i="1" dirty="0">
                <a:solidFill>
                  <a:srgbClr val="000066"/>
                </a:solidFill>
                <a:latin typeface="Times New Roman" pitchFamily="16" charset="0"/>
                <a:cs typeface="Arial" charset="0"/>
              </a:endParaRPr>
            </a:p>
          </p:txBody>
        </p:sp>
      </p:grpSp>
      <p:sp>
        <p:nvSpPr>
          <p:cNvPr id="169" name="AutoShape 23"/>
          <p:cNvSpPr>
            <a:spLocks noChangeArrowheads="1"/>
          </p:cNvSpPr>
          <p:nvPr/>
        </p:nvSpPr>
        <p:spPr bwMode="auto">
          <a:xfrm>
            <a:off x="7631106" y="5443532"/>
            <a:ext cx="785571" cy="550073"/>
          </a:xfrm>
          <a:prstGeom prst="rect">
            <a:avLst/>
          </a:prstGeom>
          <a:solidFill>
            <a:schemeClr val="tx2">
              <a:lumMod val="40000"/>
              <a:lumOff val="6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170" name="Text Box 17"/>
          <p:cNvSpPr txBox="1">
            <a:spLocks noChangeArrowheads="1"/>
          </p:cNvSpPr>
          <p:nvPr/>
        </p:nvSpPr>
        <p:spPr bwMode="auto">
          <a:xfrm>
            <a:off x="655638" y="6200814"/>
            <a:ext cx="4307545" cy="256698"/>
          </a:xfrm>
          <a:prstGeom prst="rect">
            <a:avLst/>
          </a:prstGeom>
          <a:noFill/>
          <a:ln w="9525">
            <a:noFill/>
            <a:round/>
            <a:headEnd/>
            <a:tailEnd/>
          </a:ln>
        </p:spPr>
        <p:txBody>
          <a:bodyPr wrap="none" anchor="ctr"/>
          <a:lstStyle/>
          <a:p>
            <a:endParaRPr lang="ru-RU"/>
          </a:p>
        </p:txBody>
      </p:sp>
      <p:sp>
        <p:nvSpPr>
          <p:cNvPr id="171" name="Text Box 17"/>
          <p:cNvSpPr txBox="1">
            <a:spLocks noChangeArrowheads="1"/>
          </p:cNvSpPr>
          <p:nvPr/>
        </p:nvSpPr>
        <p:spPr bwMode="auto">
          <a:xfrm>
            <a:off x="655638" y="6200814"/>
            <a:ext cx="4307545" cy="236225"/>
          </a:xfrm>
          <a:prstGeom prst="rect">
            <a:avLst/>
          </a:prstGeom>
          <a:noFill/>
          <a:ln w="9525">
            <a:noFill/>
            <a:round/>
            <a:headEnd/>
            <a:tailEnd/>
          </a:ln>
        </p:spPr>
        <p:txBody>
          <a:bodyPr wrap="none" anchor="ctr"/>
          <a:lstStyle/>
          <a:p>
            <a:endParaRPr lang="ru-RU"/>
          </a:p>
        </p:txBody>
      </p:sp>
      <p:sp>
        <p:nvSpPr>
          <p:cNvPr id="172" name="Text Box 17"/>
          <p:cNvSpPr txBox="1">
            <a:spLocks noChangeArrowheads="1"/>
          </p:cNvSpPr>
          <p:nvPr/>
        </p:nvSpPr>
        <p:spPr bwMode="auto">
          <a:xfrm>
            <a:off x="808038" y="6353214"/>
            <a:ext cx="4307545" cy="256698"/>
          </a:xfrm>
          <a:prstGeom prst="rect">
            <a:avLst/>
          </a:prstGeom>
          <a:noFill/>
          <a:ln w="9525">
            <a:noFill/>
            <a:round/>
            <a:headEnd/>
            <a:tailEnd/>
          </a:ln>
        </p:spPr>
        <p:txBody>
          <a:bodyPr wrap="none" anchor="ctr"/>
          <a:lstStyle/>
          <a:p>
            <a:endParaRPr lang="ru-RU"/>
          </a:p>
        </p:txBody>
      </p:sp>
      <p:grpSp>
        <p:nvGrpSpPr>
          <p:cNvPr id="173" name="Group 47"/>
          <p:cNvGrpSpPr>
            <a:grpSpLocks/>
          </p:cNvGrpSpPr>
          <p:nvPr/>
        </p:nvGrpSpPr>
        <p:grpSpPr bwMode="auto">
          <a:xfrm>
            <a:off x="642910" y="6215082"/>
            <a:ext cx="692891" cy="501315"/>
            <a:chOff x="1229" y="1125"/>
            <a:chExt cx="1265" cy="277"/>
          </a:xfrm>
          <a:solidFill>
            <a:schemeClr val="accent6">
              <a:lumMod val="60000"/>
              <a:lumOff val="40000"/>
            </a:schemeClr>
          </a:solidFill>
        </p:grpSpPr>
        <p:sp>
          <p:nvSpPr>
            <p:cNvPr id="174" name="Text Box 29"/>
            <p:cNvSpPr txBox="1">
              <a:spLocks noChangeArrowheads="1"/>
            </p:cNvSpPr>
            <p:nvPr/>
          </p:nvSpPr>
          <p:spPr bwMode="auto">
            <a:xfrm>
              <a:off x="1707" y="1125"/>
              <a:ext cx="288" cy="21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75" name="Text Box 30"/>
            <p:cNvSpPr txBox="1">
              <a:spLocks noChangeArrowheads="1"/>
            </p:cNvSpPr>
            <p:nvPr/>
          </p:nvSpPr>
          <p:spPr bwMode="auto">
            <a:xfrm>
              <a:off x="1229" y="1125"/>
              <a:ext cx="1265" cy="27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1</a:t>
              </a:r>
              <a:endParaRPr lang="en-US" sz="3200" b="1" i="1">
                <a:solidFill>
                  <a:srgbClr val="000066"/>
                </a:solidFill>
                <a:latin typeface="Times New Roman" pitchFamily="16" charset="0"/>
                <a:cs typeface="Arial" charset="0"/>
              </a:endParaRPr>
            </a:p>
          </p:txBody>
        </p:sp>
      </p:grpSp>
      <p:grpSp>
        <p:nvGrpSpPr>
          <p:cNvPr id="176" name="Group 48"/>
          <p:cNvGrpSpPr>
            <a:grpSpLocks/>
          </p:cNvGrpSpPr>
          <p:nvPr/>
        </p:nvGrpSpPr>
        <p:grpSpPr bwMode="auto">
          <a:xfrm>
            <a:off x="2714613" y="6215083"/>
            <a:ext cx="692626" cy="501375"/>
            <a:chOff x="1128" y="1778"/>
            <a:chExt cx="1265" cy="212"/>
          </a:xfrm>
          <a:solidFill>
            <a:schemeClr val="accent6">
              <a:lumMod val="60000"/>
              <a:lumOff val="40000"/>
            </a:schemeClr>
          </a:solidFill>
        </p:grpSpPr>
        <p:sp>
          <p:nvSpPr>
            <p:cNvPr id="177" name="Text Box 32"/>
            <p:cNvSpPr txBox="1">
              <a:spLocks noChangeArrowheads="1"/>
            </p:cNvSpPr>
            <p:nvPr/>
          </p:nvSpPr>
          <p:spPr bwMode="auto">
            <a:xfrm>
              <a:off x="1486" y="1804"/>
              <a:ext cx="288" cy="16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78" name="Text Box 34"/>
            <p:cNvSpPr txBox="1">
              <a:spLocks noChangeArrowheads="1"/>
            </p:cNvSpPr>
            <p:nvPr/>
          </p:nvSpPr>
          <p:spPr bwMode="auto">
            <a:xfrm>
              <a:off x="1128" y="1778"/>
              <a:ext cx="1265" cy="212"/>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3</a:t>
              </a:r>
              <a:endParaRPr lang="en-US" sz="3200" b="1" i="1">
                <a:solidFill>
                  <a:srgbClr val="000066"/>
                </a:solidFill>
                <a:latin typeface="Times New Roman" pitchFamily="16" charset="0"/>
                <a:cs typeface="Arial" charset="0"/>
              </a:endParaRPr>
            </a:p>
          </p:txBody>
        </p:sp>
      </p:grpSp>
      <p:grpSp>
        <p:nvGrpSpPr>
          <p:cNvPr id="179" name="Group 49"/>
          <p:cNvGrpSpPr>
            <a:grpSpLocks/>
          </p:cNvGrpSpPr>
          <p:nvPr/>
        </p:nvGrpSpPr>
        <p:grpSpPr bwMode="auto">
          <a:xfrm>
            <a:off x="4714877" y="6215083"/>
            <a:ext cx="699976" cy="487048"/>
            <a:chOff x="1254" y="2223"/>
            <a:chExt cx="1316" cy="1082"/>
          </a:xfrm>
          <a:solidFill>
            <a:schemeClr val="accent6">
              <a:lumMod val="60000"/>
              <a:lumOff val="40000"/>
            </a:schemeClr>
          </a:solidFill>
        </p:grpSpPr>
        <p:sp>
          <p:nvSpPr>
            <p:cNvPr id="180" name="Text Box 36"/>
            <p:cNvSpPr txBox="1">
              <a:spLocks noChangeArrowheads="1"/>
            </p:cNvSpPr>
            <p:nvPr/>
          </p:nvSpPr>
          <p:spPr bwMode="auto">
            <a:xfrm>
              <a:off x="1746" y="2631"/>
              <a:ext cx="288" cy="37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81" name="Text Box 38"/>
            <p:cNvSpPr txBox="1">
              <a:spLocks noChangeArrowheads="1"/>
            </p:cNvSpPr>
            <p:nvPr/>
          </p:nvSpPr>
          <p:spPr bwMode="auto">
            <a:xfrm>
              <a:off x="1254" y="2223"/>
              <a:ext cx="1316" cy="1082"/>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5</a:t>
              </a:r>
            </a:p>
            <a:p>
              <a:pPr>
                <a:spcBef>
                  <a:spcPct val="50000"/>
                </a:spcBef>
              </a:pPr>
              <a:endParaRPr lang="en-US" sz="3200" b="1" i="1">
                <a:solidFill>
                  <a:srgbClr val="000066"/>
                </a:solidFill>
                <a:latin typeface="Times New Roman" pitchFamily="16" charset="0"/>
                <a:cs typeface="Arial" charset="0"/>
              </a:endParaRPr>
            </a:p>
          </p:txBody>
        </p:sp>
      </p:grpSp>
      <p:grpSp>
        <p:nvGrpSpPr>
          <p:cNvPr id="182" name="Group 51"/>
          <p:cNvGrpSpPr>
            <a:grpSpLocks/>
          </p:cNvGrpSpPr>
          <p:nvPr/>
        </p:nvGrpSpPr>
        <p:grpSpPr bwMode="auto">
          <a:xfrm>
            <a:off x="6715140" y="6215082"/>
            <a:ext cx="702104" cy="500828"/>
            <a:chOff x="1261" y="3771"/>
            <a:chExt cx="1321" cy="199"/>
          </a:xfrm>
          <a:solidFill>
            <a:schemeClr val="accent6">
              <a:lumMod val="60000"/>
              <a:lumOff val="40000"/>
            </a:schemeClr>
          </a:solidFill>
        </p:grpSpPr>
        <p:sp>
          <p:nvSpPr>
            <p:cNvPr id="183" name="Text Box 44"/>
            <p:cNvSpPr txBox="1">
              <a:spLocks noChangeArrowheads="1"/>
            </p:cNvSpPr>
            <p:nvPr/>
          </p:nvSpPr>
          <p:spPr bwMode="auto">
            <a:xfrm>
              <a:off x="1877" y="3795"/>
              <a:ext cx="288" cy="15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84" name="Text Box 46"/>
            <p:cNvSpPr txBox="1">
              <a:spLocks noChangeArrowheads="1"/>
            </p:cNvSpPr>
            <p:nvPr/>
          </p:nvSpPr>
          <p:spPr bwMode="auto">
            <a:xfrm>
              <a:off x="1261" y="3771"/>
              <a:ext cx="1321" cy="19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dirty="0">
                  <a:solidFill>
                    <a:srgbClr val="000066"/>
                  </a:solidFill>
                  <a:latin typeface="Times New Roman" pitchFamily="16" charset="0"/>
                  <a:cs typeface="Arial" charset="0"/>
                </a:rPr>
                <a:t>7</a:t>
              </a:r>
              <a:endParaRPr lang="en-US" sz="3200" b="1" i="1" dirty="0">
                <a:solidFill>
                  <a:srgbClr val="000066"/>
                </a:solidFill>
                <a:latin typeface="Times New Roman" pitchFamily="16" charset="0"/>
                <a:cs typeface="Arial" charset="0"/>
              </a:endParaRPr>
            </a:p>
          </p:txBody>
        </p:sp>
      </p:grpSp>
      <p:grpSp>
        <p:nvGrpSpPr>
          <p:cNvPr id="185" name="Group 47"/>
          <p:cNvGrpSpPr>
            <a:grpSpLocks/>
          </p:cNvGrpSpPr>
          <p:nvPr/>
        </p:nvGrpSpPr>
        <p:grpSpPr bwMode="auto">
          <a:xfrm>
            <a:off x="3714744" y="6215083"/>
            <a:ext cx="692891" cy="500066"/>
            <a:chOff x="1349" y="1100"/>
            <a:chExt cx="1265" cy="201"/>
          </a:xfrm>
          <a:solidFill>
            <a:schemeClr val="accent6">
              <a:lumMod val="60000"/>
              <a:lumOff val="40000"/>
            </a:schemeClr>
          </a:solidFill>
        </p:grpSpPr>
        <p:sp>
          <p:nvSpPr>
            <p:cNvPr id="186" name="Text Box 29"/>
            <p:cNvSpPr txBox="1">
              <a:spLocks noChangeArrowheads="1"/>
            </p:cNvSpPr>
            <p:nvPr/>
          </p:nvSpPr>
          <p:spPr bwMode="auto">
            <a:xfrm>
              <a:off x="1707" y="1125"/>
              <a:ext cx="288" cy="15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87" name="Text Box 30"/>
            <p:cNvSpPr txBox="1">
              <a:spLocks noChangeArrowheads="1"/>
            </p:cNvSpPr>
            <p:nvPr/>
          </p:nvSpPr>
          <p:spPr bwMode="auto">
            <a:xfrm>
              <a:off x="1349" y="1100"/>
              <a:ext cx="1265" cy="201"/>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4</a:t>
              </a:r>
              <a:endParaRPr lang="en-US" sz="3200" b="1" i="1">
                <a:solidFill>
                  <a:srgbClr val="000066"/>
                </a:solidFill>
                <a:latin typeface="Times New Roman" pitchFamily="16" charset="0"/>
                <a:cs typeface="Arial" charset="0"/>
              </a:endParaRPr>
            </a:p>
          </p:txBody>
        </p:sp>
      </p:grpSp>
      <p:grpSp>
        <p:nvGrpSpPr>
          <p:cNvPr id="188" name="Group 48"/>
          <p:cNvGrpSpPr>
            <a:grpSpLocks/>
          </p:cNvGrpSpPr>
          <p:nvPr/>
        </p:nvGrpSpPr>
        <p:grpSpPr bwMode="auto">
          <a:xfrm>
            <a:off x="1714480" y="6215082"/>
            <a:ext cx="692627" cy="501283"/>
            <a:chOff x="1247" y="1567"/>
            <a:chExt cx="1265" cy="277"/>
          </a:xfrm>
          <a:solidFill>
            <a:schemeClr val="accent6">
              <a:lumMod val="60000"/>
              <a:lumOff val="40000"/>
            </a:schemeClr>
          </a:solidFill>
        </p:grpSpPr>
        <p:sp>
          <p:nvSpPr>
            <p:cNvPr id="189" name="Text Box 32"/>
            <p:cNvSpPr txBox="1">
              <a:spLocks noChangeArrowheads="1"/>
            </p:cNvSpPr>
            <p:nvPr/>
          </p:nvSpPr>
          <p:spPr bwMode="auto">
            <a:xfrm>
              <a:off x="1606" y="1567"/>
              <a:ext cx="288" cy="21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90" name="Text Box 34"/>
            <p:cNvSpPr txBox="1">
              <a:spLocks noChangeArrowheads="1"/>
            </p:cNvSpPr>
            <p:nvPr/>
          </p:nvSpPr>
          <p:spPr bwMode="auto">
            <a:xfrm>
              <a:off x="1247" y="1567"/>
              <a:ext cx="1265" cy="27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2</a:t>
              </a:r>
              <a:endParaRPr lang="en-US" sz="3200" b="1" i="1">
                <a:solidFill>
                  <a:srgbClr val="000066"/>
                </a:solidFill>
                <a:latin typeface="Times New Roman" pitchFamily="16" charset="0"/>
                <a:cs typeface="Arial" charset="0"/>
              </a:endParaRPr>
            </a:p>
          </p:txBody>
        </p:sp>
      </p:grpSp>
      <p:grpSp>
        <p:nvGrpSpPr>
          <p:cNvPr id="191" name="Group 51"/>
          <p:cNvGrpSpPr>
            <a:grpSpLocks/>
          </p:cNvGrpSpPr>
          <p:nvPr/>
        </p:nvGrpSpPr>
        <p:grpSpPr bwMode="auto">
          <a:xfrm>
            <a:off x="5715008" y="6215084"/>
            <a:ext cx="702104" cy="500828"/>
            <a:chOff x="1261" y="3773"/>
            <a:chExt cx="1321" cy="199"/>
          </a:xfrm>
          <a:solidFill>
            <a:schemeClr val="accent6">
              <a:lumMod val="60000"/>
              <a:lumOff val="40000"/>
            </a:schemeClr>
          </a:solidFill>
        </p:grpSpPr>
        <p:sp>
          <p:nvSpPr>
            <p:cNvPr id="192" name="Text Box 44"/>
            <p:cNvSpPr txBox="1">
              <a:spLocks noChangeArrowheads="1"/>
            </p:cNvSpPr>
            <p:nvPr/>
          </p:nvSpPr>
          <p:spPr bwMode="auto">
            <a:xfrm>
              <a:off x="1754" y="3797"/>
              <a:ext cx="288" cy="15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93" name="Text Box 46"/>
            <p:cNvSpPr txBox="1">
              <a:spLocks noChangeArrowheads="1"/>
            </p:cNvSpPr>
            <p:nvPr/>
          </p:nvSpPr>
          <p:spPr bwMode="auto">
            <a:xfrm>
              <a:off x="1261" y="3773"/>
              <a:ext cx="1321" cy="19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6</a:t>
              </a:r>
              <a:endParaRPr lang="en-US" sz="3200" b="1" i="1">
                <a:solidFill>
                  <a:srgbClr val="000066"/>
                </a:solidFill>
                <a:latin typeface="Times New Roman" pitchFamily="16" charset="0"/>
                <a:cs typeface="Arial" charset="0"/>
              </a:endParaRPr>
            </a:p>
          </p:txBody>
        </p:sp>
      </p:grpSp>
      <p:sp>
        <p:nvSpPr>
          <p:cNvPr id="194" name="AutoShape 11"/>
          <p:cNvSpPr>
            <a:spLocks noChangeArrowheads="1"/>
          </p:cNvSpPr>
          <p:nvPr/>
        </p:nvSpPr>
        <p:spPr bwMode="auto">
          <a:xfrm>
            <a:off x="642910" y="6143644"/>
            <a:ext cx="720107" cy="550069"/>
          </a:xfrm>
          <a:prstGeom prst="rect">
            <a:avLst/>
          </a:prstGeom>
          <a:solidFill>
            <a:schemeClr val="accent6">
              <a:lumMod val="60000"/>
              <a:lumOff val="4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195" name="AutoShape 15"/>
          <p:cNvSpPr>
            <a:spLocks noChangeArrowheads="1"/>
          </p:cNvSpPr>
          <p:nvPr/>
        </p:nvSpPr>
        <p:spPr bwMode="auto">
          <a:xfrm>
            <a:off x="1643042" y="6143644"/>
            <a:ext cx="785576" cy="550073"/>
          </a:xfrm>
          <a:prstGeom prst="rect">
            <a:avLst/>
          </a:prstGeom>
          <a:solidFill>
            <a:schemeClr val="accent6">
              <a:lumMod val="60000"/>
              <a:lumOff val="4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196" name="AutoShape 15"/>
          <p:cNvSpPr>
            <a:spLocks noChangeArrowheads="1"/>
          </p:cNvSpPr>
          <p:nvPr/>
        </p:nvSpPr>
        <p:spPr bwMode="auto">
          <a:xfrm>
            <a:off x="2643174" y="6143644"/>
            <a:ext cx="785576" cy="550073"/>
          </a:xfrm>
          <a:prstGeom prst="rect">
            <a:avLst/>
          </a:prstGeom>
          <a:solidFill>
            <a:schemeClr val="accent6">
              <a:lumMod val="60000"/>
              <a:lumOff val="4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197" name="AutoShape 11"/>
          <p:cNvSpPr>
            <a:spLocks noChangeArrowheads="1"/>
          </p:cNvSpPr>
          <p:nvPr/>
        </p:nvSpPr>
        <p:spPr bwMode="auto">
          <a:xfrm>
            <a:off x="3643306" y="6143644"/>
            <a:ext cx="785571" cy="550069"/>
          </a:xfrm>
          <a:prstGeom prst="rect">
            <a:avLst/>
          </a:prstGeom>
          <a:solidFill>
            <a:schemeClr val="accent6">
              <a:lumMod val="60000"/>
              <a:lumOff val="4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198" name="AutoShape 19"/>
          <p:cNvSpPr>
            <a:spLocks noChangeArrowheads="1"/>
          </p:cNvSpPr>
          <p:nvPr/>
        </p:nvSpPr>
        <p:spPr bwMode="auto">
          <a:xfrm>
            <a:off x="4643438" y="6143644"/>
            <a:ext cx="785571" cy="550073"/>
          </a:xfrm>
          <a:prstGeom prst="rect">
            <a:avLst/>
          </a:prstGeom>
          <a:solidFill>
            <a:schemeClr val="accent6">
              <a:lumMod val="60000"/>
              <a:lumOff val="4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r>
              <a:rPr lang="ru-RU" sz="2000" b="1" i="1" dirty="0" smtClean="0">
                <a:solidFill>
                  <a:srgbClr val="FF0000"/>
                </a:solidFill>
                <a:latin typeface="Times New Roman" pitchFamily="16" charset="0"/>
              </a:rPr>
              <a:t>приз</a:t>
            </a:r>
            <a:endParaRPr lang="ru-RU" sz="2000" b="1" i="1" dirty="0">
              <a:solidFill>
                <a:srgbClr val="FF0000"/>
              </a:solidFill>
              <a:latin typeface="Times New Roman" pitchFamily="16" charset="0"/>
            </a:endParaRPr>
          </a:p>
        </p:txBody>
      </p:sp>
      <p:sp>
        <p:nvSpPr>
          <p:cNvPr id="199" name="AutoShape 23"/>
          <p:cNvSpPr>
            <a:spLocks noChangeArrowheads="1"/>
          </p:cNvSpPr>
          <p:nvPr/>
        </p:nvSpPr>
        <p:spPr bwMode="auto">
          <a:xfrm>
            <a:off x="5643570" y="6143644"/>
            <a:ext cx="785571" cy="550073"/>
          </a:xfrm>
          <a:prstGeom prst="rect">
            <a:avLst/>
          </a:prstGeom>
          <a:solidFill>
            <a:schemeClr val="accent6">
              <a:lumMod val="60000"/>
              <a:lumOff val="4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200" name="AutoShape 23"/>
          <p:cNvSpPr>
            <a:spLocks noChangeArrowheads="1"/>
          </p:cNvSpPr>
          <p:nvPr/>
        </p:nvSpPr>
        <p:spPr bwMode="auto">
          <a:xfrm>
            <a:off x="6643702" y="6143644"/>
            <a:ext cx="785571" cy="550073"/>
          </a:xfrm>
          <a:prstGeom prst="rect">
            <a:avLst/>
          </a:prstGeom>
          <a:solidFill>
            <a:schemeClr val="accent6">
              <a:lumMod val="60000"/>
              <a:lumOff val="4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grpSp>
        <p:nvGrpSpPr>
          <p:cNvPr id="201" name="Group 51"/>
          <p:cNvGrpSpPr>
            <a:grpSpLocks/>
          </p:cNvGrpSpPr>
          <p:nvPr/>
        </p:nvGrpSpPr>
        <p:grpSpPr bwMode="auto">
          <a:xfrm>
            <a:off x="7643834" y="6215083"/>
            <a:ext cx="785818" cy="500065"/>
            <a:chOff x="913" y="3751"/>
            <a:chExt cx="1016" cy="105"/>
          </a:xfrm>
          <a:solidFill>
            <a:schemeClr val="accent6">
              <a:lumMod val="60000"/>
              <a:lumOff val="40000"/>
            </a:schemeClr>
          </a:solidFill>
        </p:grpSpPr>
        <p:sp>
          <p:nvSpPr>
            <p:cNvPr id="202" name="Text Box 44"/>
            <p:cNvSpPr txBox="1">
              <a:spLocks noChangeArrowheads="1"/>
            </p:cNvSpPr>
            <p:nvPr/>
          </p:nvSpPr>
          <p:spPr bwMode="auto">
            <a:xfrm flipH="1">
              <a:off x="1726" y="3751"/>
              <a:ext cx="203" cy="83"/>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endParaRPr lang="ru-RU" sz="2400" b="1">
                <a:solidFill>
                  <a:srgbClr val="0000FF"/>
                </a:solidFill>
                <a:latin typeface="Times New Roman" pitchFamily="16" charset="0"/>
              </a:endParaRPr>
            </a:p>
          </p:txBody>
        </p:sp>
        <p:sp>
          <p:nvSpPr>
            <p:cNvPr id="203" name="Text Box 46"/>
            <p:cNvSpPr txBox="1">
              <a:spLocks noChangeArrowheads="1"/>
            </p:cNvSpPr>
            <p:nvPr/>
          </p:nvSpPr>
          <p:spPr bwMode="auto">
            <a:xfrm>
              <a:off x="913" y="3751"/>
              <a:ext cx="1016" cy="105"/>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r>
                <a:rPr lang="ru-RU" sz="3200" b="1" i="1" dirty="0" smtClean="0">
                  <a:solidFill>
                    <a:srgbClr val="000066"/>
                  </a:solidFill>
                  <a:latin typeface="Times New Roman" pitchFamily="16" charset="0"/>
                  <a:cs typeface="Arial" charset="0"/>
                </a:rPr>
                <a:t>8</a:t>
              </a:r>
              <a:endParaRPr lang="en-US" sz="3200" b="1" i="1" dirty="0">
                <a:solidFill>
                  <a:srgbClr val="000066"/>
                </a:solidFill>
                <a:latin typeface="Times New Roman" pitchFamily="16" charset="0"/>
                <a:cs typeface="Arial" charset="0"/>
              </a:endParaRPr>
            </a:p>
          </p:txBody>
        </p:sp>
      </p:grpSp>
      <p:sp>
        <p:nvSpPr>
          <p:cNvPr id="204" name="AutoShape 23"/>
          <p:cNvSpPr>
            <a:spLocks noChangeArrowheads="1"/>
          </p:cNvSpPr>
          <p:nvPr/>
        </p:nvSpPr>
        <p:spPr bwMode="auto">
          <a:xfrm>
            <a:off x="7643834" y="6143644"/>
            <a:ext cx="785571" cy="550073"/>
          </a:xfrm>
          <a:prstGeom prst="rect">
            <a:avLst/>
          </a:prstGeom>
          <a:solidFill>
            <a:schemeClr val="accent6">
              <a:lumMod val="60000"/>
              <a:lumOff val="4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endParaRPr lang="ru-RU" sz="2000" b="1" i="1" dirty="0">
              <a:solidFill>
                <a:srgbClr val="002060"/>
              </a:solidFill>
              <a:latin typeface="Times New Roman" pitchFamily="1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1000" fill="hold"/>
                                        <p:tgtEl>
                                          <p:spTgt spid="10"/>
                                        </p:tgtEl>
                                        <p:attrNameLst>
                                          <p:attrName>ppt_x</p:attrName>
                                        </p:attrNameLst>
                                      </p:cBhvr>
                                      <p:tavLst>
                                        <p:tav tm="0">
                                          <p:val>
                                            <p:strVal val="#ppt_x"/>
                                          </p:val>
                                        </p:tav>
                                        <p:tav tm="100000">
                                          <p:val>
                                            <p:strVal val="#ppt_x"/>
                                          </p:val>
                                        </p:tav>
                                      </p:tavLst>
                                    </p:anim>
                                    <p:anim calcmode="lin" valueType="num">
                                      <p:cBhvr additive="base">
                                        <p:cTn id="12" dur="1000" fill="hold"/>
                                        <p:tgtEl>
                                          <p:spTgt spid="10"/>
                                        </p:tgtEl>
                                        <p:attrNameLst>
                                          <p:attrName>ppt_y</p:attrName>
                                        </p:attrNameLst>
                                      </p:cBhvr>
                                      <p:tavLst>
                                        <p:tav tm="0">
                                          <p:val>
                                            <p:strVal val="1+#ppt_h/2"/>
                                          </p:val>
                                        </p:tav>
                                        <p:tav tm="100000">
                                          <p:val>
                                            <p:strVal val="#ppt_y"/>
                                          </p:val>
                                        </p:tav>
                                      </p:tavLst>
                                    </p:anim>
                                  </p:childTnLst>
                                </p:cTn>
                              </p:par>
                              <p:par>
                                <p:cTn id="13" presetID="7" presetClass="entr" presetSubtype="4"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1000" fill="hold"/>
                                        <p:tgtEl>
                                          <p:spTgt spid="13"/>
                                        </p:tgtEl>
                                        <p:attrNameLst>
                                          <p:attrName>ppt_x</p:attrName>
                                        </p:attrNameLst>
                                      </p:cBhvr>
                                      <p:tavLst>
                                        <p:tav tm="0">
                                          <p:val>
                                            <p:strVal val="#ppt_x"/>
                                          </p:val>
                                        </p:tav>
                                        <p:tav tm="100000">
                                          <p:val>
                                            <p:strVal val="#ppt_x"/>
                                          </p:val>
                                        </p:tav>
                                      </p:tavLst>
                                    </p:anim>
                                    <p:anim calcmode="lin" valueType="num">
                                      <p:cBhvr additive="base">
                                        <p:cTn id="16" dur="1000" fill="hold"/>
                                        <p:tgtEl>
                                          <p:spTgt spid="13"/>
                                        </p:tgtEl>
                                        <p:attrNameLst>
                                          <p:attrName>ppt_y</p:attrName>
                                        </p:attrNameLst>
                                      </p:cBhvr>
                                      <p:tavLst>
                                        <p:tav tm="0">
                                          <p:val>
                                            <p:strVal val="1+#ppt_h/2"/>
                                          </p:val>
                                        </p:tav>
                                        <p:tav tm="100000">
                                          <p:val>
                                            <p:strVal val="#ppt_y"/>
                                          </p:val>
                                        </p:tav>
                                      </p:tavLst>
                                    </p:anim>
                                  </p:childTnLst>
                                </p:cTn>
                              </p:par>
                              <p:par>
                                <p:cTn id="17" presetID="7" presetClass="entr" presetSubtype="4"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7" presetClass="entr" presetSubtype="4" fill="hold" nodeType="afterEffect">
                                  <p:stCondLst>
                                    <p:cond delay="0"/>
                                  </p:stCondLst>
                                  <p:childTnLst>
                                    <p:set>
                                      <p:cBhvr>
                                        <p:cTn id="23" dur="1" fill="hold">
                                          <p:stCondLst>
                                            <p:cond delay="0"/>
                                          </p:stCondLst>
                                        </p:cTn>
                                        <p:tgtEl>
                                          <p:spTgt spid="19"/>
                                        </p:tgtEl>
                                        <p:attrNameLst>
                                          <p:attrName>style.visibility</p:attrName>
                                        </p:attrNameLst>
                                      </p:cBhvr>
                                      <p:to>
                                        <p:strVal val="visible"/>
                                      </p:to>
                                    </p:set>
                                    <p:anim calcmode="lin" valueType="num">
                                      <p:cBhvr additive="base">
                                        <p:cTn id="24" dur="1000" fill="hold"/>
                                        <p:tgtEl>
                                          <p:spTgt spid="19"/>
                                        </p:tgtEl>
                                        <p:attrNameLst>
                                          <p:attrName>ppt_x</p:attrName>
                                        </p:attrNameLst>
                                      </p:cBhvr>
                                      <p:tavLst>
                                        <p:tav tm="0">
                                          <p:val>
                                            <p:strVal val="#ppt_x"/>
                                          </p:val>
                                        </p:tav>
                                        <p:tav tm="100000">
                                          <p:val>
                                            <p:strVal val="#ppt_x"/>
                                          </p:val>
                                        </p:tav>
                                      </p:tavLst>
                                    </p:anim>
                                    <p:anim calcmode="lin" valueType="num">
                                      <p:cBhvr additive="base">
                                        <p:cTn id="25" dur="1000" fill="hold"/>
                                        <p:tgtEl>
                                          <p:spTgt spid="19"/>
                                        </p:tgtEl>
                                        <p:attrNameLst>
                                          <p:attrName>ppt_y</p:attrName>
                                        </p:attrNameLst>
                                      </p:cBhvr>
                                      <p:tavLst>
                                        <p:tav tm="0">
                                          <p:val>
                                            <p:strVal val="1+#ppt_h/2"/>
                                          </p:val>
                                        </p:tav>
                                        <p:tav tm="100000">
                                          <p:val>
                                            <p:strVal val="#ppt_y"/>
                                          </p:val>
                                        </p:tav>
                                      </p:tavLst>
                                    </p:anim>
                                  </p:childTnLst>
                                </p:cTn>
                              </p:par>
                              <p:par>
                                <p:cTn id="26" presetID="7" presetClass="entr" presetSubtype="4" fill="hold" nodeType="withEffect">
                                  <p:stCondLst>
                                    <p:cond delay="0"/>
                                  </p:stCondLst>
                                  <p:childTnLst>
                                    <p:set>
                                      <p:cBhvr>
                                        <p:cTn id="27" dur="1" fill="hold">
                                          <p:stCondLst>
                                            <p:cond delay="0"/>
                                          </p:stCondLst>
                                        </p:cTn>
                                        <p:tgtEl>
                                          <p:spTgt spid="22"/>
                                        </p:tgtEl>
                                        <p:attrNameLst>
                                          <p:attrName>style.visibility</p:attrName>
                                        </p:attrNameLst>
                                      </p:cBhvr>
                                      <p:to>
                                        <p:strVal val="visible"/>
                                      </p:to>
                                    </p:set>
                                    <p:anim calcmode="lin" valueType="num">
                                      <p:cBhvr additive="base">
                                        <p:cTn id="28" dur="1000" fill="hold"/>
                                        <p:tgtEl>
                                          <p:spTgt spid="22"/>
                                        </p:tgtEl>
                                        <p:attrNameLst>
                                          <p:attrName>ppt_x</p:attrName>
                                        </p:attrNameLst>
                                      </p:cBhvr>
                                      <p:tavLst>
                                        <p:tav tm="0">
                                          <p:val>
                                            <p:strVal val="#ppt_x"/>
                                          </p:val>
                                        </p:tav>
                                        <p:tav tm="100000">
                                          <p:val>
                                            <p:strVal val="#ppt_x"/>
                                          </p:val>
                                        </p:tav>
                                      </p:tavLst>
                                    </p:anim>
                                    <p:anim calcmode="lin" valueType="num">
                                      <p:cBhvr additive="base">
                                        <p:cTn id="29" dur="1000" fill="hold"/>
                                        <p:tgtEl>
                                          <p:spTgt spid="22"/>
                                        </p:tgtEl>
                                        <p:attrNameLst>
                                          <p:attrName>ppt_y</p:attrName>
                                        </p:attrNameLst>
                                      </p:cBhvr>
                                      <p:tavLst>
                                        <p:tav tm="0">
                                          <p:val>
                                            <p:strVal val="1+#ppt_h/2"/>
                                          </p:val>
                                        </p:tav>
                                        <p:tav tm="100000">
                                          <p:val>
                                            <p:strVal val="#ppt_y"/>
                                          </p:val>
                                        </p:tav>
                                      </p:tavLst>
                                    </p:anim>
                                  </p:childTnLst>
                                </p:cTn>
                              </p:par>
                              <p:par>
                                <p:cTn id="30" presetID="7" presetClass="entr" presetSubtype="4" fill="hold" nodeType="withEffect">
                                  <p:stCondLst>
                                    <p:cond delay="0"/>
                                  </p:stCondLst>
                                  <p:childTnLst>
                                    <p:set>
                                      <p:cBhvr>
                                        <p:cTn id="31" dur="1" fill="hold">
                                          <p:stCondLst>
                                            <p:cond delay="0"/>
                                          </p:stCondLst>
                                        </p:cTn>
                                        <p:tgtEl>
                                          <p:spTgt spid="25"/>
                                        </p:tgtEl>
                                        <p:attrNameLst>
                                          <p:attrName>style.visibility</p:attrName>
                                        </p:attrNameLst>
                                      </p:cBhvr>
                                      <p:to>
                                        <p:strVal val="visible"/>
                                      </p:to>
                                    </p:set>
                                    <p:anim calcmode="lin" valueType="num">
                                      <p:cBhvr additive="base">
                                        <p:cTn id="32" dur="1000" fill="hold"/>
                                        <p:tgtEl>
                                          <p:spTgt spid="25"/>
                                        </p:tgtEl>
                                        <p:attrNameLst>
                                          <p:attrName>ppt_x</p:attrName>
                                        </p:attrNameLst>
                                      </p:cBhvr>
                                      <p:tavLst>
                                        <p:tav tm="0">
                                          <p:val>
                                            <p:strVal val="#ppt_x"/>
                                          </p:val>
                                        </p:tav>
                                        <p:tav tm="100000">
                                          <p:val>
                                            <p:strVal val="#ppt_x"/>
                                          </p:val>
                                        </p:tav>
                                      </p:tavLst>
                                    </p:anim>
                                    <p:anim calcmode="lin" valueType="num">
                                      <p:cBhvr additive="base">
                                        <p:cTn id="33" dur="1000" fill="hold"/>
                                        <p:tgtEl>
                                          <p:spTgt spid="25"/>
                                        </p:tgtEl>
                                        <p:attrNameLst>
                                          <p:attrName>ppt_y</p:attrName>
                                        </p:attrNameLst>
                                      </p:cBhvr>
                                      <p:tavLst>
                                        <p:tav tm="0">
                                          <p:val>
                                            <p:strVal val="1+#ppt_h/2"/>
                                          </p:val>
                                        </p:tav>
                                        <p:tav tm="100000">
                                          <p:val>
                                            <p:strVal val="#ppt_y"/>
                                          </p:val>
                                        </p:tav>
                                      </p:tavLst>
                                    </p:anim>
                                  </p:childTnLst>
                                </p:cTn>
                              </p:par>
                            </p:childTnLst>
                          </p:cTn>
                        </p:par>
                        <p:par>
                          <p:cTn id="34" fill="hold">
                            <p:stCondLst>
                              <p:cond delay="2000"/>
                            </p:stCondLst>
                            <p:childTnLst>
                              <p:par>
                                <p:cTn id="35" presetID="7" presetClass="entr" presetSubtype="4" fill="hold" nodeType="afterEffect">
                                  <p:stCondLst>
                                    <p:cond delay="0"/>
                                  </p:stCondLst>
                                  <p:childTnLst>
                                    <p:set>
                                      <p:cBhvr>
                                        <p:cTn id="36" dur="1" fill="hold">
                                          <p:stCondLst>
                                            <p:cond delay="0"/>
                                          </p:stCondLst>
                                        </p:cTn>
                                        <p:tgtEl>
                                          <p:spTgt spid="38"/>
                                        </p:tgtEl>
                                        <p:attrNameLst>
                                          <p:attrName>style.visibility</p:attrName>
                                        </p:attrNameLst>
                                      </p:cBhvr>
                                      <p:to>
                                        <p:strVal val="visible"/>
                                      </p:to>
                                    </p:set>
                                    <p:anim calcmode="lin" valueType="num">
                                      <p:cBhvr additive="base">
                                        <p:cTn id="37" dur="1000" fill="hold"/>
                                        <p:tgtEl>
                                          <p:spTgt spid="38"/>
                                        </p:tgtEl>
                                        <p:attrNameLst>
                                          <p:attrName>ppt_x</p:attrName>
                                        </p:attrNameLst>
                                      </p:cBhvr>
                                      <p:tavLst>
                                        <p:tav tm="0">
                                          <p:val>
                                            <p:strVal val="#ppt_x"/>
                                          </p:val>
                                        </p:tav>
                                        <p:tav tm="100000">
                                          <p:val>
                                            <p:strVal val="#ppt_x"/>
                                          </p:val>
                                        </p:tav>
                                      </p:tavLst>
                                    </p:anim>
                                    <p:anim calcmode="lin" valueType="num">
                                      <p:cBhvr additive="base">
                                        <p:cTn id="38" dur="1000" fill="hold"/>
                                        <p:tgtEl>
                                          <p:spTgt spid="38"/>
                                        </p:tgtEl>
                                        <p:attrNameLst>
                                          <p:attrName>ppt_y</p:attrName>
                                        </p:attrNameLst>
                                      </p:cBhvr>
                                      <p:tavLst>
                                        <p:tav tm="0">
                                          <p:val>
                                            <p:strVal val="1+#ppt_h/2"/>
                                          </p:val>
                                        </p:tav>
                                        <p:tav tm="100000">
                                          <p:val>
                                            <p:strVal val="#ppt_y"/>
                                          </p:val>
                                        </p:tav>
                                      </p:tavLst>
                                    </p:anim>
                                  </p:childTnLst>
                                </p:cTn>
                              </p:par>
                              <p:par>
                                <p:cTn id="39" presetID="7" presetClass="entr" presetSubtype="4" fill="hold" nodeType="with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additive="base">
                                        <p:cTn id="41" dur="1000" fill="hold"/>
                                        <p:tgtEl>
                                          <p:spTgt spid="41"/>
                                        </p:tgtEl>
                                        <p:attrNameLst>
                                          <p:attrName>ppt_x</p:attrName>
                                        </p:attrNameLst>
                                      </p:cBhvr>
                                      <p:tavLst>
                                        <p:tav tm="0">
                                          <p:val>
                                            <p:strVal val="#ppt_x"/>
                                          </p:val>
                                        </p:tav>
                                        <p:tav tm="100000">
                                          <p:val>
                                            <p:strVal val="#ppt_x"/>
                                          </p:val>
                                        </p:tav>
                                      </p:tavLst>
                                    </p:anim>
                                    <p:anim calcmode="lin" valueType="num">
                                      <p:cBhvr additive="base">
                                        <p:cTn id="42" dur="1000" fill="hold"/>
                                        <p:tgtEl>
                                          <p:spTgt spid="41"/>
                                        </p:tgtEl>
                                        <p:attrNameLst>
                                          <p:attrName>ppt_y</p:attrName>
                                        </p:attrNameLst>
                                      </p:cBhvr>
                                      <p:tavLst>
                                        <p:tav tm="0">
                                          <p:val>
                                            <p:strVal val="1+#ppt_h/2"/>
                                          </p:val>
                                        </p:tav>
                                        <p:tav tm="100000">
                                          <p:val>
                                            <p:strVal val="#ppt_y"/>
                                          </p:val>
                                        </p:tav>
                                      </p:tavLst>
                                    </p:anim>
                                  </p:childTnLst>
                                </p:cTn>
                              </p:par>
                              <p:par>
                                <p:cTn id="43" presetID="7" presetClass="entr" presetSubtype="4" fill="hold" nodeType="withEffect">
                                  <p:stCondLst>
                                    <p:cond delay="0"/>
                                  </p:stCondLst>
                                  <p:childTnLst>
                                    <p:set>
                                      <p:cBhvr>
                                        <p:cTn id="44" dur="1" fill="hold">
                                          <p:stCondLst>
                                            <p:cond delay="0"/>
                                          </p:stCondLst>
                                        </p:cTn>
                                        <p:tgtEl>
                                          <p:spTgt spid="44"/>
                                        </p:tgtEl>
                                        <p:attrNameLst>
                                          <p:attrName>style.visibility</p:attrName>
                                        </p:attrNameLst>
                                      </p:cBhvr>
                                      <p:to>
                                        <p:strVal val="visible"/>
                                      </p:to>
                                    </p:set>
                                    <p:anim calcmode="lin" valueType="num">
                                      <p:cBhvr additive="base">
                                        <p:cTn id="45" dur="1000" fill="hold"/>
                                        <p:tgtEl>
                                          <p:spTgt spid="44"/>
                                        </p:tgtEl>
                                        <p:attrNameLst>
                                          <p:attrName>ppt_x</p:attrName>
                                        </p:attrNameLst>
                                      </p:cBhvr>
                                      <p:tavLst>
                                        <p:tav tm="0">
                                          <p:val>
                                            <p:strVal val="#ppt_x"/>
                                          </p:val>
                                        </p:tav>
                                        <p:tav tm="100000">
                                          <p:val>
                                            <p:strVal val="#ppt_x"/>
                                          </p:val>
                                        </p:tav>
                                      </p:tavLst>
                                    </p:anim>
                                    <p:anim calcmode="lin" valueType="num">
                                      <p:cBhvr additive="base">
                                        <p:cTn id="46" dur="1000" fill="hold"/>
                                        <p:tgtEl>
                                          <p:spTgt spid="44"/>
                                        </p:tgtEl>
                                        <p:attrNameLst>
                                          <p:attrName>ppt_y</p:attrName>
                                        </p:attrNameLst>
                                      </p:cBhvr>
                                      <p:tavLst>
                                        <p:tav tm="0">
                                          <p:val>
                                            <p:strVal val="1+#ppt_h/2"/>
                                          </p:val>
                                        </p:tav>
                                        <p:tav tm="100000">
                                          <p:val>
                                            <p:strVal val="#ppt_y"/>
                                          </p:val>
                                        </p:tav>
                                      </p:tavLst>
                                    </p:anim>
                                  </p:childTnLst>
                                </p:cTn>
                              </p:par>
                              <p:par>
                                <p:cTn id="47" presetID="7" presetClass="entr" presetSubtype="4" fill="hold" nodeType="withEffect">
                                  <p:stCondLst>
                                    <p:cond delay="0"/>
                                  </p:stCondLst>
                                  <p:childTnLst>
                                    <p:set>
                                      <p:cBhvr>
                                        <p:cTn id="48" dur="1" fill="hold">
                                          <p:stCondLst>
                                            <p:cond delay="0"/>
                                          </p:stCondLst>
                                        </p:cTn>
                                        <p:tgtEl>
                                          <p:spTgt spid="47"/>
                                        </p:tgtEl>
                                        <p:attrNameLst>
                                          <p:attrName>style.visibility</p:attrName>
                                        </p:attrNameLst>
                                      </p:cBhvr>
                                      <p:to>
                                        <p:strVal val="visible"/>
                                      </p:to>
                                    </p:set>
                                    <p:anim calcmode="lin" valueType="num">
                                      <p:cBhvr additive="base">
                                        <p:cTn id="49" dur="1000" fill="hold"/>
                                        <p:tgtEl>
                                          <p:spTgt spid="47"/>
                                        </p:tgtEl>
                                        <p:attrNameLst>
                                          <p:attrName>ppt_x</p:attrName>
                                        </p:attrNameLst>
                                      </p:cBhvr>
                                      <p:tavLst>
                                        <p:tav tm="0">
                                          <p:val>
                                            <p:strVal val="#ppt_x"/>
                                          </p:val>
                                        </p:tav>
                                        <p:tav tm="100000">
                                          <p:val>
                                            <p:strVal val="#ppt_x"/>
                                          </p:val>
                                        </p:tav>
                                      </p:tavLst>
                                    </p:anim>
                                    <p:anim calcmode="lin" valueType="num">
                                      <p:cBhvr additive="base">
                                        <p:cTn id="50" dur="1000" fill="hold"/>
                                        <p:tgtEl>
                                          <p:spTgt spid="47"/>
                                        </p:tgtEl>
                                        <p:attrNameLst>
                                          <p:attrName>ppt_y</p:attrName>
                                        </p:attrNameLst>
                                      </p:cBhvr>
                                      <p:tavLst>
                                        <p:tav tm="0">
                                          <p:val>
                                            <p:strVal val="1+#ppt_h/2"/>
                                          </p:val>
                                        </p:tav>
                                        <p:tav tm="100000">
                                          <p:val>
                                            <p:strVal val="#ppt_y"/>
                                          </p:val>
                                        </p:tav>
                                      </p:tavLst>
                                    </p:anim>
                                  </p:childTnLst>
                                </p:cTn>
                              </p:par>
                            </p:childTnLst>
                          </p:cTn>
                        </p:par>
                        <p:par>
                          <p:cTn id="51" fill="hold">
                            <p:stCondLst>
                              <p:cond delay="3000"/>
                            </p:stCondLst>
                            <p:childTnLst>
                              <p:par>
                                <p:cTn id="52" presetID="7" presetClass="entr" presetSubtype="4" fill="hold" nodeType="afterEffect">
                                  <p:stCondLst>
                                    <p:cond delay="0"/>
                                  </p:stCondLst>
                                  <p:childTnLst>
                                    <p:set>
                                      <p:cBhvr>
                                        <p:cTn id="53" dur="1" fill="hold">
                                          <p:stCondLst>
                                            <p:cond delay="0"/>
                                          </p:stCondLst>
                                        </p:cTn>
                                        <p:tgtEl>
                                          <p:spTgt spid="50"/>
                                        </p:tgtEl>
                                        <p:attrNameLst>
                                          <p:attrName>style.visibility</p:attrName>
                                        </p:attrNameLst>
                                      </p:cBhvr>
                                      <p:to>
                                        <p:strVal val="visible"/>
                                      </p:to>
                                    </p:set>
                                    <p:anim calcmode="lin" valueType="num">
                                      <p:cBhvr additive="base">
                                        <p:cTn id="54" dur="1000" fill="hold"/>
                                        <p:tgtEl>
                                          <p:spTgt spid="50"/>
                                        </p:tgtEl>
                                        <p:attrNameLst>
                                          <p:attrName>ppt_x</p:attrName>
                                        </p:attrNameLst>
                                      </p:cBhvr>
                                      <p:tavLst>
                                        <p:tav tm="0">
                                          <p:val>
                                            <p:strVal val="#ppt_x"/>
                                          </p:val>
                                        </p:tav>
                                        <p:tav tm="100000">
                                          <p:val>
                                            <p:strVal val="#ppt_x"/>
                                          </p:val>
                                        </p:tav>
                                      </p:tavLst>
                                    </p:anim>
                                    <p:anim calcmode="lin" valueType="num">
                                      <p:cBhvr additive="base">
                                        <p:cTn id="55" dur="1000" fill="hold"/>
                                        <p:tgtEl>
                                          <p:spTgt spid="50"/>
                                        </p:tgtEl>
                                        <p:attrNameLst>
                                          <p:attrName>ppt_y</p:attrName>
                                        </p:attrNameLst>
                                      </p:cBhvr>
                                      <p:tavLst>
                                        <p:tav tm="0">
                                          <p:val>
                                            <p:strVal val="1+#ppt_h/2"/>
                                          </p:val>
                                        </p:tav>
                                        <p:tav tm="100000">
                                          <p:val>
                                            <p:strVal val="#ppt_y"/>
                                          </p:val>
                                        </p:tav>
                                      </p:tavLst>
                                    </p:anim>
                                  </p:childTnLst>
                                </p:cTn>
                              </p:par>
                              <p:par>
                                <p:cTn id="56" presetID="7" presetClass="entr" presetSubtype="4" fill="hold" nodeType="withEffect">
                                  <p:stCondLst>
                                    <p:cond delay="0"/>
                                  </p:stCondLst>
                                  <p:childTnLst>
                                    <p:set>
                                      <p:cBhvr>
                                        <p:cTn id="57" dur="1" fill="hold">
                                          <p:stCondLst>
                                            <p:cond delay="0"/>
                                          </p:stCondLst>
                                        </p:cTn>
                                        <p:tgtEl>
                                          <p:spTgt spid="53"/>
                                        </p:tgtEl>
                                        <p:attrNameLst>
                                          <p:attrName>style.visibility</p:attrName>
                                        </p:attrNameLst>
                                      </p:cBhvr>
                                      <p:to>
                                        <p:strVal val="visible"/>
                                      </p:to>
                                    </p:set>
                                    <p:anim calcmode="lin" valueType="num">
                                      <p:cBhvr additive="base">
                                        <p:cTn id="58" dur="1000" fill="hold"/>
                                        <p:tgtEl>
                                          <p:spTgt spid="53"/>
                                        </p:tgtEl>
                                        <p:attrNameLst>
                                          <p:attrName>ppt_x</p:attrName>
                                        </p:attrNameLst>
                                      </p:cBhvr>
                                      <p:tavLst>
                                        <p:tav tm="0">
                                          <p:val>
                                            <p:strVal val="#ppt_x"/>
                                          </p:val>
                                        </p:tav>
                                        <p:tav tm="100000">
                                          <p:val>
                                            <p:strVal val="#ppt_x"/>
                                          </p:val>
                                        </p:tav>
                                      </p:tavLst>
                                    </p:anim>
                                    <p:anim calcmode="lin" valueType="num">
                                      <p:cBhvr additive="base">
                                        <p:cTn id="59" dur="1000" fill="hold"/>
                                        <p:tgtEl>
                                          <p:spTgt spid="53"/>
                                        </p:tgtEl>
                                        <p:attrNameLst>
                                          <p:attrName>ppt_y</p:attrName>
                                        </p:attrNameLst>
                                      </p:cBhvr>
                                      <p:tavLst>
                                        <p:tav tm="0">
                                          <p:val>
                                            <p:strVal val="1+#ppt_h/2"/>
                                          </p:val>
                                        </p:tav>
                                        <p:tav tm="100000">
                                          <p:val>
                                            <p:strVal val="#ppt_y"/>
                                          </p:val>
                                        </p:tav>
                                      </p:tavLst>
                                    </p:anim>
                                  </p:childTnLst>
                                </p:cTn>
                              </p:par>
                              <p:par>
                                <p:cTn id="60" presetID="7" presetClass="entr" presetSubtype="4" fill="hold" nodeType="withEffect">
                                  <p:stCondLst>
                                    <p:cond delay="0"/>
                                  </p:stCondLst>
                                  <p:childTnLst>
                                    <p:set>
                                      <p:cBhvr>
                                        <p:cTn id="61" dur="1" fill="hold">
                                          <p:stCondLst>
                                            <p:cond delay="0"/>
                                          </p:stCondLst>
                                        </p:cTn>
                                        <p:tgtEl>
                                          <p:spTgt spid="56"/>
                                        </p:tgtEl>
                                        <p:attrNameLst>
                                          <p:attrName>style.visibility</p:attrName>
                                        </p:attrNameLst>
                                      </p:cBhvr>
                                      <p:to>
                                        <p:strVal val="visible"/>
                                      </p:to>
                                    </p:set>
                                    <p:anim calcmode="lin" valueType="num">
                                      <p:cBhvr additive="base">
                                        <p:cTn id="62" dur="1000" fill="hold"/>
                                        <p:tgtEl>
                                          <p:spTgt spid="56"/>
                                        </p:tgtEl>
                                        <p:attrNameLst>
                                          <p:attrName>ppt_x</p:attrName>
                                        </p:attrNameLst>
                                      </p:cBhvr>
                                      <p:tavLst>
                                        <p:tav tm="0">
                                          <p:val>
                                            <p:strVal val="#ppt_x"/>
                                          </p:val>
                                        </p:tav>
                                        <p:tav tm="100000">
                                          <p:val>
                                            <p:strVal val="#ppt_x"/>
                                          </p:val>
                                        </p:tav>
                                      </p:tavLst>
                                    </p:anim>
                                    <p:anim calcmode="lin" valueType="num">
                                      <p:cBhvr additive="base">
                                        <p:cTn id="63" dur="1000" fill="hold"/>
                                        <p:tgtEl>
                                          <p:spTgt spid="56"/>
                                        </p:tgtEl>
                                        <p:attrNameLst>
                                          <p:attrName>ppt_y</p:attrName>
                                        </p:attrNameLst>
                                      </p:cBhvr>
                                      <p:tavLst>
                                        <p:tav tm="0">
                                          <p:val>
                                            <p:strVal val="1+#ppt_h/2"/>
                                          </p:val>
                                        </p:tav>
                                        <p:tav tm="100000">
                                          <p:val>
                                            <p:strVal val="#ppt_y"/>
                                          </p:val>
                                        </p:tav>
                                      </p:tavLst>
                                    </p:anim>
                                  </p:childTnLst>
                                </p:cTn>
                              </p:par>
                              <p:par>
                                <p:cTn id="64" presetID="7" presetClass="entr" presetSubtype="4" fill="hold" nodeType="withEffect">
                                  <p:stCondLst>
                                    <p:cond delay="0"/>
                                  </p:stCondLst>
                                  <p:childTnLst>
                                    <p:set>
                                      <p:cBhvr>
                                        <p:cTn id="65" dur="1" fill="hold">
                                          <p:stCondLst>
                                            <p:cond delay="0"/>
                                          </p:stCondLst>
                                        </p:cTn>
                                        <p:tgtEl>
                                          <p:spTgt spid="66"/>
                                        </p:tgtEl>
                                        <p:attrNameLst>
                                          <p:attrName>style.visibility</p:attrName>
                                        </p:attrNameLst>
                                      </p:cBhvr>
                                      <p:to>
                                        <p:strVal val="visible"/>
                                      </p:to>
                                    </p:set>
                                    <p:anim calcmode="lin" valueType="num">
                                      <p:cBhvr additive="base">
                                        <p:cTn id="66" dur="1000" fill="hold"/>
                                        <p:tgtEl>
                                          <p:spTgt spid="66"/>
                                        </p:tgtEl>
                                        <p:attrNameLst>
                                          <p:attrName>ppt_x</p:attrName>
                                        </p:attrNameLst>
                                      </p:cBhvr>
                                      <p:tavLst>
                                        <p:tav tm="0">
                                          <p:val>
                                            <p:strVal val="#ppt_x"/>
                                          </p:val>
                                        </p:tav>
                                        <p:tav tm="100000">
                                          <p:val>
                                            <p:strVal val="#ppt_x"/>
                                          </p:val>
                                        </p:tav>
                                      </p:tavLst>
                                    </p:anim>
                                    <p:anim calcmode="lin" valueType="num">
                                      <p:cBhvr additive="base">
                                        <p:cTn id="67" dur="1000" fill="hold"/>
                                        <p:tgtEl>
                                          <p:spTgt spid="66"/>
                                        </p:tgtEl>
                                        <p:attrNameLst>
                                          <p:attrName>ppt_y</p:attrName>
                                        </p:attrNameLst>
                                      </p:cBhvr>
                                      <p:tavLst>
                                        <p:tav tm="0">
                                          <p:val>
                                            <p:strVal val="1+#ppt_h/2"/>
                                          </p:val>
                                        </p:tav>
                                        <p:tav tm="100000">
                                          <p:val>
                                            <p:strVal val="#ppt_y"/>
                                          </p:val>
                                        </p:tav>
                                      </p:tavLst>
                                    </p:anim>
                                  </p:childTnLst>
                                </p:cTn>
                              </p:par>
                            </p:childTnLst>
                          </p:cTn>
                        </p:par>
                        <p:par>
                          <p:cTn id="68" fill="hold">
                            <p:stCondLst>
                              <p:cond delay="4000"/>
                            </p:stCondLst>
                            <p:childTnLst>
                              <p:par>
                                <p:cTn id="69" presetID="7" presetClass="entr" presetSubtype="4" fill="hold" nodeType="afterEffect">
                                  <p:stCondLst>
                                    <p:cond delay="0"/>
                                  </p:stCondLst>
                                  <p:childTnLst>
                                    <p:set>
                                      <p:cBhvr>
                                        <p:cTn id="70" dur="1" fill="hold">
                                          <p:stCondLst>
                                            <p:cond delay="0"/>
                                          </p:stCondLst>
                                        </p:cTn>
                                        <p:tgtEl>
                                          <p:spTgt spid="71"/>
                                        </p:tgtEl>
                                        <p:attrNameLst>
                                          <p:attrName>style.visibility</p:attrName>
                                        </p:attrNameLst>
                                      </p:cBhvr>
                                      <p:to>
                                        <p:strVal val="visible"/>
                                      </p:to>
                                    </p:set>
                                    <p:anim calcmode="lin" valueType="num">
                                      <p:cBhvr additive="base">
                                        <p:cTn id="71" dur="1000" fill="hold"/>
                                        <p:tgtEl>
                                          <p:spTgt spid="71"/>
                                        </p:tgtEl>
                                        <p:attrNameLst>
                                          <p:attrName>ppt_x</p:attrName>
                                        </p:attrNameLst>
                                      </p:cBhvr>
                                      <p:tavLst>
                                        <p:tav tm="0">
                                          <p:val>
                                            <p:strVal val="#ppt_x"/>
                                          </p:val>
                                        </p:tav>
                                        <p:tav tm="100000">
                                          <p:val>
                                            <p:strVal val="#ppt_x"/>
                                          </p:val>
                                        </p:tav>
                                      </p:tavLst>
                                    </p:anim>
                                    <p:anim calcmode="lin" valueType="num">
                                      <p:cBhvr additive="base">
                                        <p:cTn id="72" dur="1000" fill="hold"/>
                                        <p:tgtEl>
                                          <p:spTgt spid="71"/>
                                        </p:tgtEl>
                                        <p:attrNameLst>
                                          <p:attrName>ppt_y</p:attrName>
                                        </p:attrNameLst>
                                      </p:cBhvr>
                                      <p:tavLst>
                                        <p:tav tm="0">
                                          <p:val>
                                            <p:strVal val="1+#ppt_h/2"/>
                                          </p:val>
                                        </p:tav>
                                        <p:tav tm="100000">
                                          <p:val>
                                            <p:strVal val="#ppt_y"/>
                                          </p:val>
                                        </p:tav>
                                      </p:tavLst>
                                    </p:anim>
                                  </p:childTnLst>
                                </p:cTn>
                              </p:par>
                              <p:par>
                                <p:cTn id="73" presetID="7" presetClass="entr" presetSubtype="4" fill="hold" nodeType="withEffect">
                                  <p:stCondLst>
                                    <p:cond delay="0"/>
                                  </p:stCondLst>
                                  <p:childTnLst>
                                    <p:set>
                                      <p:cBhvr>
                                        <p:cTn id="74" dur="1" fill="hold">
                                          <p:stCondLst>
                                            <p:cond delay="0"/>
                                          </p:stCondLst>
                                        </p:cTn>
                                        <p:tgtEl>
                                          <p:spTgt spid="74"/>
                                        </p:tgtEl>
                                        <p:attrNameLst>
                                          <p:attrName>style.visibility</p:attrName>
                                        </p:attrNameLst>
                                      </p:cBhvr>
                                      <p:to>
                                        <p:strVal val="visible"/>
                                      </p:to>
                                    </p:set>
                                    <p:anim calcmode="lin" valueType="num">
                                      <p:cBhvr additive="base">
                                        <p:cTn id="75" dur="1000" fill="hold"/>
                                        <p:tgtEl>
                                          <p:spTgt spid="74"/>
                                        </p:tgtEl>
                                        <p:attrNameLst>
                                          <p:attrName>ppt_x</p:attrName>
                                        </p:attrNameLst>
                                      </p:cBhvr>
                                      <p:tavLst>
                                        <p:tav tm="0">
                                          <p:val>
                                            <p:strVal val="#ppt_x"/>
                                          </p:val>
                                        </p:tav>
                                        <p:tav tm="100000">
                                          <p:val>
                                            <p:strVal val="#ppt_x"/>
                                          </p:val>
                                        </p:tav>
                                      </p:tavLst>
                                    </p:anim>
                                    <p:anim calcmode="lin" valueType="num">
                                      <p:cBhvr additive="base">
                                        <p:cTn id="76" dur="1000" fill="hold"/>
                                        <p:tgtEl>
                                          <p:spTgt spid="74"/>
                                        </p:tgtEl>
                                        <p:attrNameLst>
                                          <p:attrName>ppt_y</p:attrName>
                                        </p:attrNameLst>
                                      </p:cBhvr>
                                      <p:tavLst>
                                        <p:tav tm="0">
                                          <p:val>
                                            <p:strVal val="1+#ppt_h/2"/>
                                          </p:val>
                                        </p:tav>
                                        <p:tav tm="100000">
                                          <p:val>
                                            <p:strVal val="#ppt_y"/>
                                          </p:val>
                                        </p:tav>
                                      </p:tavLst>
                                    </p:anim>
                                  </p:childTnLst>
                                </p:cTn>
                              </p:par>
                              <p:par>
                                <p:cTn id="77" presetID="7" presetClass="entr" presetSubtype="4" fill="hold" nodeType="withEffect">
                                  <p:stCondLst>
                                    <p:cond delay="0"/>
                                  </p:stCondLst>
                                  <p:childTnLst>
                                    <p:set>
                                      <p:cBhvr>
                                        <p:cTn id="78" dur="1" fill="hold">
                                          <p:stCondLst>
                                            <p:cond delay="0"/>
                                          </p:stCondLst>
                                        </p:cTn>
                                        <p:tgtEl>
                                          <p:spTgt spid="77"/>
                                        </p:tgtEl>
                                        <p:attrNameLst>
                                          <p:attrName>style.visibility</p:attrName>
                                        </p:attrNameLst>
                                      </p:cBhvr>
                                      <p:to>
                                        <p:strVal val="visible"/>
                                      </p:to>
                                    </p:set>
                                    <p:anim calcmode="lin" valueType="num">
                                      <p:cBhvr additive="base">
                                        <p:cTn id="79" dur="1000" fill="hold"/>
                                        <p:tgtEl>
                                          <p:spTgt spid="77"/>
                                        </p:tgtEl>
                                        <p:attrNameLst>
                                          <p:attrName>ppt_x</p:attrName>
                                        </p:attrNameLst>
                                      </p:cBhvr>
                                      <p:tavLst>
                                        <p:tav tm="0">
                                          <p:val>
                                            <p:strVal val="#ppt_x"/>
                                          </p:val>
                                        </p:tav>
                                        <p:tav tm="100000">
                                          <p:val>
                                            <p:strVal val="#ppt_x"/>
                                          </p:val>
                                        </p:tav>
                                      </p:tavLst>
                                    </p:anim>
                                    <p:anim calcmode="lin" valueType="num">
                                      <p:cBhvr additive="base">
                                        <p:cTn id="80" dur="1000" fill="hold"/>
                                        <p:tgtEl>
                                          <p:spTgt spid="77"/>
                                        </p:tgtEl>
                                        <p:attrNameLst>
                                          <p:attrName>ppt_y</p:attrName>
                                        </p:attrNameLst>
                                      </p:cBhvr>
                                      <p:tavLst>
                                        <p:tav tm="0">
                                          <p:val>
                                            <p:strVal val="1+#ppt_h/2"/>
                                          </p:val>
                                        </p:tav>
                                        <p:tav tm="100000">
                                          <p:val>
                                            <p:strVal val="#ppt_y"/>
                                          </p:val>
                                        </p:tav>
                                      </p:tavLst>
                                    </p:anim>
                                  </p:childTnLst>
                                </p:cTn>
                              </p:par>
                              <p:par>
                                <p:cTn id="81" presetID="7" presetClass="entr" presetSubtype="4" fill="hold" nodeType="withEffect">
                                  <p:stCondLst>
                                    <p:cond delay="0"/>
                                  </p:stCondLst>
                                  <p:childTnLst>
                                    <p:set>
                                      <p:cBhvr>
                                        <p:cTn id="82" dur="1" fill="hold">
                                          <p:stCondLst>
                                            <p:cond delay="0"/>
                                          </p:stCondLst>
                                        </p:cTn>
                                        <p:tgtEl>
                                          <p:spTgt spid="80"/>
                                        </p:tgtEl>
                                        <p:attrNameLst>
                                          <p:attrName>style.visibility</p:attrName>
                                        </p:attrNameLst>
                                      </p:cBhvr>
                                      <p:to>
                                        <p:strVal val="visible"/>
                                      </p:to>
                                    </p:set>
                                    <p:anim calcmode="lin" valueType="num">
                                      <p:cBhvr additive="base">
                                        <p:cTn id="83" dur="1000" fill="hold"/>
                                        <p:tgtEl>
                                          <p:spTgt spid="80"/>
                                        </p:tgtEl>
                                        <p:attrNameLst>
                                          <p:attrName>ppt_x</p:attrName>
                                        </p:attrNameLst>
                                      </p:cBhvr>
                                      <p:tavLst>
                                        <p:tav tm="0">
                                          <p:val>
                                            <p:strVal val="#ppt_x"/>
                                          </p:val>
                                        </p:tav>
                                        <p:tav tm="100000">
                                          <p:val>
                                            <p:strVal val="#ppt_x"/>
                                          </p:val>
                                        </p:tav>
                                      </p:tavLst>
                                    </p:anim>
                                    <p:anim calcmode="lin" valueType="num">
                                      <p:cBhvr additive="base">
                                        <p:cTn id="84" dur="1000" fill="hold"/>
                                        <p:tgtEl>
                                          <p:spTgt spid="80"/>
                                        </p:tgtEl>
                                        <p:attrNameLst>
                                          <p:attrName>ppt_y</p:attrName>
                                        </p:attrNameLst>
                                      </p:cBhvr>
                                      <p:tavLst>
                                        <p:tav tm="0">
                                          <p:val>
                                            <p:strVal val="1+#ppt_h/2"/>
                                          </p:val>
                                        </p:tav>
                                        <p:tav tm="100000">
                                          <p:val>
                                            <p:strVal val="#ppt_y"/>
                                          </p:val>
                                        </p:tav>
                                      </p:tavLst>
                                    </p:anim>
                                  </p:childTnLst>
                                </p:cTn>
                              </p:par>
                            </p:childTnLst>
                          </p:cTn>
                        </p:par>
                        <p:par>
                          <p:cTn id="85" fill="hold">
                            <p:stCondLst>
                              <p:cond delay="5000"/>
                            </p:stCondLst>
                            <p:childTnLst>
                              <p:par>
                                <p:cTn id="86" presetID="7" presetClass="entr" presetSubtype="4" fill="hold" nodeType="afterEffect">
                                  <p:stCondLst>
                                    <p:cond delay="0"/>
                                  </p:stCondLst>
                                  <p:childTnLst>
                                    <p:set>
                                      <p:cBhvr>
                                        <p:cTn id="87" dur="1" fill="hold">
                                          <p:stCondLst>
                                            <p:cond delay="0"/>
                                          </p:stCondLst>
                                        </p:cTn>
                                        <p:tgtEl>
                                          <p:spTgt spid="83"/>
                                        </p:tgtEl>
                                        <p:attrNameLst>
                                          <p:attrName>style.visibility</p:attrName>
                                        </p:attrNameLst>
                                      </p:cBhvr>
                                      <p:to>
                                        <p:strVal val="visible"/>
                                      </p:to>
                                    </p:set>
                                    <p:anim calcmode="lin" valueType="num">
                                      <p:cBhvr additive="base">
                                        <p:cTn id="88" dur="1000" fill="hold"/>
                                        <p:tgtEl>
                                          <p:spTgt spid="83"/>
                                        </p:tgtEl>
                                        <p:attrNameLst>
                                          <p:attrName>ppt_x</p:attrName>
                                        </p:attrNameLst>
                                      </p:cBhvr>
                                      <p:tavLst>
                                        <p:tav tm="0">
                                          <p:val>
                                            <p:strVal val="#ppt_x"/>
                                          </p:val>
                                        </p:tav>
                                        <p:tav tm="100000">
                                          <p:val>
                                            <p:strVal val="#ppt_x"/>
                                          </p:val>
                                        </p:tav>
                                      </p:tavLst>
                                    </p:anim>
                                    <p:anim calcmode="lin" valueType="num">
                                      <p:cBhvr additive="base">
                                        <p:cTn id="89" dur="1000" fill="hold"/>
                                        <p:tgtEl>
                                          <p:spTgt spid="83"/>
                                        </p:tgtEl>
                                        <p:attrNameLst>
                                          <p:attrName>ppt_y</p:attrName>
                                        </p:attrNameLst>
                                      </p:cBhvr>
                                      <p:tavLst>
                                        <p:tav tm="0">
                                          <p:val>
                                            <p:strVal val="1+#ppt_h/2"/>
                                          </p:val>
                                        </p:tav>
                                        <p:tav tm="100000">
                                          <p:val>
                                            <p:strVal val="#ppt_y"/>
                                          </p:val>
                                        </p:tav>
                                      </p:tavLst>
                                    </p:anim>
                                  </p:childTnLst>
                                </p:cTn>
                              </p:par>
                              <p:par>
                                <p:cTn id="90" presetID="7" presetClass="entr" presetSubtype="4" fill="hold" nodeType="withEffect">
                                  <p:stCondLst>
                                    <p:cond delay="0"/>
                                  </p:stCondLst>
                                  <p:childTnLst>
                                    <p:set>
                                      <p:cBhvr>
                                        <p:cTn id="91" dur="1" fill="hold">
                                          <p:stCondLst>
                                            <p:cond delay="0"/>
                                          </p:stCondLst>
                                        </p:cTn>
                                        <p:tgtEl>
                                          <p:spTgt spid="86"/>
                                        </p:tgtEl>
                                        <p:attrNameLst>
                                          <p:attrName>style.visibility</p:attrName>
                                        </p:attrNameLst>
                                      </p:cBhvr>
                                      <p:to>
                                        <p:strVal val="visible"/>
                                      </p:to>
                                    </p:set>
                                    <p:anim calcmode="lin" valueType="num">
                                      <p:cBhvr additive="base">
                                        <p:cTn id="92" dur="1000" fill="hold"/>
                                        <p:tgtEl>
                                          <p:spTgt spid="86"/>
                                        </p:tgtEl>
                                        <p:attrNameLst>
                                          <p:attrName>ppt_x</p:attrName>
                                        </p:attrNameLst>
                                      </p:cBhvr>
                                      <p:tavLst>
                                        <p:tav tm="0">
                                          <p:val>
                                            <p:strVal val="#ppt_x"/>
                                          </p:val>
                                        </p:tav>
                                        <p:tav tm="100000">
                                          <p:val>
                                            <p:strVal val="#ppt_x"/>
                                          </p:val>
                                        </p:tav>
                                      </p:tavLst>
                                    </p:anim>
                                    <p:anim calcmode="lin" valueType="num">
                                      <p:cBhvr additive="base">
                                        <p:cTn id="93" dur="1000" fill="hold"/>
                                        <p:tgtEl>
                                          <p:spTgt spid="86"/>
                                        </p:tgtEl>
                                        <p:attrNameLst>
                                          <p:attrName>ppt_y</p:attrName>
                                        </p:attrNameLst>
                                      </p:cBhvr>
                                      <p:tavLst>
                                        <p:tav tm="0">
                                          <p:val>
                                            <p:strVal val="1+#ppt_h/2"/>
                                          </p:val>
                                        </p:tav>
                                        <p:tav tm="100000">
                                          <p:val>
                                            <p:strVal val="#ppt_y"/>
                                          </p:val>
                                        </p:tav>
                                      </p:tavLst>
                                    </p:anim>
                                  </p:childTnLst>
                                </p:cTn>
                              </p:par>
                              <p:par>
                                <p:cTn id="94" presetID="7" presetClass="entr" presetSubtype="4" fill="hold" nodeType="withEffect">
                                  <p:stCondLst>
                                    <p:cond delay="0"/>
                                  </p:stCondLst>
                                  <p:childTnLst>
                                    <p:set>
                                      <p:cBhvr>
                                        <p:cTn id="95" dur="1" fill="hold">
                                          <p:stCondLst>
                                            <p:cond delay="0"/>
                                          </p:stCondLst>
                                        </p:cTn>
                                        <p:tgtEl>
                                          <p:spTgt spid="89"/>
                                        </p:tgtEl>
                                        <p:attrNameLst>
                                          <p:attrName>style.visibility</p:attrName>
                                        </p:attrNameLst>
                                      </p:cBhvr>
                                      <p:to>
                                        <p:strVal val="visible"/>
                                      </p:to>
                                    </p:set>
                                    <p:anim calcmode="lin" valueType="num">
                                      <p:cBhvr additive="base">
                                        <p:cTn id="96" dur="1000" fill="hold"/>
                                        <p:tgtEl>
                                          <p:spTgt spid="89"/>
                                        </p:tgtEl>
                                        <p:attrNameLst>
                                          <p:attrName>ppt_x</p:attrName>
                                        </p:attrNameLst>
                                      </p:cBhvr>
                                      <p:tavLst>
                                        <p:tav tm="0">
                                          <p:val>
                                            <p:strVal val="#ppt_x"/>
                                          </p:val>
                                        </p:tav>
                                        <p:tav tm="100000">
                                          <p:val>
                                            <p:strVal val="#ppt_x"/>
                                          </p:val>
                                        </p:tav>
                                      </p:tavLst>
                                    </p:anim>
                                    <p:anim calcmode="lin" valueType="num">
                                      <p:cBhvr additive="base">
                                        <p:cTn id="97" dur="1000" fill="hold"/>
                                        <p:tgtEl>
                                          <p:spTgt spid="89"/>
                                        </p:tgtEl>
                                        <p:attrNameLst>
                                          <p:attrName>ppt_y</p:attrName>
                                        </p:attrNameLst>
                                      </p:cBhvr>
                                      <p:tavLst>
                                        <p:tav tm="0">
                                          <p:val>
                                            <p:strVal val="1+#ppt_h/2"/>
                                          </p:val>
                                        </p:tav>
                                        <p:tav tm="100000">
                                          <p:val>
                                            <p:strVal val="#ppt_y"/>
                                          </p:val>
                                        </p:tav>
                                      </p:tavLst>
                                    </p:anim>
                                  </p:childTnLst>
                                </p:cTn>
                              </p:par>
                              <p:par>
                                <p:cTn id="98" presetID="7" presetClass="entr" presetSubtype="4" fill="hold" nodeType="withEffect">
                                  <p:stCondLst>
                                    <p:cond delay="0"/>
                                  </p:stCondLst>
                                  <p:childTnLst>
                                    <p:set>
                                      <p:cBhvr>
                                        <p:cTn id="99" dur="1" fill="hold">
                                          <p:stCondLst>
                                            <p:cond delay="0"/>
                                          </p:stCondLst>
                                        </p:cTn>
                                        <p:tgtEl>
                                          <p:spTgt spid="99"/>
                                        </p:tgtEl>
                                        <p:attrNameLst>
                                          <p:attrName>style.visibility</p:attrName>
                                        </p:attrNameLst>
                                      </p:cBhvr>
                                      <p:to>
                                        <p:strVal val="visible"/>
                                      </p:to>
                                    </p:set>
                                    <p:anim calcmode="lin" valueType="num">
                                      <p:cBhvr additive="base">
                                        <p:cTn id="100" dur="1000" fill="hold"/>
                                        <p:tgtEl>
                                          <p:spTgt spid="99"/>
                                        </p:tgtEl>
                                        <p:attrNameLst>
                                          <p:attrName>ppt_x</p:attrName>
                                        </p:attrNameLst>
                                      </p:cBhvr>
                                      <p:tavLst>
                                        <p:tav tm="0">
                                          <p:val>
                                            <p:strVal val="#ppt_x"/>
                                          </p:val>
                                        </p:tav>
                                        <p:tav tm="100000">
                                          <p:val>
                                            <p:strVal val="#ppt_x"/>
                                          </p:val>
                                        </p:tav>
                                      </p:tavLst>
                                    </p:anim>
                                    <p:anim calcmode="lin" valueType="num">
                                      <p:cBhvr additive="base">
                                        <p:cTn id="101" dur="1000" fill="hold"/>
                                        <p:tgtEl>
                                          <p:spTgt spid="99"/>
                                        </p:tgtEl>
                                        <p:attrNameLst>
                                          <p:attrName>ppt_y</p:attrName>
                                        </p:attrNameLst>
                                      </p:cBhvr>
                                      <p:tavLst>
                                        <p:tav tm="0">
                                          <p:val>
                                            <p:strVal val="1+#ppt_h/2"/>
                                          </p:val>
                                        </p:tav>
                                        <p:tav tm="100000">
                                          <p:val>
                                            <p:strVal val="#ppt_y"/>
                                          </p:val>
                                        </p:tav>
                                      </p:tavLst>
                                    </p:anim>
                                  </p:childTnLst>
                                </p:cTn>
                              </p:par>
                            </p:childTnLst>
                          </p:cTn>
                        </p:par>
                        <p:par>
                          <p:cTn id="102" fill="hold">
                            <p:stCondLst>
                              <p:cond delay="6000"/>
                            </p:stCondLst>
                            <p:childTnLst>
                              <p:par>
                                <p:cTn id="103" presetID="7" presetClass="entr" presetSubtype="4" fill="hold" nodeType="afterEffect">
                                  <p:stCondLst>
                                    <p:cond delay="0"/>
                                  </p:stCondLst>
                                  <p:childTnLst>
                                    <p:set>
                                      <p:cBhvr>
                                        <p:cTn id="104" dur="1" fill="hold">
                                          <p:stCondLst>
                                            <p:cond delay="0"/>
                                          </p:stCondLst>
                                        </p:cTn>
                                        <p:tgtEl>
                                          <p:spTgt spid="104"/>
                                        </p:tgtEl>
                                        <p:attrNameLst>
                                          <p:attrName>style.visibility</p:attrName>
                                        </p:attrNameLst>
                                      </p:cBhvr>
                                      <p:to>
                                        <p:strVal val="visible"/>
                                      </p:to>
                                    </p:set>
                                    <p:anim calcmode="lin" valueType="num">
                                      <p:cBhvr additive="base">
                                        <p:cTn id="105" dur="1000" fill="hold"/>
                                        <p:tgtEl>
                                          <p:spTgt spid="104"/>
                                        </p:tgtEl>
                                        <p:attrNameLst>
                                          <p:attrName>ppt_x</p:attrName>
                                        </p:attrNameLst>
                                      </p:cBhvr>
                                      <p:tavLst>
                                        <p:tav tm="0">
                                          <p:val>
                                            <p:strVal val="#ppt_x"/>
                                          </p:val>
                                        </p:tav>
                                        <p:tav tm="100000">
                                          <p:val>
                                            <p:strVal val="#ppt_x"/>
                                          </p:val>
                                        </p:tav>
                                      </p:tavLst>
                                    </p:anim>
                                    <p:anim calcmode="lin" valueType="num">
                                      <p:cBhvr additive="base">
                                        <p:cTn id="106" dur="1000" fill="hold"/>
                                        <p:tgtEl>
                                          <p:spTgt spid="104"/>
                                        </p:tgtEl>
                                        <p:attrNameLst>
                                          <p:attrName>ppt_y</p:attrName>
                                        </p:attrNameLst>
                                      </p:cBhvr>
                                      <p:tavLst>
                                        <p:tav tm="0">
                                          <p:val>
                                            <p:strVal val="1+#ppt_h/2"/>
                                          </p:val>
                                        </p:tav>
                                        <p:tav tm="100000">
                                          <p:val>
                                            <p:strVal val="#ppt_y"/>
                                          </p:val>
                                        </p:tav>
                                      </p:tavLst>
                                    </p:anim>
                                  </p:childTnLst>
                                </p:cTn>
                              </p:par>
                              <p:par>
                                <p:cTn id="107" presetID="7" presetClass="entr" presetSubtype="4" fill="hold" nodeType="withEffect">
                                  <p:stCondLst>
                                    <p:cond delay="0"/>
                                  </p:stCondLst>
                                  <p:childTnLst>
                                    <p:set>
                                      <p:cBhvr>
                                        <p:cTn id="108" dur="1" fill="hold">
                                          <p:stCondLst>
                                            <p:cond delay="0"/>
                                          </p:stCondLst>
                                        </p:cTn>
                                        <p:tgtEl>
                                          <p:spTgt spid="107"/>
                                        </p:tgtEl>
                                        <p:attrNameLst>
                                          <p:attrName>style.visibility</p:attrName>
                                        </p:attrNameLst>
                                      </p:cBhvr>
                                      <p:to>
                                        <p:strVal val="visible"/>
                                      </p:to>
                                    </p:set>
                                    <p:anim calcmode="lin" valueType="num">
                                      <p:cBhvr additive="base">
                                        <p:cTn id="109" dur="1000" fill="hold"/>
                                        <p:tgtEl>
                                          <p:spTgt spid="107"/>
                                        </p:tgtEl>
                                        <p:attrNameLst>
                                          <p:attrName>ppt_x</p:attrName>
                                        </p:attrNameLst>
                                      </p:cBhvr>
                                      <p:tavLst>
                                        <p:tav tm="0">
                                          <p:val>
                                            <p:strVal val="#ppt_x"/>
                                          </p:val>
                                        </p:tav>
                                        <p:tav tm="100000">
                                          <p:val>
                                            <p:strVal val="#ppt_x"/>
                                          </p:val>
                                        </p:tav>
                                      </p:tavLst>
                                    </p:anim>
                                    <p:anim calcmode="lin" valueType="num">
                                      <p:cBhvr additive="base">
                                        <p:cTn id="110" dur="1000" fill="hold"/>
                                        <p:tgtEl>
                                          <p:spTgt spid="107"/>
                                        </p:tgtEl>
                                        <p:attrNameLst>
                                          <p:attrName>ppt_y</p:attrName>
                                        </p:attrNameLst>
                                      </p:cBhvr>
                                      <p:tavLst>
                                        <p:tav tm="0">
                                          <p:val>
                                            <p:strVal val="1+#ppt_h/2"/>
                                          </p:val>
                                        </p:tav>
                                        <p:tav tm="100000">
                                          <p:val>
                                            <p:strVal val="#ppt_y"/>
                                          </p:val>
                                        </p:tav>
                                      </p:tavLst>
                                    </p:anim>
                                  </p:childTnLst>
                                </p:cTn>
                              </p:par>
                              <p:par>
                                <p:cTn id="111" presetID="7" presetClass="entr" presetSubtype="4" fill="hold" nodeType="withEffect">
                                  <p:stCondLst>
                                    <p:cond delay="0"/>
                                  </p:stCondLst>
                                  <p:childTnLst>
                                    <p:set>
                                      <p:cBhvr>
                                        <p:cTn id="112" dur="1" fill="hold">
                                          <p:stCondLst>
                                            <p:cond delay="0"/>
                                          </p:stCondLst>
                                        </p:cTn>
                                        <p:tgtEl>
                                          <p:spTgt spid="110"/>
                                        </p:tgtEl>
                                        <p:attrNameLst>
                                          <p:attrName>style.visibility</p:attrName>
                                        </p:attrNameLst>
                                      </p:cBhvr>
                                      <p:to>
                                        <p:strVal val="visible"/>
                                      </p:to>
                                    </p:set>
                                    <p:anim calcmode="lin" valueType="num">
                                      <p:cBhvr additive="base">
                                        <p:cTn id="113" dur="1000" fill="hold"/>
                                        <p:tgtEl>
                                          <p:spTgt spid="110"/>
                                        </p:tgtEl>
                                        <p:attrNameLst>
                                          <p:attrName>ppt_x</p:attrName>
                                        </p:attrNameLst>
                                      </p:cBhvr>
                                      <p:tavLst>
                                        <p:tav tm="0">
                                          <p:val>
                                            <p:strVal val="#ppt_x"/>
                                          </p:val>
                                        </p:tav>
                                        <p:tav tm="100000">
                                          <p:val>
                                            <p:strVal val="#ppt_x"/>
                                          </p:val>
                                        </p:tav>
                                      </p:tavLst>
                                    </p:anim>
                                    <p:anim calcmode="lin" valueType="num">
                                      <p:cBhvr additive="base">
                                        <p:cTn id="114" dur="1000" fill="hold"/>
                                        <p:tgtEl>
                                          <p:spTgt spid="110"/>
                                        </p:tgtEl>
                                        <p:attrNameLst>
                                          <p:attrName>ppt_y</p:attrName>
                                        </p:attrNameLst>
                                      </p:cBhvr>
                                      <p:tavLst>
                                        <p:tav tm="0">
                                          <p:val>
                                            <p:strVal val="1+#ppt_h/2"/>
                                          </p:val>
                                        </p:tav>
                                        <p:tav tm="100000">
                                          <p:val>
                                            <p:strVal val="#ppt_y"/>
                                          </p:val>
                                        </p:tav>
                                      </p:tavLst>
                                    </p:anim>
                                  </p:childTnLst>
                                </p:cTn>
                              </p:par>
                              <p:par>
                                <p:cTn id="115" presetID="7" presetClass="entr" presetSubtype="4" fill="hold" nodeType="withEffect">
                                  <p:stCondLst>
                                    <p:cond delay="0"/>
                                  </p:stCondLst>
                                  <p:childTnLst>
                                    <p:set>
                                      <p:cBhvr>
                                        <p:cTn id="116" dur="1" fill="hold">
                                          <p:stCondLst>
                                            <p:cond delay="0"/>
                                          </p:stCondLst>
                                        </p:cTn>
                                        <p:tgtEl>
                                          <p:spTgt spid="113"/>
                                        </p:tgtEl>
                                        <p:attrNameLst>
                                          <p:attrName>style.visibility</p:attrName>
                                        </p:attrNameLst>
                                      </p:cBhvr>
                                      <p:to>
                                        <p:strVal val="visible"/>
                                      </p:to>
                                    </p:set>
                                    <p:anim calcmode="lin" valueType="num">
                                      <p:cBhvr additive="base">
                                        <p:cTn id="117" dur="1000" fill="hold"/>
                                        <p:tgtEl>
                                          <p:spTgt spid="113"/>
                                        </p:tgtEl>
                                        <p:attrNameLst>
                                          <p:attrName>ppt_x</p:attrName>
                                        </p:attrNameLst>
                                      </p:cBhvr>
                                      <p:tavLst>
                                        <p:tav tm="0">
                                          <p:val>
                                            <p:strVal val="#ppt_x"/>
                                          </p:val>
                                        </p:tav>
                                        <p:tav tm="100000">
                                          <p:val>
                                            <p:strVal val="#ppt_x"/>
                                          </p:val>
                                        </p:tav>
                                      </p:tavLst>
                                    </p:anim>
                                    <p:anim calcmode="lin" valueType="num">
                                      <p:cBhvr additive="base">
                                        <p:cTn id="118" dur="1000" fill="hold"/>
                                        <p:tgtEl>
                                          <p:spTgt spid="113"/>
                                        </p:tgtEl>
                                        <p:attrNameLst>
                                          <p:attrName>ppt_y</p:attrName>
                                        </p:attrNameLst>
                                      </p:cBhvr>
                                      <p:tavLst>
                                        <p:tav tm="0">
                                          <p:val>
                                            <p:strVal val="1+#ppt_h/2"/>
                                          </p:val>
                                        </p:tav>
                                        <p:tav tm="100000">
                                          <p:val>
                                            <p:strVal val="#ppt_y"/>
                                          </p:val>
                                        </p:tav>
                                      </p:tavLst>
                                    </p:anim>
                                  </p:childTnLst>
                                </p:cTn>
                              </p:par>
                            </p:childTnLst>
                          </p:cTn>
                        </p:par>
                        <p:par>
                          <p:cTn id="119" fill="hold">
                            <p:stCondLst>
                              <p:cond delay="7000"/>
                            </p:stCondLst>
                            <p:childTnLst>
                              <p:par>
                                <p:cTn id="120" presetID="7" presetClass="entr" presetSubtype="4" fill="hold" nodeType="afterEffect">
                                  <p:stCondLst>
                                    <p:cond delay="0"/>
                                  </p:stCondLst>
                                  <p:childTnLst>
                                    <p:set>
                                      <p:cBhvr>
                                        <p:cTn id="121" dur="1" fill="hold">
                                          <p:stCondLst>
                                            <p:cond delay="0"/>
                                          </p:stCondLst>
                                        </p:cTn>
                                        <p:tgtEl>
                                          <p:spTgt spid="116"/>
                                        </p:tgtEl>
                                        <p:attrNameLst>
                                          <p:attrName>style.visibility</p:attrName>
                                        </p:attrNameLst>
                                      </p:cBhvr>
                                      <p:to>
                                        <p:strVal val="visible"/>
                                      </p:to>
                                    </p:set>
                                    <p:anim calcmode="lin" valueType="num">
                                      <p:cBhvr additive="base">
                                        <p:cTn id="122" dur="1000" fill="hold"/>
                                        <p:tgtEl>
                                          <p:spTgt spid="116"/>
                                        </p:tgtEl>
                                        <p:attrNameLst>
                                          <p:attrName>ppt_x</p:attrName>
                                        </p:attrNameLst>
                                      </p:cBhvr>
                                      <p:tavLst>
                                        <p:tav tm="0">
                                          <p:val>
                                            <p:strVal val="#ppt_x"/>
                                          </p:val>
                                        </p:tav>
                                        <p:tav tm="100000">
                                          <p:val>
                                            <p:strVal val="#ppt_x"/>
                                          </p:val>
                                        </p:tav>
                                      </p:tavLst>
                                    </p:anim>
                                    <p:anim calcmode="lin" valueType="num">
                                      <p:cBhvr additive="base">
                                        <p:cTn id="123" dur="1000" fill="hold"/>
                                        <p:tgtEl>
                                          <p:spTgt spid="116"/>
                                        </p:tgtEl>
                                        <p:attrNameLst>
                                          <p:attrName>ppt_y</p:attrName>
                                        </p:attrNameLst>
                                      </p:cBhvr>
                                      <p:tavLst>
                                        <p:tav tm="0">
                                          <p:val>
                                            <p:strVal val="1+#ppt_h/2"/>
                                          </p:val>
                                        </p:tav>
                                        <p:tav tm="100000">
                                          <p:val>
                                            <p:strVal val="#ppt_y"/>
                                          </p:val>
                                        </p:tav>
                                      </p:tavLst>
                                    </p:anim>
                                  </p:childTnLst>
                                </p:cTn>
                              </p:par>
                              <p:par>
                                <p:cTn id="124" presetID="7" presetClass="entr" presetSubtype="4" fill="hold" nodeType="withEffect">
                                  <p:stCondLst>
                                    <p:cond delay="0"/>
                                  </p:stCondLst>
                                  <p:childTnLst>
                                    <p:set>
                                      <p:cBhvr>
                                        <p:cTn id="125" dur="1" fill="hold">
                                          <p:stCondLst>
                                            <p:cond delay="0"/>
                                          </p:stCondLst>
                                        </p:cTn>
                                        <p:tgtEl>
                                          <p:spTgt spid="119"/>
                                        </p:tgtEl>
                                        <p:attrNameLst>
                                          <p:attrName>style.visibility</p:attrName>
                                        </p:attrNameLst>
                                      </p:cBhvr>
                                      <p:to>
                                        <p:strVal val="visible"/>
                                      </p:to>
                                    </p:set>
                                    <p:anim calcmode="lin" valueType="num">
                                      <p:cBhvr additive="base">
                                        <p:cTn id="126" dur="1000" fill="hold"/>
                                        <p:tgtEl>
                                          <p:spTgt spid="119"/>
                                        </p:tgtEl>
                                        <p:attrNameLst>
                                          <p:attrName>ppt_x</p:attrName>
                                        </p:attrNameLst>
                                      </p:cBhvr>
                                      <p:tavLst>
                                        <p:tav tm="0">
                                          <p:val>
                                            <p:strVal val="#ppt_x"/>
                                          </p:val>
                                        </p:tav>
                                        <p:tav tm="100000">
                                          <p:val>
                                            <p:strVal val="#ppt_x"/>
                                          </p:val>
                                        </p:tav>
                                      </p:tavLst>
                                    </p:anim>
                                    <p:anim calcmode="lin" valueType="num">
                                      <p:cBhvr additive="base">
                                        <p:cTn id="127" dur="1000" fill="hold"/>
                                        <p:tgtEl>
                                          <p:spTgt spid="119"/>
                                        </p:tgtEl>
                                        <p:attrNameLst>
                                          <p:attrName>ppt_y</p:attrName>
                                        </p:attrNameLst>
                                      </p:cBhvr>
                                      <p:tavLst>
                                        <p:tav tm="0">
                                          <p:val>
                                            <p:strVal val="1+#ppt_h/2"/>
                                          </p:val>
                                        </p:tav>
                                        <p:tav tm="100000">
                                          <p:val>
                                            <p:strVal val="#ppt_y"/>
                                          </p:val>
                                        </p:tav>
                                      </p:tavLst>
                                    </p:anim>
                                  </p:childTnLst>
                                </p:cTn>
                              </p:par>
                              <p:par>
                                <p:cTn id="128" presetID="7" presetClass="entr" presetSubtype="4" fill="hold" nodeType="withEffect">
                                  <p:stCondLst>
                                    <p:cond delay="0"/>
                                  </p:stCondLst>
                                  <p:childTnLst>
                                    <p:set>
                                      <p:cBhvr>
                                        <p:cTn id="129" dur="1" fill="hold">
                                          <p:stCondLst>
                                            <p:cond delay="0"/>
                                          </p:stCondLst>
                                        </p:cTn>
                                        <p:tgtEl>
                                          <p:spTgt spid="122"/>
                                        </p:tgtEl>
                                        <p:attrNameLst>
                                          <p:attrName>style.visibility</p:attrName>
                                        </p:attrNameLst>
                                      </p:cBhvr>
                                      <p:to>
                                        <p:strVal val="visible"/>
                                      </p:to>
                                    </p:set>
                                    <p:anim calcmode="lin" valueType="num">
                                      <p:cBhvr additive="base">
                                        <p:cTn id="130" dur="1000" fill="hold"/>
                                        <p:tgtEl>
                                          <p:spTgt spid="122"/>
                                        </p:tgtEl>
                                        <p:attrNameLst>
                                          <p:attrName>ppt_x</p:attrName>
                                        </p:attrNameLst>
                                      </p:cBhvr>
                                      <p:tavLst>
                                        <p:tav tm="0">
                                          <p:val>
                                            <p:strVal val="#ppt_x"/>
                                          </p:val>
                                        </p:tav>
                                        <p:tav tm="100000">
                                          <p:val>
                                            <p:strVal val="#ppt_x"/>
                                          </p:val>
                                        </p:tav>
                                      </p:tavLst>
                                    </p:anim>
                                    <p:anim calcmode="lin" valueType="num">
                                      <p:cBhvr additive="base">
                                        <p:cTn id="131" dur="1000" fill="hold"/>
                                        <p:tgtEl>
                                          <p:spTgt spid="122"/>
                                        </p:tgtEl>
                                        <p:attrNameLst>
                                          <p:attrName>ppt_y</p:attrName>
                                        </p:attrNameLst>
                                      </p:cBhvr>
                                      <p:tavLst>
                                        <p:tav tm="0">
                                          <p:val>
                                            <p:strVal val="1+#ppt_h/2"/>
                                          </p:val>
                                        </p:tav>
                                        <p:tav tm="100000">
                                          <p:val>
                                            <p:strVal val="#ppt_y"/>
                                          </p:val>
                                        </p:tav>
                                      </p:tavLst>
                                    </p:anim>
                                  </p:childTnLst>
                                </p:cTn>
                              </p:par>
                              <p:par>
                                <p:cTn id="132" presetID="7" presetClass="entr" presetSubtype="4" fill="hold" nodeType="withEffect">
                                  <p:stCondLst>
                                    <p:cond delay="0"/>
                                  </p:stCondLst>
                                  <p:childTnLst>
                                    <p:set>
                                      <p:cBhvr>
                                        <p:cTn id="133" dur="1" fill="hold">
                                          <p:stCondLst>
                                            <p:cond delay="0"/>
                                          </p:stCondLst>
                                        </p:cTn>
                                        <p:tgtEl>
                                          <p:spTgt spid="132"/>
                                        </p:tgtEl>
                                        <p:attrNameLst>
                                          <p:attrName>style.visibility</p:attrName>
                                        </p:attrNameLst>
                                      </p:cBhvr>
                                      <p:to>
                                        <p:strVal val="visible"/>
                                      </p:to>
                                    </p:set>
                                    <p:anim calcmode="lin" valueType="num">
                                      <p:cBhvr additive="base">
                                        <p:cTn id="134" dur="1000" fill="hold"/>
                                        <p:tgtEl>
                                          <p:spTgt spid="132"/>
                                        </p:tgtEl>
                                        <p:attrNameLst>
                                          <p:attrName>ppt_x</p:attrName>
                                        </p:attrNameLst>
                                      </p:cBhvr>
                                      <p:tavLst>
                                        <p:tav tm="0">
                                          <p:val>
                                            <p:strVal val="#ppt_x"/>
                                          </p:val>
                                        </p:tav>
                                        <p:tav tm="100000">
                                          <p:val>
                                            <p:strVal val="#ppt_x"/>
                                          </p:val>
                                        </p:tav>
                                      </p:tavLst>
                                    </p:anim>
                                    <p:anim calcmode="lin" valueType="num">
                                      <p:cBhvr additive="base">
                                        <p:cTn id="135" dur="1000" fill="hold"/>
                                        <p:tgtEl>
                                          <p:spTgt spid="132"/>
                                        </p:tgtEl>
                                        <p:attrNameLst>
                                          <p:attrName>ppt_y</p:attrName>
                                        </p:attrNameLst>
                                      </p:cBhvr>
                                      <p:tavLst>
                                        <p:tav tm="0">
                                          <p:val>
                                            <p:strVal val="1+#ppt_h/2"/>
                                          </p:val>
                                        </p:tav>
                                        <p:tav tm="100000">
                                          <p:val>
                                            <p:strVal val="#ppt_y"/>
                                          </p:val>
                                        </p:tav>
                                      </p:tavLst>
                                    </p:anim>
                                  </p:childTnLst>
                                </p:cTn>
                              </p:par>
                            </p:childTnLst>
                          </p:cTn>
                        </p:par>
                        <p:par>
                          <p:cTn id="136" fill="hold">
                            <p:stCondLst>
                              <p:cond delay="8000"/>
                            </p:stCondLst>
                            <p:childTnLst>
                              <p:par>
                                <p:cTn id="137" presetID="7" presetClass="entr" presetSubtype="4" fill="hold" nodeType="afterEffect">
                                  <p:stCondLst>
                                    <p:cond delay="0"/>
                                  </p:stCondLst>
                                  <p:childTnLst>
                                    <p:set>
                                      <p:cBhvr>
                                        <p:cTn id="138" dur="1" fill="hold">
                                          <p:stCondLst>
                                            <p:cond delay="0"/>
                                          </p:stCondLst>
                                        </p:cTn>
                                        <p:tgtEl>
                                          <p:spTgt spid="138"/>
                                        </p:tgtEl>
                                        <p:attrNameLst>
                                          <p:attrName>style.visibility</p:attrName>
                                        </p:attrNameLst>
                                      </p:cBhvr>
                                      <p:to>
                                        <p:strVal val="visible"/>
                                      </p:to>
                                    </p:set>
                                    <p:anim calcmode="lin" valueType="num">
                                      <p:cBhvr additive="base">
                                        <p:cTn id="139" dur="1000" fill="hold"/>
                                        <p:tgtEl>
                                          <p:spTgt spid="138"/>
                                        </p:tgtEl>
                                        <p:attrNameLst>
                                          <p:attrName>ppt_x</p:attrName>
                                        </p:attrNameLst>
                                      </p:cBhvr>
                                      <p:tavLst>
                                        <p:tav tm="0">
                                          <p:val>
                                            <p:strVal val="#ppt_x"/>
                                          </p:val>
                                        </p:tav>
                                        <p:tav tm="100000">
                                          <p:val>
                                            <p:strVal val="#ppt_x"/>
                                          </p:val>
                                        </p:tav>
                                      </p:tavLst>
                                    </p:anim>
                                    <p:anim calcmode="lin" valueType="num">
                                      <p:cBhvr additive="base">
                                        <p:cTn id="140" dur="1000" fill="hold"/>
                                        <p:tgtEl>
                                          <p:spTgt spid="138"/>
                                        </p:tgtEl>
                                        <p:attrNameLst>
                                          <p:attrName>ppt_y</p:attrName>
                                        </p:attrNameLst>
                                      </p:cBhvr>
                                      <p:tavLst>
                                        <p:tav tm="0">
                                          <p:val>
                                            <p:strVal val="1+#ppt_h/2"/>
                                          </p:val>
                                        </p:tav>
                                        <p:tav tm="100000">
                                          <p:val>
                                            <p:strVal val="#ppt_y"/>
                                          </p:val>
                                        </p:tav>
                                      </p:tavLst>
                                    </p:anim>
                                  </p:childTnLst>
                                </p:cTn>
                              </p:par>
                              <p:par>
                                <p:cTn id="141" presetID="7" presetClass="entr" presetSubtype="4" fill="hold" nodeType="withEffect">
                                  <p:stCondLst>
                                    <p:cond delay="0"/>
                                  </p:stCondLst>
                                  <p:childTnLst>
                                    <p:set>
                                      <p:cBhvr>
                                        <p:cTn id="142" dur="1" fill="hold">
                                          <p:stCondLst>
                                            <p:cond delay="0"/>
                                          </p:stCondLst>
                                        </p:cTn>
                                        <p:tgtEl>
                                          <p:spTgt spid="141"/>
                                        </p:tgtEl>
                                        <p:attrNameLst>
                                          <p:attrName>style.visibility</p:attrName>
                                        </p:attrNameLst>
                                      </p:cBhvr>
                                      <p:to>
                                        <p:strVal val="visible"/>
                                      </p:to>
                                    </p:set>
                                    <p:anim calcmode="lin" valueType="num">
                                      <p:cBhvr additive="base">
                                        <p:cTn id="143" dur="1000" fill="hold"/>
                                        <p:tgtEl>
                                          <p:spTgt spid="141"/>
                                        </p:tgtEl>
                                        <p:attrNameLst>
                                          <p:attrName>ppt_x</p:attrName>
                                        </p:attrNameLst>
                                      </p:cBhvr>
                                      <p:tavLst>
                                        <p:tav tm="0">
                                          <p:val>
                                            <p:strVal val="#ppt_x"/>
                                          </p:val>
                                        </p:tav>
                                        <p:tav tm="100000">
                                          <p:val>
                                            <p:strVal val="#ppt_x"/>
                                          </p:val>
                                        </p:tav>
                                      </p:tavLst>
                                    </p:anim>
                                    <p:anim calcmode="lin" valueType="num">
                                      <p:cBhvr additive="base">
                                        <p:cTn id="144" dur="1000" fill="hold"/>
                                        <p:tgtEl>
                                          <p:spTgt spid="141"/>
                                        </p:tgtEl>
                                        <p:attrNameLst>
                                          <p:attrName>ppt_y</p:attrName>
                                        </p:attrNameLst>
                                      </p:cBhvr>
                                      <p:tavLst>
                                        <p:tav tm="0">
                                          <p:val>
                                            <p:strVal val="1+#ppt_h/2"/>
                                          </p:val>
                                        </p:tav>
                                        <p:tav tm="100000">
                                          <p:val>
                                            <p:strVal val="#ppt_y"/>
                                          </p:val>
                                        </p:tav>
                                      </p:tavLst>
                                    </p:anim>
                                  </p:childTnLst>
                                </p:cTn>
                              </p:par>
                              <p:par>
                                <p:cTn id="145" presetID="7" presetClass="entr" presetSubtype="4" fill="hold" nodeType="withEffect">
                                  <p:stCondLst>
                                    <p:cond delay="0"/>
                                  </p:stCondLst>
                                  <p:childTnLst>
                                    <p:set>
                                      <p:cBhvr>
                                        <p:cTn id="146" dur="1" fill="hold">
                                          <p:stCondLst>
                                            <p:cond delay="0"/>
                                          </p:stCondLst>
                                        </p:cTn>
                                        <p:tgtEl>
                                          <p:spTgt spid="144"/>
                                        </p:tgtEl>
                                        <p:attrNameLst>
                                          <p:attrName>style.visibility</p:attrName>
                                        </p:attrNameLst>
                                      </p:cBhvr>
                                      <p:to>
                                        <p:strVal val="visible"/>
                                      </p:to>
                                    </p:set>
                                    <p:anim calcmode="lin" valueType="num">
                                      <p:cBhvr additive="base">
                                        <p:cTn id="147" dur="1000" fill="hold"/>
                                        <p:tgtEl>
                                          <p:spTgt spid="144"/>
                                        </p:tgtEl>
                                        <p:attrNameLst>
                                          <p:attrName>ppt_x</p:attrName>
                                        </p:attrNameLst>
                                      </p:cBhvr>
                                      <p:tavLst>
                                        <p:tav tm="0">
                                          <p:val>
                                            <p:strVal val="#ppt_x"/>
                                          </p:val>
                                        </p:tav>
                                        <p:tav tm="100000">
                                          <p:val>
                                            <p:strVal val="#ppt_x"/>
                                          </p:val>
                                        </p:tav>
                                      </p:tavLst>
                                    </p:anim>
                                    <p:anim calcmode="lin" valueType="num">
                                      <p:cBhvr additive="base">
                                        <p:cTn id="148" dur="1000" fill="hold"/>
                                        <p:tgtEl>
                                          <p:spTgt spid="144"/>
                                        </p:tgtEl>
                                        <p:attrNameLst>
                                          <p:attrName>ppt_y</p:attrName>
                                        </p:attrNameLst>
                                      </p:cBhvr>
                                      <p:tavLst>
                                        <p:tav tm="0">
                                          <p:val>
                                            <p:strVal val="1+#ppt_h/2"/>
                                          </p:val>
                                        </p:tav>
                                        <p:tav tm="100000">
                                          <p:val>
                                            <p:strVal val="#ppt_y"/>
                                          </p:val>
                                        </p:tav>
                                      </p:tavLst>
                                    </p:anim>
                                  </p:childTnLst>
                                </p:cTn>
                              </p:par>
                              <p:par>
                                <p:cTn id="149" presetID="7" presetClass="entr" presetSubtype="4" fill="hold" nodeType="withEffect">
                                  <p:stCondLst>
                                    <p:cond delay="0"/>
                                  </p:stCondLst>
                                  <p:childTnLst>
                                    <p:set>
                                      <p:cBhvr>
                                        <p:cTn id="150" dur="1" fill="hold">
                                          <p:stCondLst>
                                            <p:cond delay="0"/>
                                          </p:stCondLst>
                                        </p:cTn>
                                        <p:tgtEl>
                                          <p:spTgt spid="147"/>
                                        </p:tgtEl>
                                        <p:attrNameLst>
                                          <p:attrName>style.visibility</p:attrName>
                                        </p:attrNameLst>
                                      </p:cBhvr>
                                      <p:to>
                                        <p:strVal val="visible"/>
                                      </p:to>
                                    </p:set>
                                    <p:anim calcmode="lin" valueType="num">
                                      <p:cBhvr additive="base">
                                        <p:cTn id="151" dur="1000" fill="hold"/>
                                        <p:tgtEl>
                                          <p:spTgt spid="147"/>
                                        </p:tgtEl>
                                        <p:attrNameLst>
                                          <p:attrName>ppt_x</p:attrName>
                                        </p:attrNameLst>
                                      </p:cBhvr>
                                      <p:tavLst>
                                        <p:tav tm="0">
                                          <p:val>
                                            <p:strVal val="#ppt_x"/>
                                          </p:val>
                                        </p:tav>
                                        <p:tav tm="100000">
                                          <p:val>
                                            <p:strVal val="#ppt_x"/>
                                          </p:val>
                                        </p:tav>
                                      </p:tavLst>
                                    </p:anim>
                                    <p:anim calcmode="lin" valueType="num">
                                      <p:cBhvr additive="base">
                                        <p:cTn id="152" dur="1000" fill="hold"/>
                                        <p:tgtEl>
                                          <p:spTgt spid="147"/>
                                        </p:tgtEl>
                                        <p:attrNameLst>
                                          <p:attrName>ppt_y</p:attrName>
                                        </p:attrNameLst>
                                      </p:cBhvr>
                                      <p:tavLst>
                                        <p:tav tm="0">
                                          <p:val>
                                            <p:strVal val="1+#ppt_h/2"/>
                                          </p:val>
                                        </p:tav>
                                        <p:tav tm="100000">
                                          <p:val>
                                            <p:strVal val="#ppt_y"/>
                                          </p:val>
                                        </p:tav>
                                      </p:tavLst>
                                    </p:anim>
                                  </p:childTnLst>
                                </p:cTn>
                              </p:par>
                            </p:childTnLst>
                          </p:cTn>
                        </p:par>
                        <p:par>
                          <p:cTn id="153" fill="hold">
                            <p:stCondLst>
                              <p:cond delay="9000"/>
                            </p:stCondLst>
                            <p:childTnLst>
                              <p:par>
                                <p:cTn id="154" presetID="7" presetClass="entr" presetSubtype="4" fill="hold" nodeType="afterEffect">
                                  <p:stCondLst>
                                    <p:cond delay="0"/>
                                  </p:stCondLst>
                                  <p:childTnLst>
                                    <p:set>
                                      <p:cBhvr>
                                        <p:cTn id="155" dur="1" fill="hold">
                                          <p:stCondLst>
                                            <p:cond delay="0"/>
                                          </p:stCondLst>
                                        </p:cTn>
                                        <p:tgtEl>
                                          <p:spTgt spid="150"/>
                                        </p:tgtEl>
                                        <p:attrNameLst>
                                          <p:attrName>style.visibility</p:attrName>
                                        </p:attrNameLst>
                                      </p:cBhvr>
                                      <p:to>
                                        <p:strVal val="visible"/>
                                      </p:to>
                                    </p:set>
                                    <p:anim calcmode="lin" valueType="num">
                                      <p:cBhvr additive="base">
                                        <p:cTn id="156" dur="1000" fill="hold"/>
                                        <p:tgtEl>
                                          <p:spTgt spid="150"/>
                                        </p:tgtEl>
                                        <p:attrNameLst>
                                          <p:attrName>ppt_x</p:attrName>
                                        </p:attrNameLst>
                                      </p:cBhvr>
                                      <p:tavLst>
                                        <p:tav tm="0">
                                          <p:val>
                                            <p:strVal val="#ppt_x"/>
                                          </p:val>
                                        </p:tav>
                                        <p:tav tm="100000">
                                          <p:val>
                                            <p:strVal val="#ppt_x"/>
                                          </p:val>
                                        </p:tav>
                                      </p:tavLst>
                                    </p:anim>
                                    <p:anim calcmode="lin" valueType="num">
                                      <p:cBhvr additive="base">
                                        <p:cTn id="157" dur="1000" fill="hold"/>
                                        <p:tgtEl>
                                          <p:spTgt spid="150"/>
                                        </p:tgtEl>
                                        <p:attrNameLst>
                                          <p:attrName>ppt_y</p:attrName>
                                        </p:attrNameLst>
                                      </p:cBhvr>
                                      <p:tavLst>
                                        <p:tav tm="0">
                                          <p:val>
                                            <p:strVal val="1+#ppt_h/2"/>
                                          </p:val>
                                        </p:tav>
                                        <p:tav tm="100000">
                                          <p:val>
                                            <p:strVal val="#ppt_y"/>
                                          </p:val>
                                        </p:tav>
                                      </p:tavLst>
                                    </p:anim>
                                  </p:childTnLst>
                                </p:cTn>
                              </p:par>
                              <p:par>
                                <p:cTn id="158" presetID="7" presetClass="entr" presetSubtype="4" fill="hold" nodeType="withEffect">
                                  <p:stCondLst>
                                    <p:cond delay="0"/>
                                  </p:stCondLst>
                                  <p:childTnLst>
                                    <p:set>
                                      <p:cBhvr>
                                        <p:cTn id="159" dur="1" fill="hold">
                                          <p:stCondLst>
                                            <p:cond delay="0"/>
                                          </p:stCondLst>
                                        </p:cTn>
                                        <p:tgtEl>
                                          <p:spTgt spid="153"/>
                                        </p:tgtEl>
                                        <p:attrNameLst>
                                          <p:attrName>style.visibility</p:attrName>
                                        </p:attrNameLst>
                                      </p:cBhvr>
                                      <p:to>
                                        <p:strVal val="visible"/>
                                      </p:to>
                                    </p:set>
                                    <p:anim calcmode="lin" valueType="num">
                                      <p:cBhvr additive="base">
                                        <p:cTn id="160" dur="1000" fill="hold"/>
                                        <p:tgtEl>
                                          <p:spTgt spid="153"/>
                                        </p:tgtEl>
                                        <p:attrNameLst>
                                          <p:attrName>ppt_x</p:attrName>
                                        </p:attrNameLst>
                                      </p:cBhvr>
                                      <p:tavLst>
                                        <p:tav tm="0">
                                          <p:val>
                                            <p:strVal val="#ppt_x"/>
                                          </p:val>
                                        </p:tav>
                                        <p:tav tm="100000">
                                          <p:val>
                                            <p:strVal val="#ppt_x"/>
                                          </p:val>
                                        </p:tav>
                                      </p:tavLst>
                                    </p:anim>
                                    <p:anim calcmode="lin" valueType="num">
                                      <p:cBhvr additive="base">
                                        <p:cTn id="161" dur="1000" fill="hold"/>
                                        <p:tgtEl>
                                          <p:spTgt spid="153"/>
                                        </p:tgtEl>
                                        <p:attrNameLst>
                                          <p:attrName>ppt_y</p:attrName>
                                        </p:attrNameLst>
                                      </p:cBhvr>
                                      <p:tavLst>
                                        <p:tav tm="0">
                                          <p:val>
                                            <p:strVal val="1+#ppt_h/2"/>
                                          </p:val>
                                        </p:tav>
                                        <p:tav tm="100000">
                                          <p:val>
                                            <p:strVal val="#ppt_y"/>
                                          </p:val>
                                        </p:tav>
                                      </p:tavLst>
                                    </p:anim>
                                  </p:childTnLst>
                                </p:cTn>
                              </p:par>
                              <p:par>
                                <p:cTn id="162" presetID="7" presetClass="entr" presetSubtype="4" fill="hold" nodeType="withEffect">
                                  <p:stCondLst>
                                    <p:cond delay="0"/>
                                  </p:stCondLst>
                                  <p:childTnLst>
                                    <p:set>
                                      <p:cBhvr>
                                        <p:cTn id="163" dur="1" fill="hold">
                                          <p:stCondLst>
                                            <p:cond delay="0"/>
                                          </p:stCondLst>
                                        </p:cTn>
                                        <p:tgtEl>
                                          <p:spTgt spid="156"/>
                                        </p:tgtEl>
                                        <p:attrNameLst>
                                          <p:attrName>style.visibility</p:attrName>
                                        </p:attrNameLst>
                                      </p:cBhvr>
                                      <p:to>
                                        <p:strVal val="visible"/>
                                      </p:to>
                                    </p:set>
                                    <p:anim calcmode="lin" valueType="num">
                                      <p:cBhvr additive="base">
                                        <p:cTn id="164" dur="1000" fill="hold"/>
                                        <p:tgtEl>
                                          <p:spTgt spid="156"/>
                                        </p:tgtEl>
                                        <p:attrNameLst>
                                          <p:attrName>ppt_x</p:attrName>
                                        </p:attrNameLst>
                                      </p:cBhvr>
                                      <p:tavLst>
                                        <p:tav tm="0">
                                          <p:val>
                                            <p:strVal val="#ppt_x"/>
                                          </p:val>
                                        </p:tav>
                                        <p:tav tm="100000">
                                          <p:val>
                                            <p:strVal val="#ppt_x"/>
                                          </p:val>
                                        </p:tav>
                                      </p:tavLst>
                                    </p:anim>
                                    <p:anim calcmode="lin" valueType="num">
                                      <p:cBhvr additive="base">
                                        <p:cTn id="165" dur="1000" fill="hold"/>
                                        <p:tgtEl>
                                          <p:spTgt spid="156"/>
                                        </p:tgtEl>
                                        <p:attrNameLst>
                                          <p:attrName>ppt_y</p:attrName>
                                        </p:attrNameLst>
                                      </p:cBhvr>
                                      <p:tavLst>
                                        <p:tav tm="0">
                                          <p:val>
                                            <p:strVal val="1+#ppt_h/2"/>
                                          </p:val>
                                        </p:tav>
                                        <p:tav tm="100000">
                                          <p:val>
                                            <p:strVal val="#ppt_y"/>
                                          </p:val>
                                        </p:tav>
                                      </p:tavLst>
                                    </p:anim>
                                  </p:childTnLst>
                                </p:cTn>
                              </p:par>
                              <p:par>
                                <p:cTn id="166" presetID="7" presetClass="entr" presetSubtype="4" fill="hold" nodeType="withEffect">
                                  <p:stCondLst>
                                    <p:cond delay="0"/>
                                  </p:stCondLst>
                                  <p:childTnLst>
                                    <p:set>
                                      <p:cBhvr>
                                        <p:cTn id="167" dur="1" fill="hold">
                                          <p:stCondLst>
                                            <p:cond delay="0"/>
                                          </p:stCondLst>
                                        </p:cTn>
                                        <p:tgtEl>
                                          <p:spTgt spid="166"/>
                                        </p:tgtEl>
                                        <p:attrNameLst>
                                          <p:attrName>style.visibility</p:attrName>
                                        </p:attrNameLst>
                                      </p:cBhvr>
                                      <p:to>
                                        <p:strVal val="visible"/>
                                      </p:to>
                                    </p:set>
                                    <p:anim calcmode="lin" valueType="num">
                                      <p:cBhvr additive="base">
                                        <p:cTn id="168" dur="1000" fill="hold"/>
                                        <p:tgtEl>
                                          <p:spTgt spid="166"/>
                                        </p:tgtEl>
                                        <p:attrNameLst>
                                          <p:attrName>ppt_x</p:attrName>
                                        </p:attrNameLst>
                                      </p:cBhvr>
                                      <p:tavLst>
                                        <p:tav tm="0">
                                          <p:val>
                                            <p:strVal val="#ppt_x"/>
                                          </p:val>
                                        </p:tav>
                                        <p:tav tm="100000">
                                          <p:val>
                                            <p:strVal val="#ppt_x"/>
                                          </p:val>
                                        </p:tav>
                                      </p:tavLst>
                                    </p:anim>
                                    <p:anim calcmode="lin" valueType="num">
                                      <p:cBhvr additive="base">
                                        <p:cTn id="169" dur="1000" fill="hold"/>
                                        <p:tgtEl>
                                          <p:spTgt spid="166"/>
                                        </p:tgtEl>
                                        <p:attrNameLst>
                                          <p:attrName>ppt_y</p:attrName>
                                        </p:attrNameLst>
                                      </p:cBhvr>
                                      <p:tavLst>
                                        <p:tav tm="0">
                                          <p:val>
                                            <p:strVal val="1+#ppt_h/2"/>
                                          </p:val>
                                        </p:tav>
                                        <p:tav tm="100000">
                                          <p:val>
                                            <p:strVal val="#ppt_y"/>
                                          </p:val>
                                        </p:tav>
                                      </p:tavLst>
                                    </p:anim>
                                  </p:childTnLst>
                                </p:cTn>
                              </p:par>
                            </p:childTnLst>
                          </p:cTn>
                        </p:par>
                        <p:par>
                          <p:cTn id="170" fill="hold">
                            <p:stCondLst>
                              <p:cond delay="10000"/>
                            </p:stCondLst>
                            <p:childTnLst>
                              <p:par>
                                <p:cTn id="171" presetID="7" presetClass="entr" presetSubtype="4" fill="hold" nodeType="afterEffect">
                                  <p:stCondLst>
                                    <p:cond delay="0"/>
                                  </p:stCondLst>
                                  <p:childTnLst>
                                    <p:set>
                                      <p:cBhvr>
                                        <p:cTn id="172" dur="1" fill="hold">
                                          <p:stCondLst>
                                            <p:cond delay="0"/>
                                          </p:stCondLst>
                                        </p:cTn>
                                        <p:tgtEl>
                                          <p:spTgt spid="173"/>
                                        </p:tgtEl>
                                        <p:attrNameLst>
                                          <p:attrName>style.visibility</p:attrName>
                                        </p:attrNameLst>
                                      </p:cBhvr>
                                      <p:to>
                                        <p:strVal val="visible"/>
                                      </p:to>
                                    </p:set>
                                    <p:anim calcmode="lin" valueType="num">
                                      <p:cBhvr additive="base">
                                        <p:cTn id="173" dur="1000" fill="hold"/>
                                        <p:tgtEl>
                                          <p:spTgt spid="173"/>
                                        </p:tgtEl>
                                        <p:attrNameLst>
                                          <p:attrName>ppt_x</p:attrName>
                                        </p:attrNameLst>
                                      </p:cBhvr>
                                      <p:tavLst>
                                        <p:tav tm="0">
                                          <p:val>
                                            <p:strVal val="#ppt_x"/>
                                          </p:val>
                                        </p:tav>
                                        <p:tav tm="100000">
                                          <p:val>
                                            <p:strVal val="#ppt_x"/>
                                          </p:val>
                                        </p:tav>
                                      </p:tavLst>
                                    </p:anim>
                                    <p:anim calcmode="lin" valueType="num">
                                      <p:cBhvr additive="base">
                                        <p:cTn id="174" dur="1000" fill="hold"/>
                                        <p:tgtEl>
                                          <p:spTgt spid="173"/>
                                        </p:tgtEl>
                                        <p:attrNameLst>
                                          <p:attrName>ppt_y</p:attrName>
                                        </p:attrNameLst>
                                      </p:cBhvr>
                                      <p:tavLst>
                                        <p:tav tm="0">
                                          <p:val>
                                            <p:strVal val="1+#ppt_h/2"/>
                                          </p:val>
                                        </p:tav>
                                        <p:tav tm="100000">
                                          <p:val>
                                            <p:strVal val="#ppt_y"/>
                                          </p:val>
                                        </p:tav>
                                      </p:tavLst>
                                    </p:anim>
                                  </p:childTnLst>
                                </p:cTn>
                              </p:par>
                              <p:par>
                                <p:cTn id="175" presetID="7" presetClass="entr" presetSubtype="4" fill="hold" nodeType="withEffect">
                                  <p:stCondLst>
                                    <p:cond delay="0"/>
                                  </p:stCondLst>
                                  <p:childTnLst>
                                    <p:set>
                                      <p:cBhvr>
                                        <p:cTn id="176" dur="1" fill="hold">
                                          <p:stCondLst>
                                            <p:cond delay="0"/>
                                          </p:stCondLst>
                                        </p:cTn>
                                        <p:tgtEl>
                                          <p:spTgt spid="176"/>
                                        </p:tgtEl>
                                        <p:attrNameLst>
                                          <p:attrName>style.visibility</p:attrName>
                                        </p:attrNameLst>
                                      </p:cBhvr>
                                      <p:to>
                                        <p:strVal val="visible"/>
                                      </p:to>
                                    </p:set>
                                    <p:anim calcmode="lin" valueType="num">
                                      <p:cBhvr additive="base">
                                        <p:cTn id="177" dur="1000" fill="hold"/>
                                        <p:tgtEl>
                                          <p:spTgt spid="176"/>
                                        </p:tgtEl>
                                        <p:attrNameLst>
                                          <p:attrName>ppt_x</p:attrName>
                                        </p:attrNameLst>
                                      </p:cBhvr>
                                      <p:tavLst>
                                        <p:tav tm="0">
                                          <p:val>
                                            <p:strVal val="#ppt_x"/>
                                          </p:val>
                                        </p:tav>
                                        <p:tav tm="100000">
                                          <p:val>
                                            <p:strVal val="#ppt_x"/>
                                          </p:val>
                                        </p:tav>
                                      </p:tavLst>
                                    </p:anim>
                                    <p:anim calcmode="lin" valueType="num">
                                      <p:cBhvr additive="base">
                                        <p:cTn id="178" dur="1000" fill="hold"/>
                                        <p:tgtEl>
                                          <p:spTgt spid="176"/>
                                        </p:tgtEl>
                                        <p:attrNameLst>
                                          <p:attrName>ppt_y</p:attrName>
                                        </p:attrNameLst>
                                      </p:cBhvr>
                                      <p:tavLst>
                                        <p:tav tm="0">
                                          <p:val>
                                            <p:strVal val="1+#ppt_h/2"/>
                                          </p:val>
                                        </p:tav>
                                        <p:tav tm="100000">
                                          <p:val>
                                            <p:strVal val="#ppt_y"/>
                                          </p:val>
                                        </p:tav>
                                      </p:tavLst>
                                    </p:anim>
                                  </p:childTnLst>
                                </p:cTn>
                              </p:par>
                              <p:par>
                                <p:cTn id="179" presetID="7" presetClass="entr" presetSubtype="4" fill="hold" nodeType="withEffect">
                                  <p:stCondLst>
                                    <p:cond delay="0"/>
                                  </p:stCondLst>
                                  <p:childTnLst>
                                    <p:set>
                                      <p:cBhvr>
                                        <p:cTn id="180" dur="1" fill="hold">
                                          <p:stCondLst>
                                            <p:cond delay="0"/>
                                          </p:stCondLst>
                                        </p:cTn>
                                        <p:tgtEl>
                                          <p:spTgt spid="179"/>
                                        </p:tgtEl>
                                        <p:attrNameLst>
                                          <p:attrName>style.visibility</p:attrName>
                                        </p:attrNameLst>
                                      </p:cBhvr>
                                      <p:to>
                                        <p:strVal val="visible"/>
                                      </p:to>
                                    </p:set>
                                    <p:anim calcmode="lin" valueType="num">
                                      <p:cBhvr additive="base">
                                        <p:cTn id="181" dur="1000" fill="hold"/>
                                        <p:tgtEl>
                                          <p:spTgt spid="179"/>
                                        </p:tgtEl>
                                        <p:attrNameLst>
                                          <p:attrName>ppt_x</p:attrName>
                                        </p:attrNameLst>
                                      </p:cBhvr>
                                      <p:tavLst>
                                        <p:tav tm="0">
                                          <p:val>
                                            <p:strVal val="#ppt_x"/>
                                          </p:val>
                                        </p:tav>
                                        <p:tav tm="100000">
                                          <p:val>
                                            <p:strVal val="#ppt_x"/>
                                          </p:val>
                                        </p:tav>
                                      </p:tavLst>
                                    </p:anim>
                                    <p:anim calcmode="lin" valueType="num">
                                      <p:cBhvr additive="base">
                                        <p:cTn id="182" dur="1000" fill="hold"/>
                                        <p:tgtEl>
                                          <p:spTgt spid="179"/>
                                        </p:tgtEl>
                                        <p:attrNameLst>
                                          <p:attrName>ppt_y</p:attrName>
                                        </p:attrNameLst>
                                      </p:cBhvr>
                                      <p:tavLst>
                                        <p:tav tm="0">
                                          <p:val>
                                            <p:strVal val="1+#ppt_h/2"/>
                                          </p:val>
                                        </p:tav>
                                        <p:tav tm="100000">
                                          <p:val>
                                            <p:strVal val="#ppt_y"/>
                                          </p:val>
                                        </p:tav>
                                      </p:tavLst>
                                    </p:anim>
                                  </p:childTnLst>
                                </p:cTn>
                              </p:par>
                              <p:par>
                                <p:cTn id="183" presetID="7" presetClass="entr" presetSubtype="4" fill="hold" nodeType="withEffect">
                                  <p:stCondLst>
                                    <p:cond delay="0"/>
                                  </p:stCondLst>
                                  <p:childTnLst>
                                    <p:set>
                                      <p:cBhvr>
                                        <p:cTn id="184" dur="1" fill="hold">
                                          <p:stCondLst>
                                            <p:cond delay="0"/>
                                          </p:stCondLst>
                                        </p:cTn>
                                        <p:tgtEl>
                                          <p:spTgt spid="182"/>
                                        </p:tgtEl>
                                        <p:attrNameLst>
                                          <p:attrName>style.visibility</p:attrName>
                                        </p:attrNameLst>
                                      </p:cBhvr>
                                      <p:to>
                                        <p:strVal val="visible"/>
                                      </p:to>
                                    </p:set>
                                    <p:anim calcmode="lin" valueType="num">
                                      <p:cBhvr additive="base">
                                        <p:cTn id="185" dur="1000" fill="hold"/>
                                        <p:tgtEl>
                                          <p:spTgt spid="182"/>
                                        </p:tgtEl>
                                        <p:attrNameLst>
                                          <p:attrName>ppt_x</p:attrName>
                                        </p:attrNameLst>
                                      </p:cBhvr>
                                      <p:tavLst>
                                        <p:tav tm="0">
                                          <p:val>
                                            <p:strVal val="#ppt_x"/>
                                          </p:val>
                                        </p:tav>
                                        <p:tav tm="100000">
                                          <p:val>
                                            <p:strVal val="#ppt_x"/>
                                          </p:val>
                                        </p:tav>
                                      </p:tavLst>
                                    </p:anim>
                                    <p:anim calcmode="lin" valueType="num">
                                      <p:cBhvr additive="base">
                                        <p:cTn id="186" dur="1000" fill="hold"/>
                                        <p:tgtEl>
                                          <p:spTgt spid="182"/>
                                        </p:tgtEl>
                                        <p:attrNameLst>
                                          <p:attrName>ppt_y</p:attrName>
                                        </p:attrNameLst>
                                      </p:cBhvr>
                                      <p:tavLst>
                                        <p:tav tm="0">
                                          <p:val>
                                            <p:strVal val="1+#ppt_h/2"/>
                                          </p:val>
                                        </p:tav>
                                        <p:tav tm="100000">
                                          <p:val>
                                            <p:strVal val="#ppt_y"/>
                                          </p:val>
                                        </p:tav>
                                      </p:tavLst>
                                    </p:anim>
                                  </p:childTnLst>
                                </p:cTn>
                              </p:par>
                            </p:childTnLst>
                          </p:cTn>
                        </p:par>
                        <p:par>
                          <p:cTn id="187" fill="hold">
                            <p:stCondLst>
                              <p:cond delay="11000"/>
                            </p:stCondLst>
                            <p:childTnLst>
                              <p:par>
                                <p:cTn id="188" presetID="7" presetClass="entr" presetSubtype="4" fill="hold" nodeType="afterEffect">
                                  <p:stCondLst>
                                    <p:cond delay="0"/>
                                  </p:stCondLst>
                                  <p:childTnLst>
                                    <p:set>
                                      <p:cBhvr>
                                        <p:cTn id="189" dur="1" fill="hold">
                                          <p:stCondLst>
                                            <p:cond delay="0"/>
                                          </p:stCondLst>
                                        </p:cTn>
                                        <p:tgtEl>
                                          <p:spTgt spid="185"/>
                                        </p:tgtEl>
                                        <p:attrNameLst>
                                          <p:attrName>style.visibility</p:attrName>
                                        </p:attrNameLst>
                                      </p:cBhvr>
                                      <p:to>
                                        <p:strVal val="visible"/>
                                      </p:to>
                                    </p:set>
                                    <p:anim calcmode="lin" valueType="num">
                                      <p:cBhvr additive="base">
                                        <p:cTn id="190" dur="1000" fill="hold"/>
                                        <p:tgtEl>
                                          <p:spTgt spid="185"/>
                                        </p:tgtEl>
                                        <p:attrNameLst>
                                          <p:attrName>ppt_x</p:attrName>
                                        </p:attrNameLst>
                                      </p:cBhvr>
                                      <p:tavLst>
                                        <p:tav tm="0">
                                          <p:val>
                                            <p:strVal val="#ppt_x"/>
                                          </p:val>
                                        </p:tav>
                                        <p:tav tm="100000">
                                          <p:val>
                                            <p:strVal val="#ppt_x"/>
                                          </p:val>
                                        </p:tav>
                                      </p:tavLst>
                                    </p:anim>
                                    <p:anim calcmode="lin" valueType="num">
                                      <p:cBhvr additive="base">
                                        <p:cTn id="191" dur="1000" fill="hold"/>
                                        <p:tgtEl>
                                          <p:spTgt spid="185"/>
                                        </p:tgtEl>
                                        <p:attrNameLst>
                                          <p:attrName>ppt_y</p:attrName>
                                        </p:attrNameLst>
                                      </p:cBhvr>
                                      <p:tavLst>
                                        <p:tav tm="0">
                                          <p:val>
                                            <p:strVal val="1+#ppt_h/2"/>
                                          </p:val>
                                        </p:tav>
                                        <p:tav tm="100000">
                                          <p:val>
                                            <p:strVal val="#ppt_y"/>
                                          </p:val>
                                        </p:tav>
                                      </p:tavLst>
                                    </p:anim>
                                  </p:childTnLst>
                                </p:cTn>
                              </p:par>
                              <p:par>
                                <p:cTn id="192" presetID="7" presetClass="entr" presetSubtype="4" fill="hold" nodeType="withEffect">
                                  <p:stCondLst>
                                    <p:cond delay="0"/>
                                  </p:stCondLst>
                                  <p:childTnLst>
                                    <p:set>
                                      <p:cBhvr>
                                        <p:cTn id="193" dur="1" fill="hold">
                                          <p:stCondLst>
                                            <p:cond delay="0"/>
                                          </p:stCondLst>
                                        </p:cTn>
                                        <p:tgtEl>
                                          <p:spTgt spid="188"/>
                                        </p:tgtEl>
                                        <p:attrNameLst>
                                          <p:attrName>style.visibility</p:attrName>
                                        </p:attrNameLst>
                                      </p:cBhvr>
                                      <p:to>
                                        <p:strVal val="visible"/>
                                      </p:to>
                                    </p:set>
                                    <p:anim calcmode="lin" valueType="num">
                                      <p:cBhvr additive="base">
                                        <p:cTn id="194" dur="1000" fill="hold"/>
                                        <p:tgtEl>
                                          <p:spTgt spid="188"/>
                                        </p:tgtEl>
                                        <p:attrNameLst>
                                          <p:attrName>ppt_x</p:attrName>
                                        </p:attrNameLst>
                                      </p:cBhvr>
                                      <p:tavLst>
                                        <p:tav tm="0">
                                          <p:val>
                                            <p:strVal val="#ppt_x"/>
                                          </p:val>
                                        </p:tav>
                                        <p:tav tm="100000">
                                          <p:val>
                                            <p:strVal val="#ppt_x"/>
                                          </p:val>
                                        </p:tav>
                                      </p:tavLst>
                                    </p:anim>
                                    <p:anim calcmode="lin" valueType="num">
                                      <p:cBhvr additive="base">
                                        <p:cTn id="195" dur="1000" fill="hold"/>
                                        <p:tgtEl>
                                          <p:spTgt spid="188"/>
                                        </p:tgtEl>
                                        <p:attrNameLst>
                                          <p:attrName>ppt_y</p:attrName>
                                        </p:attrNameLst>
                                      </p:cBhvr>
                                      <p:tavLst>
                                        <p:tav tm="0">
                                          <p:val>
                                            <p:strVal val="1+#ppt_h/2"/>
                                          </p:val>
                                        </p:tav>
                                        <p:tav tm="100000">
                                          <p:val>
                                            <p:strVal val="#ppt_y"/>
                                          </p:val>
                                        </p:tav>
                                      </p:tavLst>
                                    </p:anim>
                                  </p:childTnLst>
                                </p:cTn>
                              </p:par>
                              <p:par>
                                <p:cTn id="196" presetID="7" presetClass="entr" presetSubtype="4" fill="hold" nodeType="withEffect">
                                  <p:stCondLst>
                                    <p:cond delay="0"/>
                                  </p:stCondLst>
                                  <p:childTnLst>
                                    <p:set>
                                      <p:cBhvr>
                                        <p:cTn id="197" dur="1" fill="hold">
                                          <p:stCondLst>
                                            <p:cond delay="0"/>
                                          </p:stCondLst>
                                        </p:cTn>
                                        <p:tgtEl>
                                          <p:spTgt spid="191"/>
                                        </p:tgtEl>
                                        <p:attrNameLst>
                                          <p:attrName>style.visibility</p:attrName>
                                        </p:attrNameLst>
                                      </p:cBhvr>
                                      <p:to>
                                        <p:strVal val="visible"/>
                                      </p:to>
                                    </p:set>
                                    <p:anim calcmode="lin" valueType="num">
                                      <p:cBhvr additive="base">
                                        <p:cTn id="198" dur="1000" fill="hold"/>
                                        <p:tgtEl>
                                          <p:spTgt spid="191"/>
                                        </p:tgtEl>
                                        <p:attrNameLst>
                                          <p:attrName>ppt_x</p:attrName>
                                        </p:attrNameLst>
                                      </p:cBhvr>
                                      <p:tavLst>
                                        <p:tav tm="0">
                                          <p:val>
                                            <p:strVal val="#ppt_x"/>
                                          </p:val>
                                        </p:tav>
                                        <p:tav tm="100000">
                                          <p:val>
                                            <p:strVal val="#ppt_x"/>
                                          </p:val>
                                        </p:tav>
                                      </p:tavLst>
                                    </p:anim>
                                    <p:anim calcmode="lin" valueType="num">
                                      <p:cBhvr additive="base">
                                        <p:cTn id="199" dur="1000" fill="hold"/>
                                        <p:tgtEl>
                                          <p:spTgt spid="191"/>
                                        </p:tgtEl>
                                        <p:attrNameLst>
                                          <p:attrName>ppt_y</p:attrName>
                                        </p:attrNameLst>
                                      </p:cBhvr>
                                      <p:tavLst>
                                        <p:tav tm="0">
                                          <p:val>
                                            <p:strVal val="1+#ppt_h/2"/>
                                          </p:val>
                                        </p:tav>
                                        <p:tav tm="100000">
                                          <p:val>
                                            <p:strVal val="#ppt_y"/>
                                          </p:val>
                                        </p:tav>
                                      </p:tavLst>
                                    </p:anim>
                                  </p:childTnLst>
                                </p:cTn>
                              </p:par>
                              <p:par>
                                <p:cTn id="200" presetID="7" presetClass="entr" presetSubtype="4" fill="hold" nodeType="withEffect">
                                  <p:stCondLst>
                                    <p:cond delay="0"/>
                                  </p:stCondLst>
                                  <p:childTnLst>
                                    <p:set>
                                      <p:cBhvr>
                                        <p:cTn id="201" dur="1" fill="hold">
                                          <p:stCondLst>
                                            <p:cond delay="0"/>
                                          </p:stCondLst>
                                        </p:cTn>
                                        <p:tgtEl>
                                          <p:spTgt spid="201"/>
                                        </p:tgtEl>
                                        <p:attrNameLst>
                                          <p:attrName>style.visibility</p:attrName>
                                        </p:attrNameLst>
                                      </p:cBhvr>
                                      <p:to>
                                        <p:strVal val="visible"/>
                                      </p:to>
                                    </p:set>
                                    <p:anim calcmode="lin" valueType="num">
                                      <p:cBhvr additive="base">
                                        <p:cTn id="202" dur="1000" fill="hold"/>
                                        <p:tgtEl>
                                          <p:spTgt spid="201"/>
                                        </p:tgtEl>
                                        <p:attrNameLst>
                                          <p:attrName>ppt_x</p:attrName>
                                        </p:attrNameLst>
                                      </p:cBhvr>
                                      <p:tavLst>
                                        <p:tav tm="0">
                                          <p:val>
                                            <p:strVal val="#ppt_x"/>
                                          </p:val>
                                        </p:tav>
                                        <p:tav tm="100000">
                                          <p:val>
                                            <p:strVal val="#ppt_x"/>
                                          </p:val>
                                        </p:tav>
                                      </p:tavLst>
                                    </p:anim>
                                    <p:anim calcmode="lin" valueType="num">
                                      <p:cBhvr additive="base">
                                        <p:cTn id="203" dur="1000" fill="hold"/>
                                        <p:tgtEl>
                                          <p:spTgt spid="201"/>
                                        </p:tgtEl>
                                        <p:attrNameLst>
                                          <p:attrName>ppt_y</p:attrName>
                                        </p:attrNameLst>
                                      </p:cBhvr>
                                      <p:tavLst>
                                        <p:tav tm="0">
                                          <p:val>
                                            <p:strVal val="1+#ppt_h/2"/>
                                          </p:val>
                                        </p:tav>
                                        <p:tav tm="100000">
                                          <p:val>
                                            <p:strVal val="#ppt_y"/>
                                          </p:val>
                                        </p:tav>
                                      </p:tavLst>
                                    </p:anim>
                                  </p:childTnLst>
                                </p:cTn>
                              </p:par>
                            </p:childTnLst>
                          </p:cTn>
                        </p:par>
                      </p:childTnLst>
                    </p:cTn>
                  </p:par>
                  <p:par>
                    <p:cTn id="204" fill="hold">
                      <p:stCondLst>
                        <p:cond delay="indefinite"/>
                      </p:stCondLst>
                      <p:childTnLst>
                        <p:par>
                          <p:cTn id="205" fill="hold">
                            <p:stCondLst>
                              <p:cond delay="0"/>
                            </p:stCondLst>
                            <p:childTnLst>
                              <p:par>
                                <p:cTn id="206" presetID="29" presetClass="entr" presetSubtype="0" fill="hold" grpId="0" nodeType="clickEffect">
                                  <p:stCondLst>
                                    <p:cond delay="0"/>
                                  </p:stCondLst>
                                  <p:childTnLst>
                                    <p:set>
                                      <p:cBhvr>
                                        <p:cTn id="207" dur="1" fill="hold">
                                          <p:stCondLst>
                                            <p:cond delay="0"/>
                                          </p:stCondLst>
                                        </p:cTn>
                                        <p:tgtEl>
                                          <p:spTgt spid="36"/>
                                        </p:tgtEl>
                                        <p:attrNameLst>
                                          <p:attrName>style.visibility</p:attrName>
                                        </p:attrNameLst>
                                      </p:cBhvr>
                                      <p:to>
                                        <p:strVal val="visible"/>
                                      </p:to>
                                    </p:set>
                                    <p:anim calcmode="lin" valueType="num">
                                      <p:cBhvr>
                                        <p:cTn id="208" dur="1000" fill="hold"/>
                                        <p:tgtEl>
                                          <p:spTgt spid="36"/>
                                        </p:tgtEl>
                                        <p:attrNameLst>
                                          <p:attrName>ppt_x</p:attrName>
                                        </p:attrNameLst>
                                      </p:cBhvr>
                                      <p:tavLst>
                                        <p:tav tm="0">
                                          <p:val>
                                            <p:strVal val="#ppt_x-.2"/>
                                          </p:val>
                                        </p:tav>
                                        <p:tav tm="100000">
                                          <p:val>
                                            <p:strVal val="#ppt_x"/>
                                          </p:val>
                                        </p:tav>
                                      </p:tavLst>
                                    </p:anim>
                                    <p:anim calcmode="lin" valueType="num">
                                      <p:cBhvr>
                                        <p:cTn id="209" dur="1000" fill="hold"/>
                                        <p:tgtEl>
                                          <p:spTgt spid="36"/>
                                        </p:tgtEl>
                                        <p:attrNameLst>
                                          <p:attrName>ppt_y</p:attrName>
                                        </p:attrNameLst>
                                      </p:cBhvr>
                                      <p:tavLst>
                                        <p:tav tm="0">
                                          <p:val>
                                            <p:strVal val="#ppt_y"/>
                                          </p:val>
                                        </p:tav>
                                        <p:tav tm="100000">
                                          <p:val>
                                            <p:strVal val="#ppt_y"/>
                                          </p:val>
                                        </p:tav>
                                      </p:tavLst>
                                    </p:anim>
                                    <p:animEffect transition="in" filter="wipe(right)" prLst="gradientSize: 0.1">
                                      <p:cBhvr>
                                        <p:cTn id="210" dur="1000"/>
                                        <p:tgtEl>
                                          <p:spTgt spid="36"/>
                                        </p:tgtEl>
                                      </p:cBhvr>
                                    </p:animEffect>
                                  </p:childTnLst>
                                </p:cTn>
                              </p:par>
                            </p:childTnLst>
                          </p:cTn>
                        </p:par>
                      </p:childTnLst>
                    </p:cTn>
                  </p:par>
                  <p:par>
                    <p:cTn id="211" fill="hold">
                      <p:stCondLst>
                        <p:cond delay="indefinite"/>
                      </p:stCondLst>
                      <p:childTnLst>
                        <p:par>
                          <p:cTn id="212" fill="hold">
                            <p:stCondLst>
                              <p:cond delay="0"/>
                            </p:stCondLst>
                            <p:childTnLst>
                              <p:par>
                                <p:cTn id="213" presetID="9" presetClass="exit" presetSubtype="0" fill="hold" grpId="1" nodeType="clickEffect">
                                  <p:stCondLst>
                                    <p:cond delay="0"/>
                                  </p:stCondLst>
                                  <p:childTnLst>
                                    <p:animEffect transition="out" filter="dissolve">
                                      <p:cBhvr>
                                        <p:cTn id="214" dur="500"/>
                                        <p:tgtEl>
                                          <p:spTgt spid="36"/>
                                        </p:tgtEl>
                                      </p:cBhvr>
                                    </p:animEffect>
                                    <p:set>
                                      <p:cBhvr>
                                        <p:cTn id="215" dur="1" fill="hold">
                                          <p:stCondLst>
                                            <p:cond delay="499"/>
                                          </p:stCondLst>
                                        </p:cTn>
                                        <p:tgtEl>
                                          <p:spTgt spid="3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16" restart="whenNotActive" fill="hold" evtFilter="cancelBubble" nodeType="interactiveSeq">
                <p:stCondLst>
                  <p:cond evt="onClick" delay="0">
                    <p:tgtEl>
                      <p:spTgt spid="7"/>
                    </p:tgtEl>
                  </p:cond>
                </p:stCondLst>
                <p:endSync evt="end" delay="0">
                  <p:rtn val="all"/>
                </p:endSync>
                <p:childTnLst>
                  <p:par>
                    <p:cTn id="217" fill="hold">
                      <p:stCondLst>
                        <p:cond delay="0"/>
                      </p:stCondLst>
                      <p:childTnLst>
                        <p:par>
                          <p:cTn id="218" fill="hold">
                            <p:stCondLst>
                              <p:cond delay="0"/>
                            </p:stCondLst>
                            <p:childTnLst>
                              <p:par>
                                <p:cTn id="219" presetID="53" presetClass="entr" presetSubtype="0" fill="hold" grpId="0" nodeType="clickEffect">
                                  <p:stCondLst>
                                    <p:cond delay="0"/>
                                  </p:stCondLst>
                                  <p:childTnLst>
                                    <p:set>
                                      <p:cBhvr>
                                        <p:cTn id="220" dur="1" fill="hold">
                                          <p:stCondLst>
                                            <p:cond delay="0"/>
                                          </p:stCondLst>
                                        </p:cTn>
                                        <p:tgtEl>
                                          <p:spTgt spid="28"/>
                                        </p:tgtEl>
                                        <p:attrNameLst>
                                          <p:attrName>style.visibility</p:attrName>
                                        </p:attrNameLst>
                                      </p:cBhvr>
                                      <p:to>
                                        <p:strVal val="visible"/>
                                      </p:to>
                                    </p:set>
                                    <p:anim calcmode="lin" valueType="num">
                                      <p:cBhvr>
                                        <p:cTn id="221" dur="1000" fill="hold"/>
                                        <p:tgtEl>
                                          <p:spTgt spid="28"/>
                                        </p:tgtEl>
                                        <p:attrNameLst>
                                          <p:attrName>ppt_w</p:attrName>
                                        </p:attrNameLst>
                                      </p:cBhvr>
                                      <p:tavLst>
                                        <p:tav tm="0">
                                          <p:val>
                                            <p:fltVal val="0"/>
                                          </p:val>
                                        </p:tav>
                                        <p:tav tm="100000">
                                          <p:val>
                                            <p:strVal val="#ppt_w"/>
                                          </p:val>
                                        </p:tav>
                                      </p:tavLst>
                                    </p:anim>
                                    <p:anim calcmode="lin" valueType="num">
                                      <p:cBhvr>
                                        <p:cTn id="222" dur="1000" fill="hold"/>
                                        <p:tgtEl>
                                          <p:spTgt spid="28"/>
                                        </p:tgtEl>
                                        <p:attrNameLst>
                                          <p:attrName>ppt_h</p:attrName>
                                        </p:attrNameLst>
                                      </p:cBhvr>
                                      <p:tavLst>
                                        <p:tav tm="0">
                                          <p:val>
                                            <p:fltVal val="0"/>
                                          </p:val>
                                        </p:tav>
                                        <p:tav tm="100000">
                                          <p:val>
                                            <p:strVal val="#ppt_h"/>
                                          </p:val>
                                        </p:tav>
                                      </p:tavLst>
                                    </p:anim>
                                    <p:animEffect transition="in" filter="fade">
                                      <p:cBhvr>
                                        <p:cTn id="223" dur="1000"/>
                                        <p:tgtEl>
                                          <p:spTgt spid="28"/>
                                        </p:tgtEl>
                                      </p:cBhvr>
                                    </p:animEffect>
                                  </p:childTnLst>
                                </p:cTn>
                              </p:par>
                            </p:childTnLst>
                          </p:cTn>
                        </p:par>
                      </p:childTnLst>
                    </p:cTn>
                  </p:par>
                </p:childTnLst>
              </p:cTn>
              <p:nextCondLst>
                <p:cond evt="onClick" delay="0">
                  <p:tgtEl>
                    <p:spTgt spid="7"/>
                  </p:tgtEl>
                </p:cond>
              </p:nextCondLst>
            </p:seq>
            <p:seq concurrent="1" nextAc="seek">
              <p:cTn id="224" restart="whenNotActive" fill="hold" evtFilter="cancelBubble" nodeType="interactiveSeq">
                <p:stCondLst>
                  <p:cond evt="onClick" delay="0">
                    <p:tgtEl>
                      <p:spTgt spid="10"/>
                    </p:tgtEl>
                  </p:cond>
                </p:stCondLst>
                <p:endSync evt="end" delay="0">
                  <p:rtn val="all"/>
                </p:endSync>
                <p:childTnLst>
                  <p:par>
                    <p:cTn id="225" fill="hold">
                      <p:stCondLst>
                        <p:cond delay="0"/>
                      </p:stCondLst>
                      <p:childTnLst>
                        <p:par>
                          <p:cTn id="226" fill="hold">
                            <p:stCondLst>
                              <p:cond delay="0"/>
                            </p:stCondLst>
                            <p:childTnLst>
                              <p:par>
                                <p:cTn id="227" presetID="53" presetClass="entr" presetSubtype="0" fill="hold" grpId="0" nodeType="clickEffect">
                                  <p:stCondLst>
                                    <p:cond delay="0"/>
                                  </p:stCondLst>
                                  <p:childTnLst>
                                    <p:set>
                                      <p:cBhvr>
                                        <p:cTn id="228" dur="1" fill="hold">
                                          <p:stCondLst>
                                            <p:cond delay="0"/>
                                          </p:stCondLst>
                                        </p:cTn>
                                        <p:tgtEl>
                                          <p:spTgt spid="30"/>
                                        </p:tgtEl>
                                        <p:attrNameLst>
                                          <p:attrName>style.visibility</p:attrName>
                                        </p:attrNameLst>
                                      </p:cBhvr>
                                      <p:to>
                                        <p:strVal val="visible"/>
                                      </p:to>
                                    </p:set>
                                    <p:anim calcmode="lin" valueType="num">
                                      <p:cBhvr>
                                        <p:cTn id="229" dur="1000" fill="hold"/>
                                        <p:tgtEl>
                                          <p:spTgt spid="30"/>
                                        </p:tgtEl>
                                        <p:attrNameLst>
                                          <p:attrName>ppt_w</p:attrName>
                                        </p:attrNameLst>
                                      </p:cBhvr>
                                      <p:tavLst>
                                        <p:tav tm="0">
                                          <p:val>
                                            <p:fltVal val="0"/>
                                          </p:val>
                                        </p:tav>
                                        <p:tav tm="100000">
                                          <p:val>
                                            <p:strVal val="#ppt_w"/>
                                          </p:val>
                                        </p:tav>
                                      </p:tavLst>
                                    </p:anim>
                                    <p:anim calcmode="lin" valueType="num">
                                      <p:cBhvr>
                                        <p:cTn id="230" dur="1000" fill="hold"/>
                                        <p:tgtEl>
                                          <p:spTgt spid="30"/>
                                        </p:tgtEl>
                                        <p:attrNameLst>
                                          <p:attrName>ppt_h</p:attrName>
                                        </p:attrNameLst>
                                      </p:cBhvr>
                                      <p:tavLst>
                                        <p:tav tm="0">
                                          <p:val>
                                            <p:fltVal val="0"/>
                                          </p:val>
                                        </p:tav>
                                        <p:tav tm="100000">
                                          <p:val>
                                            <p:strVal val="#ppt_h"/>
                                          </p:val>
                                        </p:tav>
                                      </p:tavLst>
                                    </p:anim>
                                    <p:animEffect transition="in" filter="fade">
                                      <p:cBhvr>
                                        <p:cTn id="231" dur="1000"/>
                                        <p:tgtEl>
                                          <p:spTgt spid="30"/>
                                        </p:tgtEl>
                                      </p:cBhvr>
                                    </p:animEffect>
                                  </p:childTnLst>
                                </p:cTn>
                              </p:par>
                            </p:childTnLst>
                          </p:cTn>
                        </p:par>
                      </p:childTnLst>
                    </p:cTn>
                  </p:par>
                </p:childTnLst>
              </p:cTn>
              <p:nextCondLst>
                <p:cond evt="onClick" delay="0">
                  <p:tgtEl>
                    <p:spTgt spid="10"/>
                  </p:tgtEl>
                </p:cond>
              </p:nextCondLst>
            </p:seq>
            <p:seq concurrent="1" nextAc="seek">
              <p:cTn id="232" restart="whenNotActive" fill="hold" evtFilter="cancelBubble" nodeType="interactiveSeq">
                <p:stCondLst>
                  <p:cond evt="onClick" delay="0">
                    <p:tgtEl>
                      <p:spTgt spid="13"/>
                    </p:tgtEl>
                  </p:cond>
                </p:stCondLst>
                <p:endSync evt="end" delay="0">
                  <p:rtn val="all"/>
                </p:endSync>
                <p:childTnLst>
                  <p:par>
                    <p:cTn id="233" fill="hold">
                      <p:stCondLst>
                        <p:cond delay="0"/>
                      </p:stCondLst>
                      <p:childTnLst>
                        <p:par>
                          <p:cTn id="234" fill="hold">
                            <p:stCondLst>
                              <p:cond delay="0"/>
                            </p:stCondLst>
                            <p:childTnLst>
                              <p:par>
                                <p:cTn id="235" presetID="53" presetClass="entr" presetSubtype="0" fill="hold" grpId="0" nodeType="clickEffect">
                                  <p:stCondLst>
                                    <p:cond delay="0"/>
                                  </p:stCondLst>
                                  <p:childTnLst>
                                    <p:set>
                                      <p:cBhvr>
                                        <p:cTn id="236" dur="1" fill="hold">
                                          <p:stCondLst>
                                            <p:cond delay="0"/>
                                          </p:stCondLst>
                                        </p:cTn>
                                        <p:tgtEl>
                                          <p:spTgt spid="32"/>
                                        </p:tgtEl>
                                        <p:attrNameLst>
                                          <p:attrName>style.visibility</p:attrName>
                                        </p:attrNameLst>
                                      </p:cBhvr>
                                      <p:to>
                                        <p:strVal val="visible"/>
                                      </p:to>
                                    </p:set>
                                    <p:anim calcmode="lin" valueType="num">
                                      <p:cBhvr>
                                        <p:cTn id="237" dur="1000" fill="hold"/>
                                        <p:tgtEl>
                                          <p:spTgt spid="32"/>
                                        </p:tgtEl>
                                        <p:attrNameLst>
                                          <p:attrName>ppt_w</p:attrName>
                                        </p:attrNameLst>
                                      </p:cBhvr>
                                      <p:tavLst>
                                        <p:tav tm="0">
                                          <p:val>
                                            <p:fltVal val="0"/>
                                          </p:val>
                                        </p:tav>
                                        <p:tav tm="100000">
                                          <p:val>
                                            <p:strVal val="#ppt_w"/>
                                          </p:val>
                                        </p:tav>
                                      </p:tavLst>
                                    </p:anim>
                                    <p:anim calcmode="lin" valueType="num">
                                      <p:cBhvr>
                                        <p:cTn id="238" dur="1000" fill="hold"/>
                                        <p:tgtEl>
                                          <p:spTgt spid="32"/>
                                        </p:tgtEl>
                                        <p:attrNameLst>
                                          <p:attrName>ppt_h</p:attrName>
                                        </p:attrNameLst>
                                      </p:cBhvr>
                                      <p:tavLst>
                                        <p:tav tm="0">
                                          <p:val>
                                            <p:fltVal val="0"/>
                                          </p:val>
                                        </p:tav>
                                        <p:tav tm="100000">
                                          <p:val>
                                            <p:strVal val="#ppt_h"/>
                                          </p:val>
                                        </p:tav>
                                      </p:tavLst>
                                    </p:anim>
                                    <p:animEffect transition="in" filter="fade">
                                      <p:cBhvr>
                                        <p:cTn id="239" dur="1000"/>
                                        <p:tgtEl>
                                          <p:spTgt spid="32"/>
                                        </p:tgtEl>
                                      </p:cBhvr>
                                    </p:animEffect>
                                  </p:childTnLst>
                                </p:cTn>
                              </p:par>
                            </p:childTnLst>
                          </p:cTn>
                        </p:par>
                      </p:childTnLst>
                    </p:cTn>
                  </p:par>
                </p:childTnLst>
              </p:cTn>
              <p:nextCondLst>
                <p:cond evt="onClick" delay="0">
                  <p:tgtEl>
                    <p:spTgt spid="13"/>
                  </p:tgtEl>
                </p:cond>
              </p:nextCondLst>
            </p:seq>
            <p:seq concurrent="1" nextAc="seek">
              <p:cTn id="240" restart="whenNotActive" fill="hold" evtFilter="cancelBubble" nodeType="interactiveSeq">
                <p:stCondLst>
                  <p:cond evt="onClick" delay="0">
                    <p:tgtEl>
                      <p:spTgt spid="16"/>
                    </p:tgtEl>
                  </p:cond>
                </p:stCondLst>
                <p:endSync evt="end" delay="0">
                  <p:rtn val="all"/>
                </p:endSync>
                <p:childTnLst>
                  <p:par>
                    <p:cTn id="241" fill="hold">
                      <p:stCondLst>
                        <p:cond delay="0"/>
                      </p:stCondLst>
                      <p:childTnLst>
                        <p:par>
                          <p:cTn id="242" fill="hold">
                            <p:stCondLst>
                              <p:cond delay="0"/>
                            </p:stCondLst>
                            <p:childTnLst>
                              <p:par>
                                <p:cTn id="243" presetID="53" presetClass="entr" presetSubtype="0" fill="hold" grpId="0" nodeType="clickEffect">
                                  <p:stCondLst>
                                    <p:cond delay="0"/>
                                  </p:stCondLst>
                                  <p:childTnLst>
                                    <p:set>
                                      <p:cBhvr>
                                        <p:cTn id="244" dur="1" fill="hold">
                                          <p:stCondLst>
                                            <p:cond delay="0"/>
                                          </p:stCondLst>
                                        </p:cTn>
                                        <p:tgtEl>
                                          <p:spTgt spid="34"/>
                                        </p:tgtEl>
                                        <p:attrNameLst>
                                          <p:attrName>style.visibility</p:attrName>
                                        </p:attrNameLst>
                                      </p:cBhvr>
                                      <p:to>
                                        <p:strVal val="visible"/>
                                      </p:to>
                                    </p:set>
                                    <p:anim calcmode="lin" valueType="num">
                                      <p:cBhvr>
                                        <p:cTn id="245" dur="500" fill="hold"/>
                                        <p:tgtEl>
                                          <p:spTgt spid="34"/>
                                        </p:tgtEl>
                                        <p:attrNameLst>
                                          <p:attrName>ppt_w</p:attrName>
                                        </p:attrNameLst>
                                      </p:cBhvr>
                                      <p:tavLst>
                                        <p:tav tm="0">
                                          <p:val>
                                            <p:fltVal val="0"/>
                                          </p:val>
                                        </p:tav>
                                        <p:tav tm="100000">
                                          <p:val>
                                            <p:strVal val="#ppt_w"/>
                                          </p:val>
                                        </p:tav>
                                      </p:tavLst>
                                    </p:anim>
                                    <p:anim calcmode="lin" valueType="num">
                                      <p:cBhvr>
                                        <p:cTn id="246" dur="500" fill="hold"/>
                                        <p:tgtEl>
                                          <p:spTgt spid="34"/>
                                        </p:tgtEl>
                                        <p:attrNameLst>
                                          <p:attrName>ppt_h</p:attrName>
                                        </p:attrNameLst>
                                      </p:cBhvr>
                                      <p:tavLst>
                                        <p:tav tm="0">
                                          <p:val>
                                            <p:fltVal val="0"/>
                                          </p:val>
                                        </p:tav>
                                        <p:tav tm="100000">
                                          <p:val>
                                            <p:strVal val="#ppt_h"/>
                                          </p:val>
                                        </p:tav>
                                      </p:tavLst>
                                    </p:anim>
                                    <p:animEffect transition="in" filter="fade">
                                      <p:cBhvr>
                                        <p:cTn id="247" dur="500"/>
                                        <p:tgtEl>
                                          <p:spTgt spid="34"/>
                                        </p:tgtEl>
                                      </p:cBhvr>
                                    </p:animEffect>
                                  </p:childTnLst>
                                </p:cTn>
                              </p:par>
                            </p:childTnLst>
                          </p:cTn>
                        </p:par>
                      </p:childTnLst>
                    </p:cTn>
                  </p:par>
                </p:childTnLst>
              </p:cTn>
              <p:nextCondLst>
                <p:cond evt="onClick" delay="0">
                  <p:tgtEl>
                    <p:spTgt spid="16"/>
                  </p:tgtEl>
                </p:cond>
              </p:nextCondLst>
            </p:seq>
            <p:seq concurrent="1" nextAc="seek">
              <p:cTn id="248" restart="whenNotActive" fill="hold" evtFilter="cancelBubble" nodeType="interactiveSeq">
                <p:stCondLst>
                  <p:cond evt="onClick" delay="0">
                    <p:tgtEl>
                      <p:spTgt spid="19"/>
                    </p:tgtEl>
                  </p:cond>
                </p:stCondLst>
                <p:endSync evt="end" delay="0">
                  <p:rtn val="all"/>
                </p:endSync>
                <p:childTnLst>
                  <p:par>
                    <p:cTn id="249" fill="hold">
                      <p:stCondLst>
                        <p:cond delay="0"/>
                      </p:stCondLst>
                      <p:childTnLst>
                        <p:par>
                          <p:cTn id="250" fill="hold">
                            <p:stCondLst>
                              <p:cond delay="0"/>
                            </p:stCondLst>
                            <p:childTnLst>
                              <p:par>
                                <p:cTn id="251" presetID="53" presetClass="entr" presetSubtype="0" fill="hold" grpId="0" nodeType="clickEffect">
                                  <p:stCondLst>
                                    <p:cond delay="0"/>
                                  </p:stCondLst>
                                  <p:childTnLst>
                                    <p:set>
                                      <p:cBhvr>
                                        <p:cTn id="252" dur="1" fill="hold">
                                          <p:stCondLst>
                                            <p:cond delay="0"/>
                                          </p:stCondLst>
                                        </p:cTn>
                                        <p:tgtEl>
                                          <p:spTgt spid="31"/>
                                        </p:tgtEl>
                                        <p:attrNameLst>
                                          <p:attrName>style.visibility</p:attrName>
                                        </p:attrNameLst>
                                      </p:cBhvr>
                                      <p:to>
                                        <p:strVal val="visible"/>
                                      </p:to>
                                    </p:set>
                                    <p:anim calcmode="lin" valueType="num">
                                      <p:cBhvr>
                                        <p:cTn id="253" dur="1000" fill="hold"/>
                                        <p:tgtEl>
                                          <p:spTgt spid="31"/>
                                        </p:tgtEl>
                                        <p:attrNameLst>
                                          <p:attrName>ppt_w</p:attrName>
                                        </p:attrNameLst>
                                      </p:cBhvr>
                                      <p:tavLst>
                                        <p:tav tm="0">
                                          <p:val>
                                            <p:fltVal val="0"/>
                                          </p:val>
                                        </p:tav>
                                        <p:tav tm="100000">
                                          <p:val>
                                            <p:strVal val="#ppt_w"/>
                                          </p:val>
                                        </p:tav>
                                      </p:tavLst>
                                    </p:anim>
                                    <p:anim calcmode="lin" valueType="num">
                                      <p:cBhvr>
                                        <p:cTn id="254" dur="1000" fill="hold"/>
                                        <p:tgtEl>
                                          <p:spTgt spid="31"/>
                                        </p:tgtEl>
                                        <p:attrNameLst>
                                          <p:attrName>ppt_h</p:attrName>
                                        </p:attrNameLst>
                                      </p:cBhvr>
                                      <p:tavLst>
                                        <p:tav tm="0">
                                          <p:val>
                                            <p:fltVal val="0"/>
                                          </p:val>
                                        </p:tav>
                                        <p:tav tm="100000">
                                          <p:val>
                                            <p:strVal val="#ppt_h"/>
                                          </p:val>
                                        </p:tav>
                                      </p:tavLst>
                                    </p:anim>
                                    <p:animEffect transition="in" filter="fade">
                                      <p:cBhvr>
                                        <p:cTn id="255" dur="1000"/>
                                        <p:tgtEl>
                                          <p:spTgt spid="31"/>
                                        </p:tgtEl>
                                      </p:cBhvr>
                                    </p:animEffect>
                                  </p:childTnLst>
                                </p:cTn>
                              </p:par>
                            </p:childTnLst>
                          </p:cTn>
                        </p:par>
                      </p:childTnLst>
                    </p:cTn>
                  </p:par>
                </p:childTnLst>
              </p:cTn>
              <p:nextCondLst>
                <p:cond evt="onClick" delay="0">
                  <p:tgtEl>
                    <p:spTgt spid="19"/>
                  </p:tgtEl>
                </p:cond>
              </p:nextCondLst>
            </p:seq>
            <p:seq concurrent="1" nextAc="seek">
              <p:cTn id="256" restart="whenNotActive" fill="hold" evtFilter="cancelBubble" nodeType="interactiveSeq">
                <p:stCondLst>
                  <p:cond evt="onClick" delay="0">
                    <p:tgtEl>
                      <p:spTgt spid="22"/>
                    </p:tgtEl>
                  </p:cond>
                </p:stCondLst>
                <p:endSync evt="end" delay="0">
                  <p:rtn val="all"/>
                </p:endSync>
                <p:childTnLst>
                  <p:par>
                    <p:cTn id="257" fill="hold">
                      <p:stCondLst>
                        <p:cond delay="0"/>
                      </p:stCondLst>
                      <p:childTnLst>
                        <p:par>
                          <p:cTn id="258" fill="hold">
                            <p:stCondLst>
                              <p:cond delay="0"/>
                            </p:stCondLst>
                            <p:childTnLst>
                              <p:par>
                                <p:cTn id="259" presetID="53" presetClass="entr" presetSubtype="0" fill="hold" grpId="0" nodeType="clickEffect">
                                  <p:stCondLst>
                                    <p:cond delay="0"/>
                                  </p:stCondLst>
                                  <p:childTnLst>
                                    <p:set>
                                      <p:cBhvr>
                                        <p:cTn id="260" dur="1" fill="hold">
                                          <p:stCondLst>
                                            <p:cond delay="0"/>
                                          </p:stCondLst>
                                        </p:cTn>
                                        <p:tgtEl>
                                          <p:spTgt spid="29"/>
                                        </p:tgtEl>
                                        <p:attrNameLst>
                                          <p:attrName>style.visibility</p:attrName>
                                        </p:attrNameLst>
                                      </p:cBhvr>
                                      <p:to>
                                        <p:strVal val="visible"/>
                                      </p:to>
                                    </p:set>
                                    <p:anim calcmode="lin" valueType="num">
                                      <p:cBhvr>
                                        <p:cTn id="261" dur="1000" fill="hold"/>
                                        <p:tgtEl>
                                          <p:spTgt spid="29"/>
                                        </p:tgtEl>
                                        <p:attrNameLst>
                                          <p:attrName>ppt_w</p:attrName>
                                        </p:attrNameLst>
                                      </p:cBhvr>
                                      <p:tavLst>
                                        <p:tav tm="0">
                                          <p:val>
                                            <p:fltVal val="0"/>
                                          </p:val>
                                        </p:tav>
                                        <p:tav tm="100000">
                                          <p:val>
                                            <p:strVal val="#ppt_w"/>
                                          </p:val>
                                        </p:tav>
                                      </p:tavLst>
                                    </p:anim>
                                    <p:anim calcmode="lin" valueType="num">
                                      <p:cBhvr>
                                        <p:cTn id="262" dur="1000" fill="hold"/>
                                        <p:tgtEl>
                                          <p:spTgt spid="29"/>
                                        </p:tgtEl>
                                        <p:attrNameLst>
                                          <p:attrName>ppt_h</p:attrName>
                                        </p:attrNameLst>
                                      </p:cBhvr>
                                      <p:tavLst>
                                        <p:tav tm="0">
                                          <p:val>
                                            <p:fltVal val="0"/>
                                          </p:val>
                                        </p:tav>
                                        <p:tav tm="100000">
                                          <p:val>
                                            <p:strVal val="#ppt_h"/>
                                          </p:val>
                                        </p:tav>
                                      </p:tavLst>
                                    </p:anim>
                                    <p:animEffect transition="in" filter="fade">
                                      <p:cBhvr>
                                        <p:cTn id="263" dur="1000"/>
                                        <p:tgtEl>
                                          <p:spTgt spid="29"/>
                                        </p:tgtEl>
                                      </p:cBhvr>
                                    </p:animEffect>
                                  </p:childTnLst>
                                </p:cTn>
                              </p:par>
                            </p:childTnLst>
                          </p:cTn>
                        </p:par>
                      </p:childTnLst>
                    </p:cTn>
                  </p:par>
                </p:childTnLst>
              </p:cTn>
              <p:nextCondLst>
                <p:cond evt="onClick" delay="0">
                  <p:tgtEl>
                    <p:spTgt spid="22"/>
                  </p:tgtEl>
                </p:cond>
              </p:nextCondLst>
            </p:seq>
            <p:seq concurrent="1" nextAc="seek">
              <p:cTn id="264" restart="whenNotActive" fill="hold" evtFilter="cancelBubble" nodeType="interactiveSeq">
                <p:stCondLst>
                  <p:cond evt="onClick" delay="0">
                    <p:tgtEl>
                      <p:spTgt spid="25"/>
                    </p:tgtEl>
                  </p:cond>
                </p:stCondLst>
                <p:endSync evt="end" delay="0">
                  <p:rtn val="all"/>
                </p:endSync>
                <p:childTnLst>
                  <p:par>
                    <p:cTn id="265" fill="hold">
                      <p:stCondLst>
                        <p:cond delay="0"/>
                      </p:stCondLst>
                      <p:childTnLst>
                        <p:par>
                          <p:cTn id="266" fill="hold">
                            <p:stCondLst>
                              <p:cond delay="0"/>
                            </p:stCondLst>
                            <p:childTnLst>
                              <p:par>
                                <p:cTn id="267" presetID="53" presetClass="entr" presetSubtype="0" fill="hold" grpId="0" nodeType="clickEffect">
                                  <p:stCondLst>
                                    <p:cond delay="0"/>
                                  </p:stCondLst>
                                  <p:childTnLst>
                                    <p:set>
                                      <p:cBhvr>
                                        <p:cTn id="268" dur="1" fill="hold">
                                          <p:stCondLst>
                                            <p:cond delay="0"/>
                                          </p:stCondLst>
                                        </p:cTn>
                                        <p:tgtEl>
                                          <p:spTgt spid="33"/>
                                        </p:tgtEl>
                                        <p:attrNameLst>
                                          <p:attrName>style.visibility</p:attrName>
                                        </p:attrNameLst>
                                      </p:cBhvr>
                                      <p:to>
                                        <p:strVal val="visible"/>
                                      </p:to>
                                    </p:set>
                                    <p:anim calcmode="lin" valueType="num">
                                      <p:cBhvr>
                                        <p:cTn id="269" dur="500" fill="hold"/>
                                        <p:tgtEl>
                                          <p:spTgt spid="33"/>
                                        </p:tgtEl>
                                        <p:attrNameLst>
                                          <p:attrName>ppt_w</p:attrName>
                                        </p:attrNameLst>
                                      </p:cBhvr>
                                      <p:tavLst>
                                        <p:tav tm="0">
                                          <p:val>
                                            <p:fltVal val="0"/>
                                          </p:val>
                                        </p:tav>
                                        <p:tav tm="100000">
                                          <p:val>
                                            <p:strVal val="#ppt_w"/>
                                          </p:val>
                                        </p:tav>
                                      </p:tavLst>
                                    </p:anim>
                                    <p:anim calcmode="lin" valueType="num">
                                      <p:cBhvr>
                                        <p:cTn id="270" dur="500" fill="hold"/>
                                        <p:tgtEl>
                                          <p:spTgt spid="33"/>
                                        </p:tgtEl>
                                        <p:attrNameLst>
                                          <p:attrName>ppt_h</p:attrName>
                                        </p:attrNameLst>
                                      </p:cBhvr>
                                      <p:tavLst>
                                        <p:tav tm="0">
                                          <p:val>
                                            <p:fltVal val="0"/>
                                          </p:val>
                                        </p:tav>
                                        <p:tav tm="100000">
                                          <p:val>
                                            <p:strVal val="#ppt_h"/>
                                          </p:val>
                                        </p:tav>
                                      </p:tavLst>
                                    </p:anim>
                                    <p:animEffect transition="in" filter="fade">
                                      <p:cBhvr>
                                        <p:cTn id="271" dur="500"/>
                                        <p:tgtEl>
                                          <p:spTgt spid="33"/>
                                        </p:tgtEl>
                                      </p:cBhvr>
                                    </p:animEffect>
                                  </p:childTnLst>
                                </p:cTn>
                              </p:par>
                            </p:childTnLst>
                          </p:cTn>
                        </p:par>
                      </p:childTnLst>
                    </p:cTn>
                  </p:par>
                </p:childTnLst>
              </p:cTn>
              <p:nextCondLst>
                <p:cond evt="onClick" delay="0">
                  <p:tgtEl>
                    <p:spTgt spid="25"/>
                  </p:tgtEl>
                </p:cond>
              </p:nextCondLst>
            </p:seq>
            <p:seq concurrent="1" nextAc="seek">
              <p:cTn id="272" restart="whenNotActive" fill="hold" evtFilter="cancelBubble" nodeType="interactiveSeq">
                <p:stCondLst>
                  <p:cond evt="onClick" delay="0">
                    <p:tgtEl>
                      <p:spTgt spid="38"/>
                    </p:tgtEl>
                  </p:cond>
                </p:stCondLst>
                <p:endSync evt="end" delay="0">
                  <p:rtn val="all"/>
                </p:endSync>
                <p:childTnLst>
                  <p:par>
                    <p:cTn id="273" fill="hold">
                      <p:stCondLst>
                        <p:cond delay="0"/>
                      </p:stCondLst>
                      <p:childTnLst>
                        <p:par>
                          <p:cTn id="274" fill="hold">
                            <p:stCondLst>
                              <p:cond delay="0"/>
                            </p:stCondLst>
                            <p:childTnLst>
                              <p:par>
                                <p:cTn id="275" presetID="53" presetClass="entr" presetSubtype="0" fill="hold" grpId="0" nodeType="clickEffect">
                                  <p:stCondLst>
                                    <p:cond delay="0"/>
                                  </p:stCondLst>
                                  <p:childTnLst>
                                    <p:set>
                                      <p:cBhvr>
                                        <p:cTn id="276" dur="1" fill="hold">
                                          <p:stCondLst>
                                            <p:cond delay="0"/>
                                          </p:stCondLst>
                                        </p:cTn>
                                        <p:tgtEl>
                                          <p:spTgt spid="59"/>
                                        </p:tgtEl>
                                        <p:attrNameLst>
                                          <p:attrName>style.visibility</p:attrName>
                                        </p:attrNameLst>
                                      </p:cBhvr>
                                      <p:to>
                                        <p:strVal val="visible"/>
                                      </p:to>
                                    </p:set>
                                    <p:anim calcmode="lin" valueType="num">
                                      <p:cBhvr>
                                        <p:cTn id="277" dur="1000" fill="hold"/>
                                        <p:tgtEl>
                                          <p:spTgt spid="59"/>
                                        </p:tgtEl>
                                        <p:attrNameLst>
                                          <p:attrName>ppt_w</p:attrName>
                                        </p:attrNameLst>
                                      </p:cBhvr>
                                      <p:tavLst>
                                        <p:tav tm="0">
                                          <p:val>
                                            <p:fltVal val="0"/>
                                          </p:val>
                                        </p:tav>
                                        <p:tav tm="100000">
                                          <p:val>
                                            <p:strVal val="#ppt_w"/>
                                          </p:val>
                                        </p:tav>
                                      </p:tavLst>
                                    </p:anim>
                                    <p:anim calcmode="lin" valueType="num">
                                      <p:cBhvr>
                                        <p:cTn id="278" dur="1000" fill="hold"/>
                                        <p:tgtEl>
                                          <p:spTgt spid="59"/>
                                        </p:tgtEl>
                                        <p:attrNameLst>
                                          <p:attrName>ppt_h</p:attrName>
                                        </p:attrNameLst>
                                      </p:cBhvr>
                                      <p:tavLst>
                                        <p:tav tm="0">
                                          <p:val>
                                            <p:fltVal val="0"/>
                                          </p:val>
                                        </p:tav>
                                        <p:tav tm="100000">
                                          <p:val>
                                            <p:strVal val="#ppt_h"/>
                                          </p:val>
                                        </p:tav>
                                      </p:tavLst>
                                    </p:anim>
                                    <p:animEffect transition="in" filter="fade">
                                      <p:cBhvr>
                                        <p:cTn id="279" dur="1000"/>
                                        <p:tgtEl>
                                          <p:spTgt spid="59"/>
                                        </p:tgtEl>
                                      </p:cBhvr>
                                    </p:animEffect>
                                  </p:childTnLst>
                                </p:cTn>
                              </p:par>
                            </p:childTnLst>
                          </p:cTn>
                        </p:par>
                      </p:childTnLst>
                    </p:cTn>
                  </p:par>
                </p:childTnLst>
              </p:cTn>
              <p:nextCondLst>
                <p:cond evt="onClick" delay="0">
                  <p:tgtEl>
                    <p:spTgt spid="38"/>
                  </p:tgtEl>
                </p:cond>
              </p:nextCondLst>
            </p:seq>
            <p:seq concurrent="1" nextAc="seek">
              <p:cTn id="280" restart="whenNotActive" fill="hold" evtFilter="cancelBubble" nodeType="interactiveSeq">
                <p:stCondLst>
                  <p:cond evt="onClick" delay="0">
                    <p:tgtEl>
                      <p:spTgt spid="41"/>
                    </p:tgtEl>
                  </p:cond>
                </p:stCondLst>
                <p:endSync evt="end" delay="0">
                  <p:rtn val="all"/>
                </p:endSync>
                <p:childTnLst>
                  <p:par>
                    <p:cTn id="281" fill="hold">
                      <p:stCondLst>
                        <p:cond delay="0"/>
                      </p:stCondLst>
                      <p:childTnLst>
                        <p:par>
                          <p:cTn id="282" fill="hold">
                            <p:stCondLst>
                              <p:cond delay="0"/>
                            </p:stCondLst>
                            <p:childTnLst>
                              <p:par>
                                <p:cTn id="283" presetID="53" presetClass="entr" presetSubtype="0" fill="hold" grpId="0" nodeType="clickEffect">
                                  <p:stCondLst>
                                    <p:cond delay="0"/>
                                  </p:stCondLst>
                                  <p:childTnLst>
                                    <p:set>
                                      <p:cBhvr>
                                        <p:cTn id="284" dur="1" fill="hold">
                                          <p:stCondLst>
                                            <p:cond delay="0"/>
                                          </p:stCondLst>
                                        </p:cTn>
                                        <p:tgtEl>
                                          <p:spTgt spid="61"/>
                                        </p:tgtEl>
                                        <p:attrNameLst>
                                          <p:attrName>style.visibility</p:attrName>
                                        </p:attrNameLst>
                                      </p:cBhvr>
                                      <p:to>
                                        <p:strVal val="visible"/>
                                      </p:to>
                                    </p:set>
                                    <p:anim calcmode="lin" valueType="num">
                                      <p:cBhvr>
                                        <p:cTn id="285" dur="1000" fill="hold"/>
                                        <p:tgtEl>
                                          <p:spTgt spid="61"/>
                                        </p:tgtEl>
                                        <p:attrNameLst>
                                          <p:attrName>ppt_w</p:attrName>
                                        </p:attrNameLst>
                                      </p:cBhvr>
                                      <p:tavLst>
                                        <p:tav tm="0">
                                          <p:val>
                                            <p:fltVal val="0"/>
                                          </p:val>
                                        </p:tav>
                                        <p:tav tm="100000">
                                          <p:val>
                                            <p:strVal val="#ppt_w"/>
                                          </p:val>
                                        </p:tav>
                                      </p:tavLst>
                                    </p:anim>
                                    <p:anim calcmode="lin" valueType="num">
                                      <p:cBhvr>
                                        <p:cTn id="286" dur="1000" fill="hold"/>
                                        <p:tgtEl>
                                          <p:spTgt spid="61"/>
                                        </p:tgtEl>
                                        <p:attrNameLst>
                                          <p:attrName>ppt_h</p:attrName>
                                        </p:attrNameLst>
                                      </p:cBhvr>
                                      <p:tavLst>
                                        <p:tav tm="0">
                                          <p:val>
                                            <p:fltVal val="0"/>
                                          </p:val>
                                        </p:tav>
                                        <p:tav tm="100000">
                                          <p:val>
                                            <p:strVal val="#ppt_h"/>
                                          </p:val>
                                        </p:tav>
                                      </p:tavLst>
                                    </p:anim>
                                    <p:animEffect transition="in" filter="fade">
                                      <p:cBhvr>
                                        <p:cTn id="287" dur="1000"/>
                                        <p:tgtEl>
                                          <p:spTgt spid="61"/>
                                        </p:tgtEl>
                                      </p:cBhvr>
                                    </p:animEffect>
                                  </p:childTnLst>
                                </p:cTn>
                              </p:par>
                            </p:childTnLst>
                          </p:cTn>
                        </p:par>
                      </p:childTnLst>
                    </p:cTn>
                  </p:par>
                </p:childTnLst>
              </p:cTn>
              <p:nextCondLst>
                <p:cond evt="onClick" delay="0">
                  <p:tgtEl>
                    <p:spTgt spid="41"/>
                  </p:tgtEl>
                </p:cond>
              </p:nextCondLst>
            </p:seq>
            <p:seq concurrent="1" nextAc="seek">
              <p:cTn id="288" restart="whenNotActive" fill="hold" evtFilter="cancelBubble" nodeType="interactiveSeq">
                <p:stCondLst>
                  <p:cond evt="onClick" delay="0">
                    <p:tgtEl>
                      <p:spTgt spid="44"/>
                    </p:tgtEl>
                  </p:cond>
                </p:stCondLst>
                <p:endSync evt="end" delay="0">
                  <p:rtn val="all"/>
                </p:endSync>
                <p:childTnLst>
                  <p:par>
                    <p:cTn id="289" fill="hold">
                      <p:stCondLst>
                        <p:cond delay="0"/>
                      </p:stCondLst>
                      <p:childTnLst>
                        <p:par>
                          <p:cTn id="290" fill="hold">
                            <p:stCondLst>
                              <p:cond delay="0"/>
                            </p:stCondLst>
                            <p:childTnLst>
                              <p:par>
                                <p:cTn id="291" presetID="53" presetClass="entr" presetSubtype="0" fill="hold" grpId="0" nodeType="clickEffect">
                                  <p:stCondLst>
                                    <p:cond delay="0"/>
                                  </p:stCondLst>
                                  <p:childTnLst>
                                    <p:set>
                                      <p:cBhvr>
                                        <p:cTn id="292" dur="1" fill="hold">
                                          <p:stCondLst>
                                            <p:cond delay="0"/>
                                          </p:stCondLst>
                                        </p:cTn>
                                        <p:tgtEl>
                                          <p:spTgt spid="63"/>
                                        </p:tgtEl>
                                        <p:attrNameLst>
                                          <p:attrName>style.visibility</p:attrName>
                                        </p:attrNameLst>
                                      </p:cBhvr>
                                      <p:to>
                                        <p:strVal val="visible"/>
                                      </p:to>
                                    </p:set>
                                    <p:anim calcmode="lin" valueType="num">
                                      <p:cBhvr>
                                        <p:cTn id="293" dur="1000" fill="hold"/>
                                        <p:tgtEl>
                                          <p:spTgt spid="63"/>
                                        </p:tgtEl>
                                        <p:attrNameLst>
                                          <p:attrName>ppt_w</p:attrName>
                                        </p:attrNameLst>
                                      </p:cBhvr>
                                      <p:tavLst>
                                        <p:tav tm="0">
                                          <p:val>
                                            <p:fltVal val="0"/>
                                          </p:val>
                                        </p:tav>
                                        <p:tav tm="100000">
                                          <p:val>
                                            <p:strVal val="#ppt_w"/>
                                          </p:val>
                                        </p:tav>
                                      </p:tavLst>
                                    </p:anim>
                                    <p:anim calcmode="lin" valueType="num">
                                      <p:cBhvr>
                                        <p:cTn id="294" dur="1000" fill="hold"/>
                                        <p:tgtEl>
                                          <p:spTgt spid="63"/>
                                        </p:tgtEl>
                                        <p:attrNameLst>
                                          <p:attrName>ppt_h</p:attrName>
                                        </p:attrNameLst>
                                      </p:cBhvr>
                                      <p:tavLst>
                                        <p:tav tm="0">
                                          <p:val>
                                            <p:fltVal val="0"/>
                                          </p:val>
                                        </p:tav>
                                        <p:tav tm="100000">
                                          <p:val>
                                            <p:strVal val="#ppt_h"/>
                                          </p:val>
                                        </p:tav>
                                      </p:tavLst>
                                    </p:anim>
                                    <p:animEffect transition="in" filter="fade">
                                      <p:cBhvr>
                                        <p:cTn id="295" dur="1000"/>
                                        <p:tgtEl>
                                          <p:spTgt spid="63"/>
                                        </p:tgtEl>
                                      </p:cBhvr>
                                    </p:animEffect>
                                  </p:childTnLst>
                                </p:cTn>
                              </p:par>
                            </p:childTnLst>
                          </p:cTn>
                        </p:par>
                      </p:childTnLst>
                    </p:cTn>
                  </p:par>
                </p:childTnLst>
              </p:cTn>
              <p:nextCondLst>
                <p:cond evt="onClick" delay="0">
                  <p:tgtEl>
                    <p:spTgt spid="44"/>
                  </p:tgtEl>
                </p:cond>
              </p:nextCondLst>
            </p:seq>
            <p:seq concurrent="1" nextAc="seek">
              <p:cTn id="296" restart="whenNotActive" fill="hold" evtFilter="cancelBubble" nodeType="interactiveSeq">
                <p:stCondLst>
                  <p:cond evt="onClick" delay="0">
                    <p:tgtEl>
                      <p:spTgt spid="47"/>
                    </p:tgtEl>
                  </p:cond>
                </p:stCondLst>
                <p:endSync evt="end" delay="0">
                  <p:rtn val="all"/>
                </p:endSync>
                <p:childTnLst>
                  <p:par>
                    <p:cTn id="297" fill="hold">
                      <p:stCondLst>
                        <p:cond delay="0"/>
                      </p:stCondLst>
                      <p:childTnLst>
                        <p:par>
                          <p:cTn id="298" fill="hold">
                            <p:stCondLst>
                              <p:cond delay="0"/>
                            </p:stCondLst>
                            <p:childTnLst>
                              <p:par>
                                <p:cTn id="299" presetID="53" presetClass="entr" presetSubtype="0" fill="hold" grpId="0" nodeType="clickEffect">
                                  <p:stCondLst>
                                    <p:cond delay="0"/>
                                  </p:stCondLst>
                                  <p:childTnLst>
                                    <p:set>
                                      <p:cBhvr>
                                        <p:cTn id="300" dur="1" fill="hold">
                                          <p:stCondLst>
                                            <p:cond delay="0"/>
                                          </p:stCondLst>
                                        </p:cTn>
                                        <p:tgtEl>
                                          <p:spTgt spid="65"/>
                                        </p:tgtEl>
                                        <p:attrNameLst>
                                          <p:attrName>style.visibility</p:attrName>
                                        </p:attrNameLst>
                                      </p:cBhvr>
                                      <p:to>
                                        <p:strVal val="visible"/>
                                      </p:to>
                                    </p:set>
                                    <p:anim calcmode="lin" valueType="num">
                                      <p:cBhvr>
                                        <p:cTn id="301" dur="500" fill="hold"/>
                                        <p:tgtEl>
                                          <p:spTgt spid="65"/>
                                        </p:tgtEl>
                                        <p:attrNameLst>
                                          <p:attrName>ppt_w</p:attrName>
                                        </p:attrNameLst>
                                      </p:cBhvr>
                                      <p:tavLst>
                                        <p:tav tm="0">
                                          <p:val>
                                            <p:fltVal val="0"/>
                                          </p:val>
                                        </p:tav>
                                        <p:tav tm="100000">
                                          <p:val>
                                            <p:strVal val="#ppt_w"/>
                                          </p:val>
                                        </p:tav>
                                      </p:tavLst>
                                    </p:anim>
                                    <p:anim calcmode="lin" valueType="num">
                                      <p:cBhvr>
                                        <p:cTn id="302" dur="500" fill="hold"/>
                                        <p:tgtEl>
                                          <p:spTgt spid="65"/>
                                        </p:tgtEl>
                                        <p:attrNameLst>
                                          <p:attrName>ppt_h</p:attrName>
                                        </p:attrNameLst>
                                      </p:cBhvr>
                                      <p:tavLst>
                                        <p:tav tm="0">
                                          <p:val>
                                            <p:fltVal val="0"/>
                                          </p:val>
                                        </p:tav>
                                        <p:tav tm="100000">
                                          <p:val>
                                            <p:strVal val="#ppt_h"/>
                                          </p:val>
                                        </p:tav>
                                      </p:tavLst>
                                    </p:anim>
                                    <p:animEffect transition="in" filter="fade">
                                      <p:cBhvr>
                                        <p:cTn id="303" dur="500"/>
                                        <p:tgtEl>
                                          <p:spTgt spid="65"/>
                                        </p:tgtEl>
                                      </p:cBhvr>
                                    </p:animEffect>
                                  </p:childTnLst>
                                </p:cTn>
                              </p:par>
                            </p:childTnLst>
                          </p:cTn>
                        </p:par>
                      </p:childTnLst>
                    </p:cTn>
                  </p:par>
                </p:childTnLst>
              </p:cTn>
              <p:nextCondLst>
                <p:cond evt="onClick" delay="0">
                  <p:tgtEl>
                    <p:spTgt spid="47"/>
                  </p:tgtEl>
                </p:cond>
              </p:nextCondLst>
            </p:seq>
            <p:seq concurrent="1" nextAc="seek">
              <p:cTn id="304" restart="whenNotActive" fill="hold" evtFilter="cancelBubble" nodeType="interactiveSeq">
                <p:stCondLst>
                  <p:cond evt="onClick" delay="0">
                    <p:tgtEl>
                      <p:spTgt spid="50"/>
                    </p:tgtEl>
                  </p:cond>
                </p:stCondLst>
                <p:endSync evt="end" delay="0">
                  <p:rtn val="all"/>
                </p:endSync>
                <p:childTnLst>
                  <p:par>
                    <p:cTn id="305" fill="hold">
                      <p:stCondLst>
                        <p:cond delay="0"/>
                      </p:stCondLst>
                      <p:childTnLst>
                        <p:par>
                          <p:cTn id="306" fill="hold">
                            <p:stCondLst>
                              <p:cond delay="0"/>
                            </p:stCondLst>
                            <p:childTnLst>
                              <p:par>
                                <p:cTn id="307" presetID="53" presetClass="entr" presetSubtype="0" fill="hold" grpId="0" nodeType="clickEffect">
                                  <p:stCondLst>
                                    <p:cond delay="0"/>
                                  </p:stCondLst>
                                  <p:childTnLst>
                                    <p:set>
                                      <p:cBhvr>
                                        <p:cTn id="308" dur="1" fill="hold">
                                          <p:stCondLst>
                                            <p:cond delay="0"/>
                                          </p:stCondLst>
                                        </p:cTn>
                                        <p:tgtEl>
                                          <p:spTgt spid="62"/>
                                        </p:tgtEl>
                                        <p:attrNameLst>
                                          <p:attrName>style.visibility</p:attrName>
                                        </p:attrNameLst>
                                      </p:cBhvr>
                                      <p:to>
                                        <p:strVal val="visible"/>
                                      </p:to>
                                    </p:set>
                                    <p:anim calcmode="lin" valueType="num">
                                      <p:cBhvr>
                                        <p:cTn id="309" dur="1000" fill="hold"/>
                                        <p:tgtEl>
                                          <p:spTgt spid="62"/>
                                        </p:tgtEl>
                                        <p:attrNameLst>
                                          <p:attrName>ppt_w</p:attrName>
                                        </p:attrNameLst>
                                      </p:cBhvr>
                                      <p:tavLst>
                                        <p:tav tm="0">
                                          <p:val>
                                            <p:fltVal val="0"/>
                                          </p:val>
                                        </p:tav>
                                        <p:tav tm="100000">
                                          <p:val>
                                            <p:strVal val="#ppt_w"/>
                                          </p:val>
                                        </p:tav>
                                      </p:tavLst>
                                    </p:anim>
                                    <p:anim calcmode="lin" valueType="num">
                                      <p:cBhvr>
                                        <p:cTn id="310" dur="1000" fill="hold"/>
                                        <p:tgtEl>
                                          <p:spTgt spid="62"/>
                                        </p:tgtEl>
                                        <p:attrNameLst>
                                          <p:attrName>ppt_h</p:attrName>
                                        </p:attrNameLst>
                                      </p:cBhvr>
                                      <p:tavLst>
                                        <p:tav tm="0">
                                          <p:val>
                                            <p:fltVal val="0"/>
                                          </p:val>
                                        </p:tav>
                                        <p:tav tm="100000">
                                          <p:val>
                                            <p:strVal val="#ppt_h"/>
                                          </p:val>
                                        </p:tav>
                                      </p:tavLst>
                                    </p:anim>
                                    <p:animEffect transition="in" filter="fade">
                                      <p:cBhvr>
                                        <p:cTn id="311" dur="1000"/>
                                        <p:tgtEl>
                                          <p:spTgt spid="62"/>
                                        </p:tgtEl>
                                      </p:cBhvr>
                                    </p:animEffect>
                                  </p:childTnLst>
                                </p:cTn>
                              </p:par>
                            </p:childTnLst>
                          </p:cTn>
                        </p:par>
                      </p:childTnLst>
                    </p:cTn>
                  </p:par>
                </p:childTnLst>
              </p:cTn>
              <p:nextCondLst>
                <p:cond evt="onClick" delay="0">
                  <p:tgtEl>
                    <p:spTgt spid="50"/>
                  </p:tgtEl>
                </p:cond>
              </p:nextCondLst>
            </p:seq>
            <p:seq concurrent="1" nextAc="seek">
              <p:cTn id="312" restart="whenNotActive" fill="hold" evtFilter="cancelBubble" nodeType="interactiveSeq">
                <p:stCondLst>
                  <p:cond evt="onClick" delay="0">
                    <p:tgtEl>
                      <p:spTgt spid="53"/>
                    </p:tgtEl>
                  </p:cond>
                </p:stCondLst>
                <p:endSync evt="end" delay="0">
                  <p:rtn val="all"/>
                </p:endSync>
                <p:childTnLst>
                  <p:par>
                    <p:cTn id="313" fill="hold">
                      <p:stCondLst>
                        <p:cond delay="0"/>
                      </p:stCondLst>
                      <p:childTnLst>
                        <p:par>
                          <p:cTn id="314" fill="hold">
                            <p:stCondLst>
                              <p:cond delay="0"/>
                            </p:stCondLst>
                            <p:childTnLst>
                              <p:par>
                                <p:cTn id="315" presetID="53" presetClass="entr" presetSubtype="0" fill="hold" grpId="0" nodeType="clickEffect">
                                  <p:stCondLst>
                                    <p:cond delay="0"/>
                                  </p:stCondLst>
                                  <p:childTnLst>
                                    <p:set>
                                      <p:cBhvr>
                                        <p:cTn id="316" dur="1" fill="hold">
                                          <p:stCondLst>
                                            <p:cond delay="0"/>
                                          </p:stCondLst>
                                        </p:cTn>
                                        <p:tgtEl>
                                          <p:spTgt spid="60"/>
                                        </p:tgtEl>
                                        <p:attrNameLst>
                                          <p:attrName>style.visibility</p:attrName>
                                        </p:attrNameLst>
                                      </p:cBhvr>
                                      <p:to>
                                        <p:strVal val="visible"/>
                                      </p:to>
                                    </p:set>
                                    <p:anim calcmode="lin" valueType="num">
                                      <p:cBhvr>
                                        <p:cTn id="317" dur="1000" fill="hold"/>
                                        <p:tgtEl>
                                          <p:spTgt spid="60"/>
                                        </p:tgtEl>
                                        <p:attrNameLst>
                                          <p:attrName>ppt_w</p:attrName>
                                        </p:attrNameLst>
                                      </p:cBhvr>
                                      <p:tavLst>
                                        <p:tav tm="0">
                                          <p:val>
                                            <p:fltVal val="0"/>
                                          </p:val>
                                        </p:tav>
                                        <p:tav tm="100000">
                                          <p:val>
                                            <p:strVal val="#ppt_w"/>
                                          </p:val>
                                        </p:tav>
                                      </p:tavLst>
                                    </p:anim>
                                    <p:anim calcmode="lin" valueType="num">
                                      <p:cBhvr>
                                        <p:cTn id="318" dur="1000" fill="hold"/>
                                        <p:tgtEl>
                                          <p:spTgt spid="60"/>
                                        </p:tgtEl>
                                        <p:attrNameLst>
                                          <p:attrName>ppt_h</p:attrName>
                                        </p:attrNameLst>
                                      </p:cBhvr>
                                      <p:tavLst>
                                        <p:tav tm="0">
                                          <p:val>
                                            <p:fltVal val="0"/>
                                          </p:val>
                                        </p:tav>
                                        <p:tav tm="100000">
                                          <p:val>
                                            <p:strVal val="#ppt_h"/>
                                          </p:val>
                                        </p:tav>
                                      </p:tavLst>
                                    </p:anim>
                                    <p:animEffect transition="in" filter="fade">
                                      <p:cBhvr>
                                        <p:cTn id="319" dur="1000"/>
                                        <p:tgtEl>
                                          <p:spTgt spid="60"/>
                                        </p:tgtEl>
                                      </p:cBhvr>
                                    </p:animEffect>
                                  </p:childTnLst>
                                </p:cTn>
                              </p:par>
                            </p:childTnLst>
                          </p:cTn>
                        </p:par>
                      </p:childTnLst>
                    </p:cTn>
                  </p:par>
                </p:childTnLst>
              </p:cTn>
              <p:nextCondLst>
                <p:cond evt="onClick" delay="0">
                  <p:tgtEl>
                    <p:spTgt spid="53"/>
                  </p:tgtEl>
                </p:cond>
              </p:nextCondLst>
            </p:seq>
            <p:seq concurrent="1" nextAc="seek">
              <p:cTn id="320" restart="whenNotActive" fill="hold" evtFilter="cancelBubble" nodeType="interactiveSeq">
                <p:stCondLst>
                  <p:cond evt="onClick" delay="0">
                    <p:tgtEl>
                      <p:spTgt spid="56"/>
                    </p:tgtEl>
                  </p:cond>
                </p:stCondLst>
                <p:endSync evt="end" delay="0">
                  <p:rtn val="all"/>
                </p:endSync>
                <p:childTnLst>
                  <p:par>
                    <p:cTn id="321" fill="hold">
                      <p:stCondLst>
                        <p:cond delay="0"/>
                      </p:stCondLst>
                      <p:childTnLst>
                        <p:par>
                          <p:cTn id="322" fill="hold">
                            <p:stCondLst>
                              <p:cond delay="0"/>
                            </p:stCondLst>
                            <p:childTnLst>
                              <p:par>
                                <p:cTn id="323" presetID="53" presetClass="entr" presetSubtype="0" fill="hold" grpId="0" nodeType="clickEffect">
                                  <p:stCondLst>
                                    <p:cond delay="0"/>
                                  </p:stCondLst>
                                  <p:childTnLst>
                                    <p:set>
                                      <p:cBhvr>
                                        <p:cTn id="324" dur="1" fill="hold">
                                          <p:stCondLst>
                                            <p:cond delay="0"/>
                                          </p:stCondLst>
                                        </p:cTn>
                                        <p:tgtEl>
                                          <p:spTgt spid="64"/>
                                        </p:tgtEl>
                                        <p:attrNameLst>
                                          <p:attrName>style.visibility</p:attrName>
                                        </p:attrNameLst>
                                      </p:cBhvr>
                                      <p:to>
                                        <p:strVal val="visible"/>
                                      </p:to>
                                    </p:set>
                                    <p:anim calcmode="lin" valueType="num">
                                      <p:cBhvr>
                                        <p:cTn id="325" dur="500" fill="hold"/>
                                        <p:tgtEl>
                                          <p:spTgt spid="64"/>
                                        </p:tgtEl>
                                        <p:attrNameLst>
                                          <p:attrName>ppt_w</p:attrName>
                                        </p:attrNameLst>
                                      </p:cBhvr>
                                      <p:tavLst>
                                        <p:tav tm="0">
                                          <p:val>
                                            <p:fltVal val="0"/>
                                          </p:val>
                                        </p:tav>
                                        <p:tav tm="100000">
                                          <p:val>
                                            <p:strVal val="#ppt_w"/>
                                          </p:val>
                                        </p:tav>
                                      </p:tavLst>
                                    </p:anim>
                                    <p:anim calcmode="lin" valueType="num">
                                      <p:cBhvr>
                                        <p:cTn id="326" dur="500" fill="hold"/>
                                        <p:tgtEl>
                                          <p:spTgt spid="64"/>
                                        </p:tgtEl>
                                        <p:attrNameLst>
                                          <p:attrName>ppt_h</p:attrName>
                                        </p:attrNameLst>
                                      </p:cBhvr>
                                      <p:tavLst>
                                        <p:tav tm="0">
                                          <p:val>
                                            <p:fltVal val="0"/>
                                          </p:val>
                                        </p:tav>
                                        <p:tav tm="100000">
                                          <p:val>
                                            <p:strVal val="#ppt_h"/>
                                          </p:val>
                                        </p:tav>
                                      </p:tavLst>
                                    </p:anim>
                                    <p:animEffect transition="in" filter="fade">
                                      <p:cBhvr>
                                        <p:cTn id="327" dur="500"/>
                                        <p:tgtEl>
                                          <p:spTgt spid="64"/>
                                        </p:tgtEl>
                                      </p:cBhvr>
                                    </p:animEffect>
                                  </p:childTnLst>
                                </p:cTn>
                              </p:par>
                            </p:childTnLst>
                          </p:cTn>
                        </p:par>
                      </p:childTnLst>
                    </p:cTn>
                  </p:par>
                </p:childTnLst>
              </p:cTn>
              <p:nextCondLst>
                <p:cond evt="onClick" delay="0">
                  <p:tgtEl>
                    <p:spTgt spid="56"/>
                  </p:tgtEl>
                </p:cond>
              </p:nextCondLst>
            </p:seq>
            <p:seq concurrent="1" nextAc="seek">
              <p:cTn id="328" restart="whenNotActive" fill="hold" evtFilter="cancelBubble" nodeType="interactiveSeq">
                <p:stCondLst>
                  <p:cond evt="onClick" delay="0">
                    <p:tgtEl>
                      <p:spTgt spid="66"/>
                    </p:tgtEl>
                  </p:cond>
                </p:stCondLst>
                <p:endSync evt="end" delay="0">
                  <p:rtn val="all"/>
                </p:endSync>
                <p:childTnLst>
                  <p:par>
                    <p:cTn id="329" fill="hold">
                      <p:stCondLst>
                        <p:cond delay="0"/>
                      </p:stCondLst>
                      <p:childTnLst>
                        <p:par>
                          <p:cTn id="330" fill="hold">
                            <p:stCondLst>
                              <p:cond delay="0"/>
                            </p:stCondLst>
                            <p:childTnLst>
                              <p:par>
                                <p:cTn id="331" presetID="53" presetClass="entr" presetSubtype="0" fill="hold" grpId="0" nodeType="clickEffect">
                                  <p:stCondLst>
                                    <p:cond delay="0"/>
                                  </p:stCondLst>
                                  <p:childTnLst>
                                    <p:set>
                                      <p:cBhvr>
                                        <p:cTn id="332" dur="1" fill="hold">
                                          <p:stCondLst>
                                            <p:cond delay="0"/>
                                          </p:stCondLst>
                                        </p:cTn>
                                        <p:tgtEl>
                                          <p:spTgt spid="69"/>
                                        </p:tgtEl>
                                        <p:attrNameLst>
                                          <p:attrName>style.visibility</p:attrName>
                                        </p:attrNameLst>
                                      </p:cBhvr>
                                      <p:to>
                                        <p:strVal val="visible"/>
                                      </p:to>
                                    </p:set>
                                    <p:anim calcmode="lin" valueType="num">
                                      <p:cBhvr>
                                        <p:cTn id="333" dur="500" fill="hold"/>
                                        <p:tgtEl>
                                          <p:spTgt spid="69"/>
                                        </p:tgtEl>
                                        <p:attrNameLst>
                                          <p:attrName>ppt_w</p:attrName>
                                        </p:attrNameLst>
                                      </p:cBhvr>
                                      <p:tavLst>
                                        <p:tav tm="0">
                                          <p:val>
                                            <p:fltVal val="0"/>
                                          </p:val>
                                        </p:tav>
                                        <p:tav tm="100000">
                                          <p:val>
                                            <p:strVal val="#ppt_w"/>
                                          </p:val>
                                        </p:tav>
                                      </p:tavLst>
                                    </p:anim>
                                    <p:anim calcmode="lin" valueType="num">
                                      <p:cBhvr>
                                        <p:cTn id="334" dur="500" fill="hold"/>
                                        <p:tgtEl>
                                          <p:spTgt spid="69"/>
                                        </p:tgtEl>
                                        <p:attrNameLst>
                                          <p:attrName>ppt_h</p:attrName>
                                        </p:attrNameLst>
                                      </p:cBhvr>
                                      <p:tavLst>
                                        <p:tav tm="0">
                                          <p:val>
                                            <p:fltVal val="0"/>
                                          </p:val>
                                        </p:tav>
                                        <p:tav tm="100000">
                                          <p:val>
                                            <p:strVal val="#ppt_h"/>
                                          </p:val>
                                        </p:tav>
                                      </p:tavLst>
                                    </p:anim>
                                    <p:animEffect transition="in" filter="fade">
                                      <p:cBhvr>
                                        <p:cTn id="335" dur="500"/>
                                        <p:tgtEl>
                                          <p:spTgt spid="69"/>
                                        </p:tgtEl>
                                      </p:cBhvr>
                                    </p:animEffect>
                                  </p:childTnLst>
                                </p:cTn>
                              </p:par>
                            </p:childTnLst>
                          </p:cTn>
                        </p:par>
                      </p:childTnLst>
                    </p:cTn>
                  </p:par>
                </p:childTnLst>
              </p:cTn>
              <p:nextCondLst>
                <p:cond evt="onClick" delay="0">
                  <p:tgtEl>
                    <p:spTgt spid="66"/>
                  </p:tgtEl>
                </p:cond>
              </p:nextCondLst>
            </p:seq>
            <p:seq concurrent="1" nextAc="seek">
              <p:cTn id="336" restart="whenNotActive" fill="hold" evtFilter="cancelBubble" nodeType="interactiveSeq">
                <p:stCondLst>
                  <p:cond evt="onClick" delay="0">
                    <p:tgtEl>
                      <p:spTgt spid="71"/>
                    </p:tgtEl>
                  </p:cond>
                </p:stCondLst>
                <p:endSync evt="end" delay="0">
                  <p:rtn val="all"/>
                </p:endSync>
                <p:childTnLst>
                  <p:par>
                    <p:cTn id="337" fill="hold">
                      <p:stCondLst>
                        <p:cond delay="0"/>
                      </p:stCondLst>
                      <p:childTnLst>
                        <p:par>
                          <p:cTn id="338" fill="hold">
                            <p:stCondLst>
                              <p:cond delay="0"/>
                            </p:stCondLst>
                            <p:childTnLst>
                              <p:par>
                                <p:cTn id="339" presetID="53" presetClass="entr" presetSubtype="0" fill="hold" grpId="0" nodeType="clickEffect">
                                  <p:stCondLst>
                                    <p:cond delay="0"/>
                                  </p:stCondLst>
                                  <p:childTnLst>
                                    <p:set>
                                      <p:cBhvr>
                                        <p:cTn id="340" dur="1" fill="hold">
                                          <p:stCondLst>
                                            <p:cond delay="0"/>
                                          </p:stCondLst>
                                        </p:cTn>
                                        <p:tgtEl>
                                          <p:spTgt spid="92"/>
                                        </p:tgtEl>
                                        <p:attrNameLst>
                                          <p:attrName>style.visibility</p:attrName>
                                        </p:attrNameLst>
                                      </p:cBhvr>
                                      <p:to>
                                        <p:strVal val="visible"/>
                                      </p:to>
                                    </p:set>
                                    <p:anim calcmode="lin" valueType="num">
                                      <p:cBhvr>
                                        <p:cTn id="341" dur="1000" fill="hold"/>
                                        <p:tgtEl>
                                          <p:spTgt spid="92"/>
                                        </p:tgtEl>
                                        <p:attrNameLst>
                                          <p:attrName>ppt_w</p:attrName>
                                        </p:attrNameLst>
                                      </p:cBhvr>
                                      <p:tavLst>
                                        <p:tav tm="0">
                                          <p:val>
                                            <p:fltVal val="0"/>
                                          </p:val>
                                        </p:tav>
                                        <p:tav tm="100000">
                                          <p:val>
                                            <p:strVal val="#ppt_w"/>
                                          </p:val>
                                        </p:tav>
                                      </p:tavLst>
                                    </p:anim>
                                    <p:anim calcmode="lin" valueType="num">
                                      <p:cBhvr>
                                        <p:cTn id="342" dur="1000" fill="hold"/>
                                        <p:tgtEl>
                                          <p:spTgt spid="92"/>
                                        </p:tgtEl>
                                        <p:attrNameLst>
                                          <p:attrName>ppt_h</p:attrName>
                                        </p:attrNameLst>
                                      </p:cBhvr>
                                      <p:tavLst>
                                        <p:tav tm="0">
                                          <p:val>
                                            <p:fltVal val="0"/>
                                          </p:val>
                                        </p:tav>
                                        <p:tav tm="100000">
                                          <p:val>
                                            <p:strVal val="#ppt_h"/>
                                          </p:val>
                                        </p:tav>
                                      </p:tavLst>
                                    </p:anim>
                                    <p:animEffect transition="in" filter="fade">
                                      <p:cBhvr>
                                        <p:cTn id="343" dur="1000"/>
                                        <p:tgtEl>
                                          <p:spTgt spid="92"/>
                                        </p:tgtEl>
                                      </p:cBhvr>
                                    </p:animEffect>
                                  </p:childTnLst>
                                </p:cTn>
                              </p:par>
                            </p:childTnLst>
                          </p:cTn>
                        </p:par>
                      </p:childTnLst>
                    </p:cTn>
                  </p:par>
                </p:childTnLst>
              </p:cTn>
              <p:nextCondLst>
                <p:cond evt="onClick" delay="0">
                  <p:tgtEl>
                    <p:spTgt spid="71"/>
                  </p:tgtEl>
                </p:cond>
              </p:nextCondLst>
            </p:seq>
            <p:seq concurrent="1" nextAc="seek">
              <p:cTn id="344" restart="whenNotActive" fill="hold" evtFilter="cancelBubble" nodeType="interactiveSeq">
                <p:stCondLst>
                  <p:cond evt="onClick" delay="0">
                    <p:tgtEl>
                      <p:spTgt spid="74"/>
                    </p:tgtEl>
                  </p:cond>
                </p:stCondLst>
                <p:endSync evt="end" delay="0">
                  <p:rtn val="all"/>
                </p:endSync>
                <p:childTnLst>
                  <p:par>
                    <p:cTn id="345" fill="hold">
                      <p:stCondLst>
                        <p:cond delay="0"/>
                      </p:stCondLst>
                      <p:childTnLst>
                        <p:par>
                          <p:cTn id="346" fill="hold">
                            <p:stCondLst>
                              <p:cond delay="0"/>
                            </p:stCondLst>
                            <p:childTnLst>
                              <p:par>
                                <p:cTn id="347" presetID="53" presetClass="entr" presetSubtype="0" fill="hold" grpId="0" nodeType="clickEffect">
                                  <p:stCondLst>
                                    <p:cond delay="0"/>
                                  </p:stCondLst>
                                  <p:childTnLst>
                                    <p:set>
                                      <p:cBhvr>
                                        <p:cTn id="348" dur="1" fill="hold">
                                          <p:stCondLst>
                                            <p:cond delay="0"/>
                                          </p:stCondLst>
                                        </p:cTn>
                                        <p:tgtEl>
                                          <p:spTgt spid="94"/>
                                        </p:tgtEl>
                                        <p:attrNameLst>
                                          <p:attrName>style.visibility</p:attrName>
                                        </p:attrNameLst>
                                      </p:cBhvr>
                                      <p:to>
                                        <p:strVal val="visible"/>
                                      </p:to>
                                    </p:set>
                                    <p:anim calcmode="lin" valueType="num">
                                      <p:cBhvr>
                                        <p:cTn id="349" dur="1000" fill="hold"/>
                                        <p:tgtEl>
                                          <p:spTgt spid="94"/>
                                        </p:tgtEl>
                                        <p:attrNameLst>
                                          <p:attrName>ppt_w</p:attrName>
                                        </p:attrNameLst>
                                      </p:cBhvr>
                                      <p:tavLst>
                                        <p:tav tm="0">
                                          <p:val>
                                            <p:fltVal val="0"/>
                                          </p:val>
                                        </p:tav>
                                        <p:tav tm="100000">
                                          <p:val>
                                            <p:strVal val="#ppt_w"/>
                                          </p:val>
                                        </p:tav>
                                      </p:tavLst>
                                    </p:anim>
                                    <p:anim calcmode="lin" valueType="num">
                                      <p:cBhvr>
                                        <p:cTn id="350" dur="1000" fill="hold"/>
                                        <p:tgtEl>
                                          <p:spTgt spid="94"/>
                                        </p:tgtEl>
                                        <p:attrNameLst>
                                          <p:attrName>ppt_h</p:attrName>
                                        </p:attrNameLst>
                                      </p:cBhvr>
                                      <p:tavLst>
                                        <p:tav tm="0">
                                          <p:val>
                                            <p:fltVal val="0"/>
                                          </p:val>
                                        </p:tav>
                                        <p:tav tm="100000">
                                          <p:val>
                                            <p:strVal val="#ppt_h"/>
                                          </p:val>
                                        </p:tav>
                                      </p:tavLst>
                                    </p:anim>
                                    <p:animEffect transition="in" filter="fade">
                                      <p:cBhvr>
                                        <p:cTn id="351" dur="1000"/>
                                        <p:tgtEl>
                                          <p:spTgt spid="94"/>
                                        </p:tgtEl>
                                      </p:cBhvr>
                                    </p:animEffect>
                                  </p:childTnLst>
                                </p:cTn>
                              </p:par>
                            </p:childTnLst>
                          </p:cTn>
                        </p:par>
                      </p:childTnLst>
                    </p:cTn>
                  </p:par>
                </p:childTnLst>
              </p:cTn>
              <p:nextCondLst>
                <p:cond evt="onClick" delay="0">
                  <p:tgtEl>
                    <p:spTgt spid="74"/>
                  </p:tgtEl>
                </p:cond>
              </p:nextCondLst>
            </p:seq>
            <p:seq concurrent="1" nextAc="seek">
              <p:cTn id="352" restart="whenNotActive" fill="hold" evtFilter="cancelBubble" nodeType="interactiveSeq">
                <p:stCondLst>
                  <p:cond evt="onClick" delay="0">
                    <p:tgtEl>
                      <p:spTgt spid="77"/>
                    </p:tgtEl>
                  </p:cond>
                </p:stCondLst>
                <p:endSync evt="end" delay="0">
                  <p:rtn val="all"/>
                </p:endSync>
                <p:childTnLst>
                  <p:par>
                    <p:cTn id="353" fill="hold">
                      <p:stCondLst>
                        <p:cond delay="0"/>
                      </p:stCondLst>
                      <p:childTnLst>
                        <p:par>
                          <p:cTn id="354" fill="hold">
                            <p:stCondLst>
                              <p:cond delay="0"/>
                            </p:stCondLst>
                            <p:childTnLst>
                              <p:par>
                                <p:cTn id="355" presetID="53" presetClass="entr" presetSubtype="0" fill="hold" grpId="0" nodeType="clickEffect">
                                  <p:stCondLst>
                                    <p:cond delay="0"/>
                                  </p:stCondLst>
                                  <p:childTnLst>
                                    <p:set>
                                      <p:cBhvr>
                                        <p:cTn id="356" dur="1" fill="hold">
                                          <p:stCondLst>
                                            <p:cond delay="0"/>
                                          </p:stCondLst>
                                        </p:cTn>
                                        <p:tgtEl>
                                          <p:spTgt spid="96"/>
                                        </p:tgtEl>
                                        <p:attrNameLst>
                                          <p:attrName>style.visibility</p:attrName>
                                        </p:attrNameLst>
                                      </p:cBhvr>
                                      <p:to>
                                        <p:strVal val="visible"/>
                                      </p:to>
                                    </p:set>
                                    <p:anim calcmode="lin" valueType="num">
                                      <p:cBhvr>
                                        <p:cTn id="357" dur="1000" fill="hold"/>
                                        <p:tgtEl>
                                          <p:spTgt spid="96"/>
                                        </p:tgtEl>
                                        <p:attrNameLst>
                                          <p:attrName>ppt_w</p:attrName>
                                        </p:attrNameLst>
                                      </p:cBhvr>
                                      <p:tavLst>
                                        <p:tav tm="0">
                                          <p:val>
                                            <p:fltVal val="0"/>
                                          </p:val>
                                        </p:tav>
                                        <p:tav tm="100000">
                                          <p:val>
                                            <p:strVal val="#ppt_w"/>
                                          </p:val>
                                        </p:tav>
                                      </p:tavLst>
                                    </p:anim>
                                    <p:anim calcmode="lin" valueType="num">
                                      <p:cBhvr>
                                        <p:cTn id="358" dur="1000" fill="hold"/>
                                        <p:tgtEl>
                                          <p:spTgt spid="96"/>
                                        </p:tgtEl>
                                        <p:attrNameLst>
                                          <p:attrName>ppt_h</p:attrName>
                                        </p:attrNameLst>
                                      </p:cBhvr>
                                      <p:tavLst>
                                        <p:tav tm="0">
                                          <p:val>
                                            <p:fltVal val="0"/>
                                          </p:val>
                                        </p:tav>
                                        <p:tav tm="100000">
                                          <p:val>
                                            <p:strVal val="#ppt_h"/>
                                          </p:val>
                                        </p:tav>
                                      </p:tavLst>
                                    </p:anim>
                                    <p:animEffect transition="in" filter="fade">
                                      <p:cBhvr>
                                        <p:cTn id="359" dur="1000"/>
                                        <p:tgtEl>
                                          <p:spTgt spid="96"/>
                                        </p:tgtEl>
                                      </p:cBhvr>
                                    </p:animEffect>
                                  </p:childTnLst>
                                </p:cTn>
                              </p:par>
                            </p:childTnLst>
                          </p:cTn>
                        </p:par>
                      </p:childTnLst>
                    </p:cTn>
                  </p:par>
                </p:childTnLst>
              </p:cTn>
              <p:nextCondLst>
                <p:cond evt="onClick" delay="0">
                  <p:tgtEl>
                    <p:spTgt spid="77"/>
                  </p:tgtEl>
                </p:cond>
              </p:nextCondLst>
            </p:seq>
            <p:seq concurrent="1" nextAc="seek">
              <p:cTn id="360" restart="whenNotActive" fill="hold" evtFilter="cancelBubble" nodeType="interactiveSeq">
                <p:stCondLst>
                  <p:cond evt="onClick" delay="0">
                    <p:tgtEl>
                      <p:spTgt spid="80"/>
                    </p:tgtEl>
                  </p:cond>
                </p:stCondLst>
                <p:endSync evt="end" delay="0">
                  <p:rtn val="all"/>
                </p:endSync>
                <p:childTnLst>
                  <p:par>
                    <p:cTn id="361" fill="hold">
                      <p:stCondLst>
                        <p:cond delay="0"/>
                      </p:stCondLst>
                      <p:childTnLst>
                        <p:par>
                          <p:cTn id="362" fill="hold">
                            <p:stCondLst>
                              <p:cond delay="0"/>
                            </p:stCondLst>
                            <p:childTnLst>
                              <p:par>
                                <p:cTn id="363" presetID="53" presetClass="entr" presetSubtype="0" fill="hold" grpId="0" nodeType="clickEffect">
                                  <p:stCondLst>
                                    <p:cond delay="0"/>
                                  </p:stCondLst>
                                  <p:childTnLst>
                                    <p:set>
                                      <p:cBhvr>
                                        <p:cTn id="364" dur="1" fill="hold">
                                          <p:stCondLst>
                                            <p:cond delay="0"/>
                                          </p:stCondLst>
                                        </p:cTn>
                                        <p:tgtEl>
                                          <p:spTgt spid="98"/>
                                        </p:tgtEl>
                                        <p:attrNameLst>
                                          <p:attrName>style.visibility</p:attrName>
                                        </p:attrNameLst>
                                      </p:cBhvr>
                                      <p:to>
                                        <p:strVal val="visible"/>
                                      </p:to>
                                    </p:set>
                                    <p:anim calcmode="lin" valueType="num">
                                      <p:cBhvr>
                                        <p:cTn id="365" dur="500" fill="hold"/>
                                        <p:tgtEl>
                                          <p:spTgt spid="98"/>
                                        </p:tgtEl>
                                        <p:attrNameLst>
                                          <p:attrName>ppt_w</p:attrName>
                                        </p:attrNameLst>
                                      </p:cBhvr>
                                      <p:tavLst>
                                        <p:tav tm="0">
                                          <p:val>
                                            <p:fltVal val="0"/>
                                          </p:val>
                                        </p:tav>
                                        <p:tav tm="100000">
                                          <p:val>
                                            <p:strVal val="#ppt_w"/>
                                          </p:val>
                                        </p:tav>
                                      </p:tavLst>
                                    </p:anim>
                                    <p:anim calcmode="lin" valueType="num">
                                      <p:cBhvr>
                                        <p:cTn id="366" dur="500" fill="hold"/>
                                        <p:tgtEl>
                                          <p:spTgt spid="98"/>
                                        </p:tgtEl>
                                        <p:attrNameLst>
                                          <p:attrName>ppt_h</p:attrName>
                                        </p:attrNameLst>
                                      </p:cBhvr>
                                      <p:tavLst>
                                        <p:tav tm="0">
                                          <p:val>
                                            <p:fltVal val="0"/>
                                          </p:val>
                                        </p:tav>
                                        <p:tav tm="100000">
                                          <p:val>
                                            <p:strVal val="#ppt_h"/>
                                          </p:val>
                                        </p:tav>
                                      </p:tavLst>
                                    </p:anim>
                                    <p:animEffect transition="in" filter="fade">
                                      <p:cBhvr>
                                        <p:cTn id="367" dur="500"/>
                                        <p:tgtEl>
                                          <p:spTgt spid="98"/>
                                        </p:tgtEl>
                                      </p:cBhvr>
                                    </p:animEffect>
                                  </p:childTnLst>
                                </p:cTn>
                              </p:par>
                            </p:childTnLst>
                          </p:cTn>
                        </p:par>
                      </p:childTnLst>
                    </p:cTn>
                  </p:par>
                </p:childTnLst>
              </p:cTn>
              <p:nextCondLst>
                <p:cond evt="onClick" delay="0">
                  <p:tgtEl>
                    <p:spTgt spid="80"/>
                  </p:tgtEl>
                </p:cond>
              </p:nextCondLst>
            </p:seq>
            <p:seq concurrent="1" nextAc="seek">
              <p:cTn id="368" restart="whenNotActive" fill="hold" evtFilter="cancelBubble" nodeType="interactiveSeq">
                <p:stCondLst>
                  <p:cond evt="onClick" delay="0">
                    <p:tgtEl>
                      <p:spTgt spid="83"/>
                    </p:tgtEl>
                  </p:cond>
                </p:stCondLst>
                <p:endSync evt="end" delay="0">
                  <p:rtn val="all"/>
                </p:endSync>
                <p:childTnLst>
                  <p:par>
                    <p:cTn id="369" fill="hold">
                      <p:stCondLst>
                        <p:cond delay="0"/>
                      </p:stCondLst>
                      <p:childTnLst>
                        <p:par>
                          <p:cTn id="370" fill="hold">
                            <p:stCondLst>
                              <p:cond delay="0"/>
                            </p:stCondLst>
                            <p:childTnLst>
                              <p:par>
                                <p:cTn id="371" presetID="53" presetClass="entr" presetSubtype="0" fill="hold" grpId="0" nodeType="clickEffect">
                                  <p:stCondLst>
                                    <p:cond delay="0"/>
                                  </p:stCondLst>
                                  <p:childTnLst>
                                    <p:set>
                                      <p:cBhvr>
                                        <p:cTn id="372" dur="1" fill="hold">
                                          <p:stCondLst>
                                            <p:cond delay="0"/>
                                          </p:stCondLst>
                                        </p:cTn>
                                        <p:tgtEl>
                                          <p:spTgt spid="95"/>
                                        </p:tgtEl>
                                        <p:attrNameLst>
                                          <p:attrName>style.visibility</p:attrName>
                                        </p:attrNameLst>
                                      </p:cBhvr>
                                      <p:to>
                                        <p:strVal val="visible"/>
                                      </p:to>
                                    </p:set>
                                    <p:anim calcmode="lin" valueType="num">
                                      <p:cBhvr>
                                        <p:cTn id="373" dur="1000" fill="hold"/>
                                        <p:tgtEl>
                                          <p:spTgt spid="95"/>
                                        </p:tgtEl>
                                        <p:attrNameLst>
                                          <p:attrName>ppt_w</p:attrName>
                                        </p:attrNameLst>
                                      </p:cBhvr>
                                      <p:tavLst>
                                        <p:tav tm="0">
                                          <p:val>
                                            <p:fltVal val="0"/>
                                          </p:val>
                                        </p:tav>
                                        <p:tav tm="100000">
                                          <p:val>
                                            <p:strVal val="#ppt_w"/>
                                          </p:val>
                                        </p:tav>
                                      </p:tavLst>
                                    </p:anim>
                                    <p:anim calcmode="lin" valueType="num">
                                      <p:cBhvr>
                                        <p:cTn id="374" dur="1000" fill="hold"/>
                                        <p:tgtEl>
                                          <p:spTgt spid="95"/>
                                        </p:tgtEl>
                                        <p:attrNameLst>
                                          <p:attrName>ppt_h</p:attrName>
                                        </p:attrNameLst>
                                      </p:cBhvr>
                                      <p:tavLst>
                                        <p:tav tm="0">
                                          <p:val>
                                            <p:fltVal val="0"/>
                                          </p:val>
                                        </p:tav>
                                        <p:tav tm="100000">
                                          <p:val>
                                            <p:strVal val="#ppt_h"/>
                                          </p:val>
                                        </p:tav>
                                      </p:tavLst>
                                    </p:anim>
                                    <p:animEffect transition="in" filter="fade">
                                      <p:cBhvr>
                                        <p:cTn id="375" dur="1000"/>
                                        <p:tgtEl>
                                          <p:spTgt spid="95"/>
                                        </p:tgtEl>
                                      </p:cBhvr>
                                    </p:animEffect>
                                  </p:childTnLst>
                                </p:cTn>
                              </p:par>
                            </p:childTnLst>
                          </p:cTn>
                        </p:par>
                      </p:childTnLst>
                    </p:cTn>
                  </p:par>
                </p:childTnLst>
              </p:cTn>
              <p:nextCondLst>
                <p:cond evt="onClick" delay="0">
                  <p:tgtEl>
                    <p:spTgt spid="83"/>
                  </p:tgtEl>
                </p:cond>
              </p:nextCondLst>
            </p:seq>
            <p:seq concurrent="1" nextAc="seek">
              <p:cTn id="376" restart="whenNotActive" fill="hold" evtFilter="cancelBubble" nodeType="interactiveSeq">
                <p:stCondLst>
                  <p:cond evt="onClick" delay="0">
                    <p:tgtEl>
                      <p:spTgt spid="86"/>
                    </p:tgtEl>
                  </p:cond>
                </p:stCondLst>
                <p:endSync evt="end" delay="0">
                  <p:rtn val="all"/>
                </p:endSync>
                <p:childTnLst>
                  <p:par>
                    <p:cTn id="377" fill="hold">
                      <p:stCondLst>
                        <p:cond delay="0"/>
                      </p:stCondLst>
                      <p:childTnLst>
                        <p:par>
                          <p:cTn id="378" fill="hold">
                            <p:stCondLst>
                              <p:cond delay="0"/>
                            </p:stCondLst>
                            <p:childTnLst>
                              <p:par>
                                <p:cTn id="379" presetID="53" presetClass="entr" presetSubtype="0" fill="hold" grpId="0" nodeType="clickEffect">
                                  <p:stCondLst>
                                    <p:cond delay="0"/>
                                  </p:stCondLst>
                                  <p:childTnLst>
                                    <p:set>
                                      <p:cBhvr>
                                        <p:cTn id="380" dur="1" fill="hold">
                                          <p:stCondLst>
                                            <p:cond delay="0"/>
                                          </p:stCondLst>
                                        </p:cTn>
                                        <p:tgtEl>
                                          <p:spTgt spid="93"/>
                                        </p:tgtEl>
                                        <p:attrNameLst>
                                          <p:attrName>style.visibility</p:attrName>
                                        </p:attrNameLst>
                                      </p:cBhvr>
                                      <p:to>
                                        <p:strVal val="visible"/>
                                      </p:to>
                                    </p:set>
                                    <p:anim calcmode="lin" valueType="num">
                                      <p:cBhvr>
                                        <p:cTn id="381" dur="1000" fill="hold"/>
                                        <p:tgtEl>
                                          <p:spTgt spid="93"/>
                                        </p:tgtEl>
                                        <p:attrNameLst>
                                          <p:attrName>ppt_w</p:attrName>
                                        </p:attrNameLst>
                                      </p:cBhvr>
                                      <p:tavLst>
                                        <p:tav tm="0">
                                          <p:val>
                                            <p:fltVal val="0"/>
                                          </p:val>
                                        </p:tav>
                                        <p:tav tm="100000">
                                          <p:val>
                                            <p:strVal val="#ppt_w"/>
                                          </p:val>
                                        </p:tav>
                                      </p:tavLst>
                                    </p:anim>
                                    <p:anim calcmode="lin" valueType="num">
                                      <p:cBhvr>
                                        <p:cTn id="382" dur="1000" fill="hold"/>
                                        <p:tgtEl>
                                          <p:spTgt spid="93"/>
                                        </p:tgtEl>
                                        <p:attrNameLst>
                                          <p:attrName>ppt_h</p:attrName>
                                        </p:attrNameLst>
                                      </p:cBhvr>
                                      <p:tavLst>
                                        <p:tav tm="0">
                                          <p:val>
                                            <p:fltVal val="0"/>
                                          </p:val>
                                        </p:tav>
                                        <p:tav tm="100000">
                                          <p:val>
                                            <p:strVal val="#ppt_h"/>
                                          </p:val>
                                        </p:tav>
                                      </p:tavLst>
                                    </p:anim>
                                    <p:animEffect transition="in" filter="fade">
                                      <p:cBhvr>
                                        <p:cTn id="383" dur="1000"/>
                                        <p:tgtEl>
                                          <p:spTgt spid="93"/>
                                        </p:tgtEl>
                                      </p:cBhvr>
                                    </p:animEffect>
                                  </p:childTnLst>
                                </p:cTn>
                              </p:par>
                            </p:childTnLst>
                          </p:cTn>
                        </p:par>
                      </p:childTnLst>
                    </p:cTn>
                  </p:par>
                </p:childTnLst>
              </p:cTn>
              <p:nextCondLst>
                <p:cond evt="onClick" delay="0">
                  <p:tgtEl>
                    <p:spTgt spid="86"/>
                  </p:tgtEl>
                </p:cond>
              </p:nextCondLst>
            </p:seq>
            <p:seq concurrent="1" nextAc="seek">
              <p:cTn id="384" restart="whenNotActive" fill="hold" evtFilter="cancelBubble" nodeType="interactiveSeq">
                <p:stCondLst>
                  <p:cond evt="onClick" delay="0">
                    <p:tgtEl>
                      <p:spTgt spid="89"/>
                    </p:tgtEl>
                  </p:cond>
                </p:stCondLst>
                <p:endSync evt="end" delay="0">
                  <p:rtn val="all"/>
                </p:endSync>
                <p:childTnLst>
                  <p:par>
                    <p:cTn id="385" fill="hold">
                      <p:stCondLst>
                        <p:cond delay="0"/>
                      </p:stCondLst>
                      <p:childTnLst>
                        <p:par>
                          <p:cTn id="386" fill="hold">
                            <p:stCondLst>
                              <p:cond delay="0"/>
                            </p:stCondLst>
                            <p:childTnLst>
                              <p:par>
                                <p:cTn id="387" presetID="53" presetClass="entr" presetSubtype="0" fill="hold" grpId="0" nodeType="clickEffect">
                                  <p:stCondLst>
                                    <p:cond delay="0"/>
                                  </p:stCondLst>
                                  <p:childTnLst>
                                    <p:set>
                                      <p:cBhvr>
                                        <p:cTn id="388" dur="1" fill="hold">
                                          <p:stCondLst>
                                            <p:cond delay="0"/>
                                          </p:stCondLst>
                                        </p:cTn>
                                        <p:tgtEl>
                                          <p:spTgt spid="97"/>
                                        </p:tgtEl>
                                        <p:attrNameLst>
                                          <p:attrName>style.visibility</p:attrName>
                                        </p:attrNameLst>
                                      </p:cBhvr>
                                      <p:to>
                                        <p:strVal val="visible"/>
                                      </p:to>
                                    </p:set>
                                    <p:anim calcmode="lin" valueType="num">
                                      <p:cBhvr>
                                        <p:cTn id="389" dur="500" fill="hold"/>
                                        <p:tgtEl>
                                          <p:spTgt spid="97"/>
                                        </p:tgtEl>
                                        <p:attrNameLst>
                                          <p:attrName>ppt_w</p:attrName>
                                        </p:attrNameLst>
                                      </p:cBhvr>
                                      <p:tavLst>
                                        <p:tav tm="0">
                                          <p:val>
                                            <p:fltVal val="0"/>
                                          </p:val>
                                        </p:tav>
                                        <p:tav tm="100000">
                                          <p:val>
                                            <p:strVal val="#ppt_w"/>
                                          </p:val>
                                        </p:tav>
                                      </p:tavLst>
                                    </p:anim>
                                    <p:anim calcmode="lin" valueType="num">
                                      <p:cBhvr>
                                        <p:cTn id="390" dur="500" fill="hold"/>
                                        <p:tgtEl>
                                          <p:spTgt spid="97"/>
                                        </p:tgtEl>
                                        <p:attrNameLst>
                                          <p:attrName>ppt_h</p:attrName>
                                        </p:attrNameLst>
                                      </p:cBhvr>
                                      <p:tavLst>
                                        <p:tav tm="0">
                                          <p:val>
                                            <p:fltVal val="0"/>
                                          </p:val>
                                        </p:tav>
                                        <p:tav tm="100000">
                                          <p:val>
                                            <p:strVal val="#ppt_h"/>
                                          </p:val>
                                        </p:tav>
                                      </p:tavLst>
                                    </p:anim>
                                    <p:animEffect transition="in" filter="fade">
                                      <p:cBhvr>
                                        <p:cTn id="391" dur="500"/>
                                        <p:tgtEl>
                                          <p:spTgt spid="97"/>
                                        </p:tgtEl>
                                      </p:cBhvr>
                                    </p:animEffect>
                                  </p:childTnLst>
                                </p:cTn>
                              </p:par>
                            </p:childTnLst>
                          </p:cTn>
                        </p:par>
                      </p:childTnLst>
                    </p:cTn>
                  </p:par>
                </p:childTnLst>
              </p:cTn>
              <p:nextCondLst>
                <p:cond evt="onClick" delay="0">
                  <p:tgtEl>
                    <p:spTgt spid="89"/>
                  </p:tgtEl>
                </p:cond>
              </p:nextCondLst>
            </p:seq>
            <p:seq concurrent="1" nextAc="seek">
              <p:cTn id="392" restart="whenNotActive" fill="hold" evtFilter="cancelBubble" nodeType="interactiveSeq">
                <p:stCondLst>
                  <p:cond evt="onClick" delay="0">
                    <p:tgtEl>
                      <p:spTgt spid="99"/>
                    </p:tgtEl>
                  </p:cond>
                </p:stCondLst>
                <p:endSync evt="end" delay="0">
                  <p:rtn val="all"/>
                </p:endSync>
                <p:childTnLst>
                  <p:par>
                    <p:cTn id="393" fill="hold">
                      <p:stCondLst>
                        <p:cond delay="0"/>
                      </p:stCondLst>
                      <p:childTnLst>
                        <p:par>
                          <p:cTn id="394" fill="hold">
                            <p:stCondLst>
                              <p:cond delay="0"/>
                            </p:stCondLst>
                            <p:childTnLst>
                              <p:par>
                                <p:cTn id="395" presetID="53" presetClass="entr" presetSubtype="0" fill="hold" grpId="0" nodeType="clickEffect">
                                  <p:stCondLst>
                                    <p:cond delay="0"/>
                                  </p:stCondLst>
                                  <p:childTnLst>
                                    <p:set>
                                      <p:cBhvr>
                                        <p:cTn id="396" dur="1" fill="hold">
                                          <p:stCondLst>
                                            <p:cond delay="0"/>
                                          </p:stCondLst>
                                        </p:cTn>
                                        <p:tgtEl>
                                          <p:spTgt spid="102"/>
                                        </p:tgtEl>
                                        <p:attrNameLst>
                                          <p:attrName>style.visibility</p:attrName>
                                        </p:attrNameLst>
                                      </p:cBhvr>
                                      <p:to>
                                        <p:strVal val="visible"/>
                                      </p:to>
                                    </p:set>
                                    <p:anim calcmode="lin" valueType="num">
                                      <p:cBhvr>
                                        <p:cTn id="397" dur="500" fill="hold"/>
                                        <p:tgtEl>
                                          <p:spTgt spid="102"/>
                                        </p:tgtEl>
                                        <p:attrNameLst>
                                          <p:attrName>ppt_w</p:attrName>
                                        </p:attrNameLst>
                                      </p:cBhvr>
                                      <p:tavLst>
                                        <p:tav tm="0">
                                          <p:val>
                                            <p:fltVal val="0"/>
                                          </p:val>
                                        </p:tav>
                                        <p:tav tm="100000">
                                          <p:val>
                                            <p:strVal val="#ppt_w"/>
                                          </p:val>
                                        </p:tav>
                                      </p:tavLst>
                                    </p:anim>
                                    <p:anim calcmode="lin" valueType="num">
                                      <p:cBhvr>
                                        <p:cTn id="398" dur="500" fill="hold"/>
                                        <p:tgtEl>
                                          <p:spTgt spid="102"/>
                                        </p:tgtEl>
                                        <p:attrNameLst>
                                          <p:attrName>ppt_h</p:attrName>
                                        </p:attrNameLst>
                                      </p:cBhvr>
                                      <p:tavLst>
                                        <p:tav tm="0">
                                          <p:val>
                                            <p:fltVal val="0"/>
                                          </p:val>
                                        </p:tav>
                                        <p:tav tm="100000">
                                          <p:val>
                                            <p:strVal val="#ppt_h"/>
                                          </p:val>
                                        </p:tav>
                                      </p:tavLst>
                                    </p:anim>
                                    <p:animEffect transition="in" filter="fade">
                                      <p:cBhvr>
                                        <p:cTn id="399" dur="500"/>
                                        <p:tgtEl>
                                          <p:spTgt spid="102"/>
                                        </p:tgtEl>
                                      </p:cBhvr>
                                    </p:animEffect>
                                  </p:childTnLst>
                                </p:cTn>
                              </p:par>
                            </p:childTnLst>
                          </p:cTn>
                        </p:par>
                      </p:childTnLst>
                    </p:cTn>
                  </p:par>
                </p:childTnLst>
              </p:cTn>
              <p:nextCondLst>
                <p:cond evt="onClick" delay="0">
                  <p:tgtEl>
                    <p:spTgt spid="99"/>
                  </p:tgtEl>
                </p:cond>
              </p:nextCondLst>
            </p:seq>
            <p:seq concurrent="1" nextAc="seek">
              <p:cTn id="400" restart="whenNotActive" fill="hold" evtFilter="cancelBubble" nodeType="interactiveSeq">
                <p:stCondLst>
                  <p:cond evt="onClick" delay="0">
                    <p:tgtEl>
                      <p:spTgt spid="104"/>
                    </p:tgtEl>
                  </p:cond>
                </p:stCondLst>
                <p:endSync evt="end" delay="0">
                  <p:rtn val="all"/>
                </p:endSync>
                <p:childTnLst>
                  <p:par>
                    <p:cTn id="401" fill="hold">
                      <p:stCondLst>
                        <p:cond delay="0"/>
                      </p:stCondLst>
                      <p:childTnLst>
                        <p:par>
                          <p:cTn id="402" fill="hold">
                            <p:stCondLst>
                              <p:cond delay="0"/>
                            </p:stCondLst>
                            <p:childTnLst>
                              <p:par>
                                <p:cTn id="403" presetID="53" presetClass="entr" presetSubtype="0" fill="hold" grpId="0" nodeType="clickEffect">
                                  <p:stCondLst>
                                    <p:cond delay="0"/>
                                  </p:stCondLst>
                                  <p:childTnLst>
                                    <p:set>
                                      <p:cBhvr>
                                        <p:cTn id="404" dur="1" fill="hold">
                                          <p:stCondLst>
                                            <p:cond delay="0"/>
                                          </p:stCondLst>
                                        </p:cTn>
                                        <p:tgtEl>
                                          <p:spTgt spid="125"/>
                                        </p:tgtEl>
                                        <p:attrNameLst>
                                          <p:attrName>style.visibility</p:attrName>
                                        </p:attrNameLst>
                                      </p:cBhvr>
                                      <p:to>
                                        <p:strVal val="visible"/>
                                      </p:to>
                                    </p:set>
                                    <p:anim calcmode="lin" valueType="num">
                                      <p:cBhvr>
                                        <p:cTn id="405" dur="1000" fill="hold"/>
                                        <p:tgtEl>
                                          <p:spTgt spid="125"/>
                                        </p:tgtEl>
                                        <p:attrNameLst>
                                          <p:attrName>ppt_w</p:attrName>
                                        </p:attrNameLst>
                                      </p:cBhvr>
                                      <p:tavLst>
                                        <p:tav tm="0">
                                          <p:val>
                                            <p:fltVal val="0"/>
                                          </p:val>
                                        </p:tav>
                                        <p:tav tm="100000">
                                          <p:val>
                                            <p:strVal val="#ppt_w"/>
                                          </p:val>
                                        </p:tav>
                                      </p:tavLst>
                                    </p:anim>
                                    <p:anim calcmode="lin" valueType="num">
                                      <p:cBhvr>
                                        <p:cTn id="406" dur="1000" fill="hold"/>
                                        <p:tgtEl>
                                          <p:spTgt spid="125"/>
                                        </p:tgtEl>
                                        <p:attrNameLst>
                                          <p:attrName>ppt_h</p:attrName>
                                        </p:attrNameLst>
                                      </p:cBhvr>
                                      <p:tavLst>
                                        <p:tav tm="0">
                                          <p:val>
                                            <p:fltVal val="0"/>
                                          </p:val>
                                        </p:tav>
                                        <p:tav tm="100000">
                                          <p:val>
                                            <p:strVal val="#ppt_h"/>
                                          </p:val>
                                        </p:tav>
                                      </p:tavLst>
                                    </p:anim>
                                    <p:animEffect transition="in" filter="fade">
                                      <p:cBhvr>
                                        <p:cTn id="407" dur="1000"/>
                                        <p:tgtEl>
                                          <p:spTgt spid="125"/>
                                        </p:tgtEl>
                                      </p:cBhvr>
                                    </p:animEffect>
                                  </p:childTnLst>
                                </p:cTn>
                              </p:par>
                            </p:childTnLst>
                          </p:cTn>
                        </p:par>
                      </p:childTnLst>
                    </p:cTn>
                  </p:par>
                </p:childTnLst>
              </p:cTn>
              <p:nextCondLst>
                <p:cond evt="onClick" delay="0">
                  <p:tgtEl>
                    <p:spTgt spid="104"/>
                  </p:tgtEl>
                </p:cond>
              </p:nextCondLst>
            </p:seq>
            <p:seq concurrent="1" nextAc="seek">
              <p:cTn id="408" restart="whenNotActive" fill="hold" evtFilter="cancelBubble" nodeType="interactiveSeq">
                <p:stCondLst>
                  <p:cond evt="onClick" delay="0">
                    <p:tgtEl>
                      <p:spTgt spid="107"/>
                    </p:tgtEl>
                  </p:cond>
                </p:stCondLst>
                <p:endSync evt="end" delay="0">
                  <p:rtn val="all"/>
                </p:endSync>
                <p:childTnLst>
                  <p:par>
                    <p:cTn id="409" fill="hold">
                      <p:stCondLst>
                        <p:cond delay="0"/>
                      </p:stCondLst>
                      <p:childTnLst>
                        <p:par>
                          <p:cTn id="410" fill="hold">
                            <p:stCondLst>
                              <p:cond delay="0"/>
                            </p:stCondLst>
                            <p:childTnLst>
                              <p:par>
                                <p:cTn id="411" presetID="53" presetClass="entr" presetSubtype="0" fill="hold" grpId="0" nodeType="clickEffect">
                                  <p:stCondLst>
                                    <p:cond delay="0"/>
                                  </p:stCondLst>
                                  <p:childTnLst>
                                    <p:set>
                                      <p:cBhvr>
                                        <p:cTn id="412" dur="1" fill="hold">
                                          <p:stCondLst>
                                            <p:cond delay="0"/>
                                          </p:stCondLst>
                                        </p:cTn>
                                        <p:tgtEl>
                                          <p:spTgt spid="127"/>
                                        </p:tgtEl>
                                        <p:attrNameLst>
                                          <p:attrName>style.visibility</p:attrName>
                                        </p:attrNameLst>
                                      </p:cBhvr>
                                      <p:to>
                                        <p:strVal val="visible"/>
                                      </p:to>
                                    </p:set>
                                    <p:anim calcmode="lin" valueType="num">
                                      <p:cBhvr>
                                        <p:cTn id="413" dur="1000" fill="hold"/>
                                        <p:tgtEl>
                                          <p:spTgt spid="127"/>
                                        </p:tgtEl>
                                        <p:attrNameLst>
                                          <p:attrName>ppt_w</p:attrName>
                                        </p:attrNameLst>
                                      </p:cBhvr>
                                      <p:tavLst>
                                        <p:tav tm="0">
                                          <p:val>
                                            <p:fltVal val="0"/>
                                          </p:val>
                                        </p:tav>
                                        <p:tav tm="100000">
                                          <p:val>
                                            <p:strVal val="#ppt_w"/>
                                          </p:val>
                                        </p:tav>
                                      </p:tavLst>
                                    </p:anim>
                                    <p:anim calcmode="lin" valueType="num">
                                      <p:cBhvr>
                                        <p:cTn id="414" dur="1000" fill="hold"/>
                                        <p:tgtEl>
                                          <p:spTgt spid="127"/>
                                        </p:tgtEl>
                                        <p:attrNameLst>
                                          <p:attrName>ppt_h</p:attrName>
                                        </p:attrNameLst>
                                      </p:cBhvr>
                                      <p:tavLst>
                                        <p:tav tm="0">
                                          <p:val>
                                            <p:fltVal val="0"/>
                                          </p:val>
                                        </p:tav>
                                        <p:tav tm="100000">
                                          <p:val>
                                            <p:strVal val="#ppt_h"/>
                                          </p:val>
                                        </p:tav>
                                      </p:tavLst>
                                    </p:anim>
                                    <p:animEffect transition="in" filter="fade">
                                      <p:cBhvr>
                                        <p:cTn id="415" dur="1000"/>
                                        <p:tgtEl>
                                          <p:spTgt spid="127"/>
                                        </p:tgtEl>
                                      </p:cBhvr>
                                    </p:animEffect>
                                  </p:childTnLst>
                                </p:cTn>
                              </p:par>
                            </p:childTnLst>
                          </p:cTn>
                        </p:par>
                      </p:childTnLst>
                    </p:cTn>
                  </p:par>
                </p:childTnLst>
              </p:cTn>
              <p:nextCondLst>
                <p:cond evt="onClick" delay="0">
                  <p:tgtEl>
                    <p:spTgt spid="107"/>
                  </p:tgtEl>
                </p:cond>
              </p:nextCondLst>
            </p:seq>
            <p:seq concurrent="1" nextAc="seek">
              <p:cTn id="416" restart="whenNotActive" fill="hold" evtFilter="cancelBubble" nodeType="interactiveSeq">
                <p:stCondLst>
                  <p:cond evt="onClick" delay="0">
                    <p:tgtEl>
                      <p:spTgt spid="110"/>
                    </p:tgtEl>
                  </p:cond>
                </p:stCondLst>
                <p:endSync evt="end" delay="0">
                  <p:rtn val="all"/>
                </p:endSync>
                <p:childTnLst>
                  <p:par>
                    <p:cTn id="417" fill="hold">
                      <p:stCondLst>
                        <p:cond delay="0"/>
                      </p:stCondLst>
                      <p:childTnLst>
                        <p:par>
                          <p:cTn id="418" fill="hold">
                            <p:stCondLst>
                              <p:cond delay="0"/>
                            </p:stCondLst>
                            <p:childTnLst>
                              <p:par>
                                <p:cTn id="419" presetID="53" presetClass="entr" presetSubtype="0" fill="hold" grpId="0" nodeType="clickEffect">
                                  <p:stCondLst>
                                    <p:cond delay="0"/>
                                  </p:stCondLst>
                                  <p:childTnLst>
                                    <p:set>
                                      <p:cBhvr>
                                        <p:cTn id="420" dur="1" fill="hold">
                                          <p:stCondLst>
                                            <p:cond delay="0"/>
                                          </p:stCondLst>
                                        </p:cTn>
                                        <p:tgtEl>
                                          <p:spTgt spid="129"/>
                                        </p:tgtEl>
                                        <p:attrNameLst>
                                          <p:attrName>style.visibility</p:attrName>
                                        </p:attrNameLst>
                                      </p:cBhvr>
                                      <p:to>
                                        <p:strVal val="visible"/>
                                      </p:to>
                                    </p:set>
                                    <p:anim calcmode="lin" valueType="num">
                                      <p:cBhvr>
                                        <p:cTn id="421" dur="1000" fill="hold"/>
                                        <p:tgtEl>
                                          <p:spTgt spid="129"/>
                                        </p:tgtEl>
                                        <p:attrNameLst>
                                          <p:attrName>ppt_w</p:attrName>
                                        </p:attrNameLst>
                                      </p:cBhvr>
                                      <p:tavLst>
                                        <p:tav tm="0">
                                          <p:val>
                                            <p:fltVal val="0"/>
                                          </p:val>
                                        </p:tav>
                                        <p:tav tm="100000">
                                          <p:val>
                                            <p:strVal val="#ppt_w"/>
                                          </p:val>
                                        </p:tav>
                                      </p:tavLst>
                                    </p:anim>
                                    <p:anim calcmode="lin" valueType="num">
                                      <p:cBhvr>
                                        <p:cTn id="422" dur="1000" fill="hold"/>
                                        <p:tgtEl>
                                          <p:spTgt spid="129"/>
                                        </p:tgtEl>
                                        <p:attrNameLst>
                                          <p:attrName>ppt_h</p:attrName>
                                        </p:attrNameLst>
                                      </p:cBhvr>
                                      <p:tavLst>
                                        <p:tav tm="0">
                                          <p:val>
                                            <p:fltVal val="0"/>
                                          </p:val>
                                        </p:tav>
                                        <p:tav tm="100000">
                                          <p:val>
                                            <p:strVal val="#ppt_h"/>
                                          </p:val>
                                        </p:tav>
                                      </p:tavLst>
                                    </p:anim>
                                    <p:animEffect transition="in" filter="fade">
                                      <p:cBhvr>
                                        <p:cTn id="423" dur="1000"/>
                                        <p:tgtEl>
                                          <p:spTgt spid="129"/>
                                        </p:tgtEl>
                                      </p:cBhvr>
                                    </p:animEffect>
                                  </p:childTnLst>
                                </p:cTn>
                              </p:par>
                            </p:childTnLst>
                          </p:cTn>
                        </p:par>
                      </p:childTnLst>
                    </p:cTn>
                  </p:par>
                </p:childTnLst>
              </p:cTn>
              <p:nextCondLst>
                <p:cond evt="onClick" delay="0">
                  <p:tgtEl>
                    <p:spTgt spid="110"/>
                  </p:tgtEl>
                </p:cond>
              </p:nextCondLst>
            </p:seq>
            <p:seq concurrent="1" nextAc="seek">
              <p:cTn id="424" restart="whenNotActive" fill="hold" evtFilter="cancelBubble" nodeType="interactiveSeq">
                <p:stCondLst>
                  <p:cond evt="onClick" delay="0">
                    <p:tgtEl>
                      <p:spTgt spid="113"/>
                    </p:tgtEl>
                  </p:cond>
                </p:stCondLst>
                <p:endSync evt="end" delay="0">
                  <p:rtn val="all"/>
                </p:endSync>
                <p:childTnLst>
                  <p:par>
                    <p:cTn id="425" fill="hold">
                      <p:stCondLst>
                        <p:cond delay="0"/>
                      </p:stCondLst>
                      <p:childTnLst>
                        <p:par>
                          <p:cTn id="426" fill="hold">
                            <p:stCondLst>
                              <p:cond delay="0"/>
                            </p:stCondLst>
                            <p:childTnLst>
                              <p:par>
                                <p:cTn id="427" presetID="53" presetClass="entr" presetSubtype="0" fill="hold" grpId="0" nodeType="clickEffect">
                                  <p:stCondLst>
                                    <p:cond delay="0"/>
                                  </p:stCondLst>
                                  <p:childTnLst>
                                    <p:set>
                                      <p:cBhvr>
                                        <p:cTn id="428" dur="1" fill="hold">
                                          <p:stCondLst>
                                            <p:cond delay="0"/>
                                          </p:stCondLst>
                                        </p:cTn>
                                        <p:tgtEl>
                                          <p:spTgt spid="131"/>
                                        </p:tgtEl>
                                        <p:attrNameLst>
                                          <p:attrName>style.visibility</p:attrName>
                                        </p:attrNameLst>
                                      </p:cBhvr>
                                      <p:to>
                                        <p:strVal val="visible"/>
                                      </p:to>
                                    </p:set>
                                    <p:anim calcmode="lin" valueType="num">
                                      <p:cBhvr>
                                        <p:cTn id="429" dur="500" fill="hold"/>
                                        <p:tgtEl>
                                          <p:spTgt spid="131"/>
                                        </p:tgtEl>
                                        <p:attrNameLst>
                                          <p:attrName>ppt_w</p:attrName>
                                        </p:attrNameLst>
                                      </p:cBhvr>
                                      <p:tavLst>
                                        <p:tav tm="0">
                                          <p:val>
                                            <p:fltVal val="0"/>
                                          </p:val>
                                        </p:tav>
                                        <p:tav tm="100000">
                                          <p:val>
                                            <p:strVal val="#ppt_w"/>
                                          </p:val>
                                        </p:tav>
                                      </p:tavLst>
                                    </p:anim>
                                    <p:anim calcmode="lin" valueType="num">
                                      <p:cBhvr>
                                        <p:cTn id="430" dur="500" fill="hold"/>
                                        <p:tgtEl>
                                          <p:spTgt spid="131"/>
                                        </p:tgtEl>
                                        <p:attrNameLst>
                                          <p:attrName>ppt_h</p:attrName>
                                        </p:attrNameLst>
                                      </p:cBhvr>
                                      <p:tavLst>
                                        <p:tav tm="0">
                                          <p:val>
                                            <p:fltVal val="0"/>
                                          </p:val>
                                        </p:tav>
                                        <p:tav tm="100000">
                                          <p:val>
                                            <p:strVal val="#ppt_h"/>
                                          </p:val>
                                        </p:tav>
                                      </p:tavLst>
                                    </p:anim>
                                    <p:animEffect transition="in" filter="fade">
                                      <p:cBhvr>
                                        <p:cTn id="431" dur="500"/>
                                        <p:tgtEl>
                                          <p:spTgt spid="131"/>
                                        </p:tgtEl>
                                      </p:cBhvr>
                                    </p:animEffect>
                                  </p:childTnLst>
                                </p:cTn>
                              </p:par>
                            </p:childTnLst>
                          </p:cTn>
                        </p:par>
                      </p:childTnLst>
                    </p:cTn>
                  </p:par>
                </p:childTnLst>
              </p:cTn>
              <p:nextCondLst>
                <p:cond evt="onClick" delay="0">
                  <p:tgtEl>
                    <p:spTgt spid="113"/>
                  </p:tgtEl>
                </p:cond>
              </p:nextCondLst>
            </p:seq>
            <p:seq concurrent="1" nextAc="seek">
              <p:cTn id="432" restart="whenNotActive" fill="hold" evtFilter="cancelBubble" nodeType="interactiveSeq">
                <p:stCondLst>
                  <p:cond evt="onClick" delay="0">
                    <p:tgtEl>
                      <p:spTgt spid="116"/>
                    </p:tgtEl>
                  </p:cond>
                </p:stCondLst>
                <p:endSync evt="end" delay="0">
                  <p:rtn val="all"/>
                </p:endSync>
                <p:childTnLst>
                  <p:par>
                    <p:cTn id="433" fill="hold">
                      <p:stCondLst>
                        <p:cond delay="0"/>
                      </p:stCondLst>
                      <p:childTnLst>
                        <p:par>
                          <p:cTn id="434" fill="hold">
                            <p:stCondLst>
                              <p:cond delay="0"/>
                            </p:stCondLst>
                            <p:childTnLst>
                              <p:par>
                                <p:cTn id="435" presetID="53" presetClass="entr" presetSubtype="0" fill="hold" grpId="0" nodeType="clickEffect">
                                  <p:stCondLst>
                                    <p:cond delay="0"/>
                                  </p:stCondLst>
                                  <p:childTnLst>
                                    <p:set>
                                      <p:cBhvr>
                                        <p:cTn id="436" dur="1" fill="hold">
                                          <p:stCondLst>
                                            <p:cond delay="0"/>
                                          </p:stCondLst>
                                        </p:cTn>
                                        <p:tgtEl>
                                          <p:spTgt spid="128"/>
                                        </p:tgtEl>
                                        <p:attrNameLst>
                                          <p:attrName>style.visibility</p:attrName>
                                        </p:attrNameLst>
                                      </p:cBhvr>
                                      <p:to>
                                        <p:strVal val="visible"/>
                                      </p:to>
                                    </p:set>
                                    <p:anim calcmode="lin" valueType="num">
                                      <p:cBhvr>
                                        <p:cTn id="437" dur="1000" fill="hold"/>
                                        <p:tgtEl>
                                          <p:spTgt spid="128"/>
                                        </p:tgtEl>
                                        <p:attrNameLst>
                                          <p:attrName>ppt_w</p:attrName>
                                        </p:attrNameLst>
                                      </p:cBhvr>
                                      <p:tavLst>
                                        <p:tav tm="0">
                                          <p:val>
                                            <p:fltVal val="0"/>
                                          </p:val>
                                        </p:tav>
                                        <p:tav tm="100000">
                                          <p:val>
                                            <p:strVal val="#ppt_w"/>
                                          </p:val>
                                        </p:tav>
                                      </p:tavLst>
                                    </p:anim>
                                    <p:anim calcmode="lin" valueType="num">
                                      <p:cBhvr>
                                        <p:cTn id="438" dur="1000" fill="hold"/>
                                        <p:tgtEl>
                                          <p:spTgt spid="128"/>
                                        </p:tgtEl>
                                        <p:attrNameLst>
                                          <p:attrName>ppt_h</p:attrName>
                                        </p:attrNameLst>
                                      </p:cBhvr>
                                      <p:tavLst>
                                        <p:tav tm="0">
                                          <p:val>
                                            <p:fltVal val="0"/>
                                          </p:val>
                                        </p:tav>
                                        <p:tav tm="100000">
                                          <p:val>
                                            <p:strVal val="#ppt_h"/>
                                          </p:val>
                                        </p:tav>
                                      </p:tavLst>
                                    </p:anim>
                                    <p:animEffect transition="in" filter="fade">
                                      <p:cBhvr>
                                        <p:cTn id="439" dur="1000"/>
                                        <p:tgtEl>
                                          <p:spTgt spid="128"/>
                                        </p:tgtEl>
                                      </p:cBhvr>
                                    </p:animEffect>
                                  </p:childTnLst>
                                </p:cTn>
                              </p:par>
                            </p:childTnLst>
                          </p:cTn>
                        </p:par>
                      </p:childTnLst>
                    </p:cTn>
                  </p:par>
                </p:childTnLst>
              </p:cTn>
              <p:nextCondLst>
                <p:cond evt="onClick" delay="0">
                  <p:tgtEl>
                    <p:spTgt spid="116"/>
                  </p:tgtEl>
                </p:cond>
              </p:nextCondLst>
            </p:seq>
            <p:seq concurrent="1" nextAc="seek">
              <p:cTn id="440" restart="whenNotActive" fill="hold" evtFilter="cancelBubble" nodeType="interactiveSeq">
                <p:stCondLst>
                  <p:cond evt="onClick" delay="0">
                    <p:tgtEl>
                      <p:spTgt spid="119"/>
                    </p:tgtEl>
                  </p:cond>
                </p:stCondLst>
                <p:endSync evt="end" delay="0">
                  <p:rtn val="all"/>
                </p:endSync>
                <p:childTnLst>
                  <p:par>
                    <p:cTn id="441" fill="hold">
                      <p:stCondLst>
                        <p:cond delay="0"/>
                      </p:stCondLst>
                      <p:childTnLst>
                        <p:par>
                          <p:cTn id="442" fill="hold">
                            <p:stCondLst>
                              <p:cond delay="0"/>
                            </p:stCondLst>
                            <p:childTnLst>
                              <p:par>
                                <p:cTn id="443" presetID="53" presetClass="entr" presetSubtype="0" fill="hold" grpId="0" nodeType="clickEffect">
                                  <p:stCondLst>
                                    <p:cond delay="0"/>
                                  </p:stCondLst>
                                  <p:childTnLst>
                                    <p:set>
                                      <p:cBhvr>
                                        <p:cTn id="444" dur="1" fill="hold">
                                          <p:stCondLst>
                                            <p:cond delay="0"/>
                                          </p:stCondLst>
                                        </p:cTn>
                                        <p:tgtEl>
                                          <p:spTgt spid="126"/>
                                        </p:tgtEl>
                                        <p:attrNameLst>
                                          <p:attrName>style.visibility</p:attrName>
                                        </p:attrNameLst>
                                      </p:cBhvr>
                                      <p:to>
                                        <p:strVal val="visible"/>
                                      </p:to>
                                    </p:set>
                                    <p:anim calcmode="lin" valueType="num">
                                      <p:cBhvr>
                                        <p:cTn id="445" dur="1000" fill="hold"/>
                                        <p:tgtEl>
                                          <p:spTgt spid="126"/>
                                        </p:tgtEl>
                                        <p:attrNameLst>
                                          <p:attrName>ppt_w</p:attrName>
                                        </p:attrNameLst>
                                      </p:cBhvr>
                                      <p:tavLst>
                                        <p:tav tm="0">
                                          <p:val>
                                            <p:fltVal val="0"/>
                                          </p:val>
                                        </p:tav>
                                        <p:tav tm="100000">
                                          <p:val>
                                            <p:strVal val="#ppt_w"/>
                                          </p:val>
                                        </p:tav>
                                      </p:tavLst>
                                    </p:anim>
                                    <p:anim calcmode="lin" valueType="num">
                                      <p:cBhvr>
                                        <p:cTn id="446" dur="1000" fill="hold"/>
                                        <p:tgtEl>
                                          <p:spTgt spid="126"/>
                                        </p:tgtEl>
                                        <p:attrNameLst>
                                          <p:attrName>ppt_h</p:attrName>
                                        </p:attrNameLst>
                                      </p:cBhvr>
                                      <p:tavLst>
                                        <p:tav tm="0">
                                          <p:val>
                                            <p:fltVal val="0"/>
                                          </p:val>
                                        </p:tav>
                                        <p:tav tm="100000">
                                          <p:val>
                                            <p:strVal val="#ppt_h"/>
                                          </p:val>
                                        </p:tav>
                                      </p:tavLst>
                                    </p:anim>
                                    <p:animEffect transition="in" filter="fade">
                                      <p:cBhvr>
                                        <p:cTn id="447" dur="1000"/>
                                        <p:tgtEl>
                                          <p:spTgt spid="126"/>
                                        </p:tgtEl>
                                      </p:cBhvr>
                                    </p:animEffect>
                                  </p:childTnLst>
                                </p:cTn>
                              </p:par>
                            </p:childTnLst>
                          </p:cTn>
                        </p:par>
                      </p:childTnLst>
                    </p:cTn>
                  </p:par>
                </p:childTnLst>
              </p:cTn>
              <p:nextCondLst>
                <p:cond evt="onClick" delay="0">
                  <p:tgtEl>
                    <p:spTgt spid="119"/>
                  </p:tgtEl>
                </p:cond>
              </p:nextCondLst>
            </p:seq>
            <p:seq concurrent="1" nextAc="seek">
              <p:cTn id="448" restart="whenNotActive" fill="hold" evtFilter="cancelBubble" nodeType="interactiveSeq">
                <p:stCondLst>
                  <p:cond evt="onClick" delay="0">
                    <p:tgtEl>
                      <p:spTgt spid="122"/>
                    </p:tgtEl>
                  </p:cond>
                </p:stCondLst>
                <p:endSync evt="end" delay="0">
                  <p:rtn val="all"/>
                </p:endSync>
                <p:childTnLst>
                  <p:par>
                    <p:cTn id="449" fill="hold">
                      <p:stCondLst>
                        <p:cond delay="0"/>
                      </p:stCondLst>
                      <p:childTnLst>
                        <p:par>
                          <p:cTn id="450" fill="hold">
                            <p:stCondLst>
                              <p:cond delay="0"/>
                            </p:stCondLst>
                            <p:childTnLst>
                              <p:par>
                                <p:cTn id="451" presetID="53" presetClass="entr" presetSubtype="0" fill="hold" grpId="0" nodeType="clickEffect">
                                  <p:stCondLst>
                                    <p:cond delay="0"/>
                                  </p:stCondLst>
                                  <p:childTnLst>
                                    <p:set>
                                      <p:cBhvr>
                                        <p:cTn id="452" dur="1" fill="hold">
                                          <p:stCondLst>
                                            <p:cond delay="0"/>
                                          </p:stCondLst>
                                        </p:cTn>
                                        <p:tgtEl>
                                          <p:spTgt spid="130"/>
                                        </p:tgtEl>
                                        <p:attrNameLst>
                                          <p:attrName>style.visibility</p:attrName>
                                        </p:attrNameLst>
                                      </p:cBhvr>
                                      <p:to>
                                        <p:strVal val="visible"/>
                                      </p:to>
                                    </p:set>
                                    <p:anim calcmode="lin" valueType="num">
                                      <p:cBhvr>
                                        <p:cTn id="453" dur="500" fill="hold"/>
                                        <p:tgtEl>
                                          <p:spTgt spid="130"/>
                                        </p:tgtEl>
                                        <p:attrNameLst>
                                          <p:attrName>ppt_w</p:attrName>
                                        </p:attrNameLst>
                                      </p:cBhvr>
                                      <p:tavLst>
                                        <p:tav tm="0">
                                          <p:val>
                                            <p:fltVal val="0"/>
                                          </p:val>
                                        </p:tav>
                                        <p:tav tm="100000">
                                          <p:val>
                                            <p:strVal val="#ppt_w"/>
                                          </p:val>
                                        </p:tav>
                                      </p:tavLst>
                                    </p:anim>
                                    <p:anim calcmode="lin" valueType="num">
                                      <p:cBhvr>
                                        <p:cTn id="454" dur="500" fill="hold"/>
                                        <p:tgtEl>
                                          <p:spTgt spid="130"/>
                                        </p:tgtEl>
                                        <p:attrNameLst>
                                          <p:attrName>ppt_h</p:attrName>
                                        </p:attrNameLst>
                                      </p:cBhvr>
                                      <p:tavLst>
                                        <p:tav tm="0">
                                          <p:val>
                                            <p:fltVal val="0"/>
                                          </p:val>
                                        </p:tav>
                                        <p:tav tm="100000">
                                          <p:val>
                                            <p:strVal val="#ppt_h"/>
                                          </p:val>
                                        </p:tav>
                                      </p:tavLst>
                                    </p:anim>
                                    <p:animEffect transition="in" filter="fade">
                                      <p:cBhvr>
                                        <p:cTn id="455" dur="500"/>
                                        <p:tgtEl>
                                          <p:spTgt spid="130"/>
                                        </p:tgtEl>
                                      </p:cBhvr>
                                    </p:animEffect>
                                  </p:childTnLst>
                                </p:cTn>
                              </p:par>
                            </p:childTnLst>
                          </p:cTn>
                        </p:par>
                      </p:childTnLst>
                    </p:cTn>
                  </p:par>
                </p:childTnLst>
              </p:cTn>
              <p:nextCondLst>
                <p:cond evt="onClick" delay="0">
                  <p:tgtEl>
                    <p:spTgt spid="122"/>
                  </p:tgtEl>
                </p:cond>
              </p:nextCondLst>
            </p:seq>
            <p:seq concurrent="1" nextAc="seek">
              <p:cTn id="456" restart="whenNotActive" fill="hold" evtFilter="cancelBubble" nodeType="interactiveSeq">
                <p:stCondLst>
                  <p:cond evt="onClick" delay="0">
                    <p:tgtEl>
                      <p:spTgt spid="132"/>
                    </p:tgtEl>
                  </p:cond>
                </p:stCondLst>
                <p:endSync evt="end" delay="0">
                  <p:rtn val="all"/>
                </p:endSync>
                <p:childTnLst>
                  <p:par>
                    <p:cTn id="457" fill="hold">
                      <p:stCondLst>
                        <p:cond delay="0"/>
                      </p:stCondLst>
                      <p:childTnLst>
                        <p:par>
                          <p:cTn id="458" fill="hold">
                            <p:stCondLst>
                              <p:cond delay="0"/>
                            </p:stCondLst>
                            <p:childTnLst>
                              <p:par>
                                <p:cTn id="459" presetID="53" presetClass="entr" presetSubtype="0" fill="hold" grpId="0" nodeType="clickEffect">
                                  <p:stCondLst>
                                    <p:cond delay="0"/>
                                  </p:stCondLst>
                                  <p:childTnLst>
                                    <p:set>
                                      <p:cBhvr>
                                        <p:cTn id="460" dur="1" fill="hold">
                                          <p:stCondLst>
                                            <p:cond delay="0"/>
                                          </p:stCondLst>
                                        </p:cTn>
                                        <p:tgtEl>
                                          <p:spTgt spid="135"/>
                                        </p:tgtEl>
                                        <p:attrNameLst>
                                          <p:attrName>style.visibility</p:attrName>
                                        </p:attrNameLst>
                                      </p:cBhvr>
                                      <p:to>
                                        <p:strVal val="visible"/>
                                      </p:to>
                                    </p:set>
                                    <p:anim calcmode="lin" valueType="num">
                                      <p:cBhvr>
                                        <p:cTn id="461" dur="500" fill="hold"/>
                                        <p:tgtEl>
                                          <p:spTgt spid="135"/>
                                        </p:tgtEl>
                                        <p:attrNameLst>
                                          <p:attrName>ppt_w</p:attrName>
                                        </p:attrNameLst>
                                      </p:cBhvr>
                                      <p:tavLst>
                                        <p:tav tm="0">
                                          <p:val>
                                            <p:fltVal val="0"/>
                                          </p:val>
                                        </p:tav>
                                        <p:tav tm="100000">
                                          <p:val>
                                            <p:strVal val="#ppt_w"/>
                                          </p:val>
                                        </p:tav>
                                      </p:tavLst>
                                    </p:anim>
                                    <p:anim calcmode="lin" valueType="num">
                                      <p:cBhvr>
                                        <p:cTn id="462" dur="500" fill="hold"/>
                                        <p:tgtEl>
                                          <p:spTgt spid="135"/>
                                        </p:tgtEl>
                                        <p:attrNameLst>
                                          <p:attrName>ppt_h</p:attrName>
                                        </p:attrNameLst>
                                      </p:cBhvr>
                                      <p:tavLst>
                                        <p:tav tm="0">
                                          <p:val>
                                            <p:fltVal val="0"/>
                                          </p:val>
                                        </p:tav>
                                        <p:tav tm="100000">
                                          <p:val>
                                            <p:strVal val="#ppt_h"/>
                                          </p:val>
                                        </p:tav>
                                      </p:tavLst>
                                    </p:anim>
                                    <p:animEffect transition="in" filter="fade">
                                      <p:cBhvr>
                                        <p:cTn id="463" dur="500"/>
                                        <p:tgtEl>
                                          <p:spTgt spid="135"/>
                                        </p:tgtEl>
                                      </p:cBhvr>
                                    </p:animEffect>
                                  </p:childTnLst>
                                </p:cTn>
                              </p:par>
                            </p:childTnLst>
                          </p:cTn>
                        </p:par>
                      </p:childTnLst>
                    </p:cTn>
                  </p:par>
                </p:childTnLst>
              </p:cTn>
              <p:nextCondLst>
                <p:cond evt="onClick" delay="0">
                  <p:tgtEl>
                    <p:spTgt spid="132"/>
                  </p:tgtEl>
                </p:cond>
              </p:nextCondLst>
            </p:seq>
            <p:seq concurrent="1" nextAc="seek">
              <p:cTn id="464" restart="whenNotActive" fill="hold" evtFilter="cancelBubble" nodeType="interactiveSeq">
                <p:stCondLst>
                  <p:cond evt="onClick" delay="0">
                    <p:tgtEl>
                      <p:spTgt spid="138"/>
                    </p:tgtEl>
                  </p:cond>
                </p:stCondLst>
                <p:endSync evt="end" delay="0">
                  <p:rtn val="all"/>
                </p:endSync>
                <p:childTnLst>
                  <p:par>
                    <p:cTn id="465" fill="hold">
                      <p:stCondLst>
                        <p:cond delay="0"/>
                      </p:stCondLst>
                      <p:childTnLst>
                        <p:par>
                          <p:cTn id="466" fill="hold">
                            <p:stCondLst>
                              <p:cond delay="0"/>
                            </p:stCondLst>
                            <p:childTnLst>
                              <p:par>
                                <p:cTn id="467" presetID="53" presetClass="entr" presetSubtype="0" fill="hold" grpId="0" nodeType="clickEffect">
                                  <p:stCondLst>
                                    <p:cond delay="0"/>
                                  </p:stCondLst>
                                  <p:childTnLst>
                                    <p:set>
                                      <p:cBhvr>
                                        <p:cTn id="468" dur="1" fill="hold">
                                          <p:stCondLst>
                                            <p:cond delay="0"/>
                                          </p:stCondLst>
                                        </p:cTn>
                                        <p:tgtEl>
                                          <p:spTgt spid="159"/>
                                        </p:tgtEl>
                                        <p:attrNameLst>
                                          <p:attrName>style.visibility</p:attrName>
                                        </p:attrNameLst>
                                      </p:cBhvr>
                                      <p:to>
                                        <p:strVal val="visible"/>
                                      </p:to>
                                    </p:set>
                                    <p:anim calcmode="lin" valueType="num">
                                      <p:cBhvr>
                                        <p:cTn id="469" dur="1000" fill="hold"/>
                                        <p:tgtEl>
                                          <p:spTgt spid="159"/>
                                        </p:tgtEl>
                                        <p:attrNameLst>
                                          <p:attrName>ppt_w</p:attrName>
                                        </p:attrNameLst>
                                      </p:cBhvr>
                                      <p:tavLst>
                                        <p:tav tm="0">
                                          <p:val>
                                            <p:fltVal val="0"/>
                                          </p:val>
                                        </p:tav>
                                        <p:tav tm="100000">
                                          <p:val>
                                            <p:strVal val="#ppt_w"/>
                                          </p:val>
                                        </p:tav>
                                      </p:tavLst>
                                    </p:anim>
                                    <p:anim calcmode="lin" valueType="num">
                                      <p:cBhvr>
                                        <p:cTn id="470" dur="1000" fill="hold"/>
                                        <p:tgtEl>
                                          <p:spTgt spid="159"/>
                                        </p:tgtEl>
                                        <p:attrNameLst>
                                          <p:attrName>ppt_h</p:attrName>
                                        </p:attrNameLst>
                                      </p:cBhvr>
                                      <p:tavLst>
                                        <p:tav tm="0">
                                          <p:val>
                                            <p:fltVal val="0"/>
                                          </p:val>
                                        </p:tav>
                                        <p:tav tm="100000">
                                          <p:val>
                                            <p:strVal val="#ppt_h"/>
                                          </p:val>
                                        </p:tav>
                                      </p:tavLst>
                                    </p:anim>
                                    <p:animEffect transition="in" filter="fade">
                                      <p:cBhvr>
                                        <p:cTn id="471" dur="1000"/>
                                        <p:tgtEl>
                                          <p:spTgt spid="159"/>
                                        </p:tgtEl>
                                      </p:cBhvr>
                                    </p:animEffect>
                                  </p:childTnLst>
                                </p:cTn>
                              </p:par>
                            </p:childTnLst>
                          </p:cTn>
                        </p:par>
                      </p:childTnLst>
                    </p:cTn>
                  </p:par>
                </p:childTnLst>
              </p:cTn>
              <p:nextCondLst>
                <p:cond evt="onClick" delay="0">
                  <p:tgtEl>
                    <p:spTgt spid="138"/>
                  </p:tgtEl>
                </p:cond>
              </p:nextCondLst>
            </p:seq>
            <p:seq concurrent="1" nextAc="seek">
              <p:cTn id="472" restart="whenNotActive" fill="hold" evtFilter="cancelBubble" nodeType="interactiveSeq">
                <p:stCondLst>
                  <p:cond evt="onClick" delay="0">
                    <p:tgtEl>
                      <p:spTgt spid="141"/>
                    </p:tgtEl>
                  </p:cond>
                </p:stCondLst>
                <p:endSync evt="end" delay="0">
                  <p:rtn val="all"/>
                </p:endSync>
                <p:childTnLst>
                  <p:par>
                    <p:cTn id="473" fill="hold">
                      <p:stCondLst>
                        <p:cond delay="0"/>
                      </p:stCondLst>
                      <p:childTnLst>
                        <p:par>
                          <p:cTn id="474" fill="hold">
                            <p:stCondLst>
                              <p:cond delay="0"/>
                            </p:stCondLst>
                            <p:childTnLst>
                              <p:par>
                                <p:cTn id="475" presetID="53" presetClass="entr" presetSubtype="0" fill="hold" grpId="0" nodeType="clickEffect">
                                  <p:stCondLst>
                                    <p:cond delay="0"/>
                                  </p:stCondLst>
                                  <p:childTnLst>
                                    <p:set>
                                      <p:cBhvr>
                                        <p:cTn id="476" dur="1" fill="hold">
                                          <p:stCondLst>
                                            <p:cond delay="0"/>
                                          </p:stCondLst>
                                        </p:cTn>
                                        <p:tgtEl>
                                          <p:spTgt spid="161"/>
                                        </p:tgtEl>
                                        <p:attrNameLst>
                                          <p:attrName>style.visibility</p:attrName>
                                        </p:attrNameLst>
                                      </p:cBhvr>
                                      <p:to>
                                        <p:strVal val="visible"/>
                                      </p:to>
                                    </p:set>
                                    <p:anim calcmode="lin" valueType="num">
                                      <p:cBhvr>
                                        <p:cTn id="477" dur="1000" fill="hold"/>
                                        <p:tgtEl>
                                          <p:spTgt spid="161"/>
                                        </p:tgtEl>
                                        <p:attrNameLst>
                                          <p:attrName>ppt_w</p:attrName>
                                        </p:attrNameLst>
                                      </p:cBhvr>
                                      <p:tavLst>
                                        <p:tav tm="0">
                                          <p:val>
                                            <p:fltVal val="0"/>
                                          </p:val>
                                        </p:tav>
                                        <p:tav tm="100000">
                                          <p:val>
                                            <p:strVal val="#ppt_w"/>
                                          </p:val>
                                        </p:tav>
                                      </p:tavLst>
                                    </p:anim>
                                    <p:anim calcmode="lin" valueType="num">
                                      <p:cBhvr>
                                        <p:cTn id="478" dur="1000" fill="hold"/>
                                        <p:tgtEl>
                                          <p:spTgt spid="161"/>
                                        </p:tgtEl>
                                        <p:attrNameLst>
                                          <p:attrName>ppt_h</p:attrName>
                                        </p:attrNameLst>
                                      </p:cBhvr>
                                      <p:tavLst>
                                        <p:tav tm="0">
                                          <p:val>
                                            <p:fltVal val="0"/>
                                          </p:val>
                                        </p:tav>
                                        <p:tav tm="100000">
                                          <p:val>
                                            <p:strVal val="#ppt_h"/>
                                          </p:val>
                                        </p:tav>
                                      </p:tavLst>
                                    </p:anim>
                                    <p:animEffect transition="in" filter="fade">
                                      <p:cBhvr>
                                        <p:cTn id="479" dur="1000"/>
                                        <p:tgtEl>
                                          <p:spTgt spid="161"/>
                                        </p:tgtEl>
                                      </p:cBhvr>
                                    </p:animEffect>
                                  </p:childTnLst>
                                </p:cTn>
                              </p:par>
                            </p:childTnLst>
                          </p:cTn>
                        </p:par>
                      </p:childTnLst>
                    </p:cTn>
                  </p:par>
                </p:childTnLst>
              </p:cTn>
              <p:nextCondLst>
                <p:cond evt="onClick" delay="0">
                  <p:tgtEl>
                    <p:spTgt spid="141"/>
                  </p:tgtEl>
                </p:cond>
              </p:nextCondLst>
            </p:seq>
            <p:seq concurrent="1" nextAc="seek">
              <p:cTn id="480" restart="whenNotActive" fill="hold" evtFilter="cancelBubble" nodeType="interactiveSeq">
                <p:stCondLst>
                  <p:cond evt="onClick" delay="0">
                    <p:tgtEl>
                      <p:spTgt spid="144"/>
                    </p:tgtEl>
                  </p:cond>
                </p:stCondLst>
                <p:endSync evt="end" delay="0">
                  <p:rtn val="all"/>
                </p:endSync>
                <p:childTnLst>
                  <p:par>
                    <p:cTn id="481" fill="hold">
                      <p:stCondLst>
                        <p:cond delay="0"/>
                      </p:stCondLst>
                      <p:childTnLst>
                        <p:par>
                          <p:cTn id="482" fill="hold">
                            <p:stCondLst>
                              <p:cond delay="0"/>
                            </p:stCondLst>
                            <p:childTnLst>
                              <p:par>
                                <p:cTn id="483" presetID="53" presetClass="entr" presetSubtype="0" fill="hold" grpId="0" nodeType="clickEffect">
                                  <p:stCondLst>
                                    <p:cond delay="0"/>
                                  </p:stCondLst>
                                  <p:childTnLst>
                                    <p:set>
                                      <p:cBhvr>
                                        <p:cTn id="484" dur="1" fill="hold">
                                          <p:stCondLst>
                                            <p:cond delay="0"/>
                                          </p:stCondLst>
                                        </p:cTn>
                                        <p:tgtEl>
                                          <p:spTgt spid="163"/>
                                        </p:tgtEl>
                                        <p:attrNameLst>
                                          <p:attrName>style.visibility</p:attrName>
                                        </p:attrNameLst>
                                      </p:cBhvr>
                                      <p:to>
                                        <p:strVal val="visible"/>
                                      </p:to>
                                    </p:set>
                                    <p:anim calcmode="lin" valueType="num">
                                      <p:cBhvr>
                                        <p:cTn id="485" dur="1000" fill="hold"/>
                                        <p:tgtEl>
                                          <p:spTgt spid="163"/>
                                        </p:tgtEl>
                                        <p:attrNameLst>
                                          <p:attrName>ppt_w</p:attrName>
                                        </p:attrNameLst>
                                      </p:cBhvr>
                                      <p:tavLst>
                                        <p:tav tm="0">
                                          <p:val>
                                            <p:fltVal val="0"/>
                                          </p:val>
                                        </p:tav>
                                        <p:tav tm="100000">
                                          <p:val>
                                            <p:strVal val="#ppt_w"/>
                                          </p:val>
                                        </p:tav>
                                      </p:tavLst>
                                    </p:anim>
                                    <p:anim calcmode="lin" valueType="num">
                                      <p:cBhvr>
                                        <p:cTn id="486" dur="1000" fill="hold"/>
                                        <p:tgtEl>
                                          <p:spTgt spid="163"/>
                                        </p:tgtEl>
                                        <p:attrNameLst>
                                          <p:attrName>ppt_h</p:attrName>
                                        </p:attrNameLst>
                                      </p:cBhvr>
                                      <p:tavLst>
                                        <p:tav tm="0">
                                          <p:val>
                                            <p:fltVal val="0"/>
                                          </p:val>
                                        </p:tav>
                                        <p:tav tm="100000">
                                          <p:val>
                                            <p:strVal val="#ppt_h"/>
                                          </p:val>
                                        </p:tav>
                                      </p:tavLst>
                                    </p:anim>
                                    <p:animEffect transition="in" filter="fade">
                                      <p:cBhvr>
                                        <p:cTn id="487" dur="1000"/>
                                        <p:tgtEl>
                                          <p:spTgt spid="163"/>
                                        </p:tgtEl>
                                      </p:cBhvr>
                                    </p:animEffect>
                                  </p:childTnLst>
                                </p:cTn>
                              </p:par>
                            </p:childTnLst>
                          </p:cTn>
                        </p:par>
                      </p:childTnLst>
                    </p:cTn>
                  </p:par>
                </p:childTnLst>
              </p:cTn>
              <p:nextCondLst>
                <p:cond evt="onClick" delay="0">
                  <p:tgtEl>
                    <p:spTgt spid="144"/>
                  </p:tgtEl>
                </p:cond>
              </p:nextCondLst>
            </p:seq>
            <p:seq concurrent="1" nextAc="seek">
              <p:cTn id="488" restart="whenNotActive" fill="hold" evtFilter="cancelBubble" nodeType="interactiveSeq">
                <p:stCondLst>
                  <p:cond evt="onClick" delay="0">
                    <p:tgtEl>
                      <p:spTgt spid="147"/>
                    </p:tgtEl>
                  </p:cond>
                </p:stCondLst>
                <p:endSync evt="end" delay="0">
                  <p:rtn val="all"/>
                </p:endSync>
                <p:childTnLst>
                  <p:par>
                    <p:cTn id="489" fill="hold">
                      <p:stCondLst>
                        <p:cond delay="0"/>
                      </p:stCondLst>
                      <p:childTnLst>
                        <p:par>
                          <p:cTn id="490" fill="hold">
                            <p:stCondLst>
                              <p:cond delay="0"/>
                            </p:stCondLst>
                            <p:childTnLst>
                              <p:par>
                                <p:cTn id="491" presetID="53" presetClass="entr" presetSubtype="0" fill="hold" grpId="0" nodeType="clickEffect">
                                  <p:stCondLst>
                                    <p:cond delay="0"/>
                                  </p:stCondLst>
                                  <p:childTnLst>
                                    <p:set>
                                      <p:cBhvr>
                                        <p:cTn id="492" dur="1" fill="hold">
                                          <p:stCondLst>
                                            <p:cond delay="0"/>
                                          </p:stCondLst>
                                        </p:cTn>
                                        <p:tgtEl>
                                          <p:spTgt spid="165"/>
                                        </p:tgtEl>
                                        <p:attrNameLst>
                                          <p:attrName>style.visibility</p:attrName>
                                        </p:attrNameLst>
                                      </p:cBhvr>
                                      <p:to>
                                        <p:strVal val="visible"/>
                                      </p:to>
                                    </p:set>
                                    <p:anim calcmode="lin" valueType="num">
                                      <p:cBhvr>
                                        <p:cTn id="493" dur="500" fill="hold"/>
                                        <p:tgtEl>
                                          <p:spTgt spid="165"/>
                                        </p:tgtEl>
                                        <p:attrNameLst>
                                          <p:attrName>ppt_w</p:attrName>
                                        </p:attrNameLst>
                                      </p:cBhvr>
                                      <p:tavLst>
                                        <p:tav tm="0">
                                          <p:val>
                                            <p:fltVal val="0"/>
                                          </p:val>
                                        </p:tav>
                                        <p:tav tm="100000">
                                          <p:val>
                                            <p:strVal val="#ppt_w"/>
                                          </p:val>
                                        </p:tav>
                                      </p:tavLst>
                                    </p:anim>
                                    <p:anim calcmode="lin" valueType="num">
                                      <p:cBhvr>
                                        <p:cTn id="494" dur="500" fill="hold"/>
                                        <p:tgtEl>
                                          <p:spTgt spid="165"/>
                                        </p:tgtEl>
                                        <p:attrNameLst>
                                          <p:attrName>ppt_h</p:attrName>
                                        </p:attrNameLst>
                                      </p:cBhvr>
                                      <p:tavLst>
                                        <p:tav tm="0">
                                          <p:val>
                                            <p:fltVal val="0"/>
                                          </p:val>
                                        </p:tav>
                                        <p:tav tm="100000">
                                          <p:val>
                                            <p:strVal val="#ppt_h"/>
                                          </p:val>
                                        </p:tav>
                                      </p:tavLst>
                                    </p:anim>
                                    <p:animEffect transition="in" filter="fade">
                                      <p:cBhvr>
                                        <p:cTn id="495" dur="500"/>
                                        <p:tgtEl>
                                          <p:spTgt spid="165"/>
                                        </p:tgtEl>
                                      </p:cBhvr>
                                    </p:animEffect>
                                  </p:childTnLst>
                                </p:cTn>
                              </p:par>
                            </p:childTnLst>
                          </p:cTn>
                        </p:par>
                      </p:childTnLst>
                    </p:cTn>
                  </p:par>
                </p:childTnLst>
              </p:cTn>
              <p:nextCondLst>
                <p:cond evt="onClick" delay="0">
                  <p:tgtEl>
                    <p:spTgt spid="147"/>
                  </p:tgtEl>
                </p:cond>
              </p:nextCondLst>
            </p:seq>
            <p:seq concurrent="1" nextAc="seek">
              <p:cTn id="496" restart="whenNotActive" fill="hold" evtFilter="cancelBubble" nodeType="interactiveSeq">
                <p:stCondLst>
                  <p:cond evt="onClick" delay="0">
                    <p:tgtEl>
                      <p:spTgt spid="150"/>
                    </p:tgtEl>
                  </p:cond>
                </p:stCondLst>
                <p:endSync evt="end" delay="0">
                  <p:rtn val="all"/>
                </p:endSync>
                <p:childTnLst>
                  <p:par>
                    <p:cTn id="497" fill="hold">
                      <p:stCondLst>
                        <p:cond delay="0"/>
                      </p:stCondLst>
                      <p:childTnLst>
                        <p:par>
                          <p:cTn id="498" fill="hold">
                            <p:stCondLst>
                              <p:cond delay="0"/>
                            </p:stCondLst>
                            <p:childTnLst>
                              <p:par>
                                <p:cTn id="499" presetID="53" presetClass="entr" presetSubtype="0" fill="hold" grpId="0" nodeType="clickEffect">
                                  <p:stCondLst>
                                    <p:cond delay="0"/>
                                  </p:stCondLst>
                                  <p:childTnLst>
                                    <p:set>
                                      <p:cBhvr>
                                        <p:cTn id="500" dur="1" fill="hold">
                                          <p:stCondLst>
                                            <p:cond delay="0"/>
                                          </p:stCondLst>
                                        </p:cTn>
                                        <p:tgtEl>
                                          <p:spTgt spid="162"/>
                                        </p:tgtEl>
                                        <p:attrNameLst>
                                          <p:attrName>style.visibility</p:attrName>
                                        </p:attrNameLst>
                                      </p:cBhvr>
                                      <p:to>
                                        <p:strVal val="visible"/>
                                      </p:to>
                                    </p:set>
                                    <p:anim calcmode="lin" valueType="num">
                                      <p:cBhvr>
                                        <p:cTn id="501" dur="1000" fill="hold"/>
                                        <p:tgtEl>
                                          <p:spTgt spid="162"/>
                                        </p:tgtEl>
                                        <p:attrNameLst>
                                          <p:attrName>ppt_w</p:attrName>
                                        </p:attrNameLst>
                                      </p:cBhvr>
                                      <p:tavLst>
                                        <p:tav tm="0">
                                          <p:val>
                                            <p:fltVal val="0"/>
                                          </p:val>
                                        </p:tav>
                                        <p:tav tm="100000">
                                          <p:val>
                                            <p:strVal val="#ppt_w"/>
                                          </p:val>
                                        </p:tav>
                                      </p:tavLst>
                                    </p:anim>
                                    <p:anim calcmode="lin" valueType="num">
                                      <p:cBhvr>
                                        <p:cTn id="502" dur="1000" fill="hold"/>
                                        <p:tgtEl>
                                          <p:spTgt spid="162"/>
                                        </p:tgtEl>
                                        <p:attrNameLst>
                                          <p:attrName>ppt_h</p:attrName>
                                        </p:attrNameLst>
                                      </p:cBhvr>
                                      <p:tavLst>
                                        <p:tav tm="0">
                                          <p:val>
                                            <p:fltVal val="0"/>
                                          </p:val>
                                        </p:tav>
                                        <p:tav tm="100000">
                                          <p:val>
                                            <p:strVal val="#ppt_h"/>
                                          </p:val>
                                        </p:tav>
                                      </p:tavLst>
                                    </p:anim>
                                    <p:animEffect transition="in" filter="fade">
                                      <p:cBhvr>
                                        <p:cTn id="503" dur="1000"/>
                                        <p:tgtEl>
                                          <p:spTgt spid="162"/>
                                        </p:tgtEl>
                                      </p:cBhvr>
                                    </p:animEffect>
                                  </p:childTnLst>
                                </p:cTn>
                              </p:par>
                            </p:childTnLst>
                          </p:cTn>
                        </p:par>
                      </p:childTnLst>
                    </p:cTn>
                  </p:par>
                </p:childTnLst>
              </p:cTn>
              <p:nextCondLst>
                <p:cond evt="onClick" delay="0">
                  <p:tgtEl>
                    <p:spTgt spid="150"/>
                  </p:tgtEl>
                </p:cond>
              </p:nextCondLst>
            </p:seq>
            <p:seq concurrent="1" nextAc="seek">
              <p:cTn id="504" restart="whenNotActive" fill="hold" evtFilter="cancelBubble" nodeType="interactiveSeq">
                <p:stCondLst>
                  <p:cond evt="onClick" delay="0">
                    <p:tgtEl>
                      <p:spTgt spid="153"/>
                    </p:tgtEl>
                  </p:cond>
                </p:stCondLst>
                <p:endSync evt="end" delay="0">
                  <p:rtn val="all"/>
                </p:endSync>
                <p:childTnLst>
                  <p:par>
                    <p:cTn id="505" fill="hold">
                      <p:stCondLst>
                        <p:cond delay="0"/>
                      </p:stCondLst>
                      <p:childTnLst>
                        <p:par>
                          <p:cTn id="506" fill="hold">
                            <p:stCondLst>
                              <p:cond delay="0"/>
                            </p:stCondLst>
                            <p:childTnLst>
                              <p:par>
                                <p:cTn id="507" presetID="53" presetClass="entr" presetSubtype="0" fill="hold" grpId="0" nodeType="clickEffect">
                                  <p:stCondLst>
                                    <p:cond delay="0"/>
                                  </p:stCondLst>
                                  <p:childTnLst>
                                    <p:set>
                                      <p:cBhvr>
                                        <p:cTn id="508" dur="1" fill="hold">
                                          <p:stCondLst>
                                            <p:cond delay="0"/>
                                          </p:stCondLst>
                                        </p:cTn>
                                        <p:tgtEl>
                                          <p:spTgt spid="160"/>
                                        </p:tgtEl>
                                        <p:attrNameLst>
                                          <p:attrName>style.visibility</p:attrName>
                                        </p:attrNameLst>
                                      </p:cBhvr>
                                      <p:to>
                                        <p:strVal val="visible"/>
                                      </p:to>
                                    </p:set>
                                    <p:anim calcmode="lin" valueType="num">
                                      <p:cBhvr>
                                        <p:cTn id="509" dur="1000" fill="hold"/>
                                        <p:tgtEl>
                                          <p:spTgt spid="160"/>
                                        </p:tgtEl>
                                        <p:attrNameLst>
                                          <p:attrName>ppt_w</p:attrName>
                                        </p:attrNameLst>
                                      </p:cBhvr>
                                      <p:tavLst>
                                        <p:tav tm="0">
                                          <p:val>
                                            <p:fltVal val="0"/>
                                          </p:val>
                                        </p:tav>
                                        <p:tav tm="100000">
                                          <p:val>
                                            <p:strVal val="#ppt_w"/>
                                          </p:val>
                                        </p:tav>
                                      </p:tavLst>
                                    </p:anim>
                                    <p:anim calcmode="lin" valueType="num">
                                      <p:cBhvr>
                                        <p:cTn id="510" dur="1000" fill="hold"/>
                                        <p:tgtEl>
                                          <p:spTgt spid="160"/>
                                        </p:tgtEl>
                                        <p:attrNameLst>
                                          <p:attrName>ppt_h</p:attrName>
                                        </p:attrNameLst>
                                      </p:cBhvr>
                                      <p:tavLst>
                                        <p:tav tm="0">
                                          <p:val>
                                            <p:fltVal val="0"/>
                                          </p:val>
                                        </p:tav>
                                        <p:tav tm="100000">
                                          <p:val>
                                            <p:strVal val="#ppt_h"/>
                                          </p:val>
                                        </p:tav>
                                      </p:tavLst>
                                    </p:anim>
                                    <p:animEffect transition="in" filter="fade">
                                      <p:cBhvr>
                                        <p:cTn id="511" dur="1000"/>
                                        <p:tgtEl>
                                          <p:spTgt spid="160"/>
                                        </p:tgtEl>
                                      </p:cBhvr>
                                    </p:animEffect>
                                  </p:childTnLst>
                                </p:cTn>
                              </p:par>
                            </p:childTnLst>
                          </p:cTn>
                        </p:par>
                      </p:childTnLst>
                    </p:cTn>
                  </p:par>
                </p:childTnLst>
              </p:cTn>
              <p:nextCondLst>
                <p:cond evt="onClick" delay="0">
                  <p:tgtEl>
                    <p:spTgt spid="153"/>
                  </p:tgtEl>
                </p:cond>
              </p:nextCondLst>
            </p:seq>
            <p:seq concurrent="1" nextAc="seek">
              <p:cTn id="512" restart="whenNotActive" fill="hold" evtFilter="cancelBubble" nodeType="interactiveSeq">
                <p:stCondLst>
                  <p:cond evt="onClick" delay="0">
                    <p:tgtEl>
                      <p:spTgt spid="156"/>
                    </p:tgtEl>
                  </p:cond>
                </p:stCondLst>
                <p:endSync evt="end" delay="0">
                  <p:rtn val="all"/>
                </p:endSync>
                <p:childTnLst>
                  <p:par>
                    <p:cTn id="513" fill="hold">
                      <p:stCondLst>
                        <p:cond delay="0"/>
                      </p:stCondLst>
                      <p:childTnLst>
                        <p:par>
                          <p:cTn id="514" fill="hold">
                            <p:stCondLst>
                              <p:cond delay="0"/>
                            </p:stCondLst>
                            <p:childTnLst>
                              <p:par>
                                <p:cTn id="515" presetID="53" presetClass="entr" presetSubtype="0" fill="hold" grpId="0" nodeType="clickEffect">
                                  <p:stCondLst>
                                    <p:cond delay="0"/>
                                  </p:stCondLst>
                                  <p:childTnLst>
                                    <p:set>
                                      <p:cBhvr>
                                        <p:cTn id="516" dur="1" fill="hold">
                                          <p:stCondLst>
                                            <p:cond delay="0"/>
                                          </p:stCondLst>
                                        </p:cTn>
                                        <p:tgtEl>
                                          <p:spTgt spid="164"/>
                                        </p:tgtEl>
                                        <p:attrNameLst>
                                          <p:attrName>style.visibility</p:attrName>
                                        </p:attrNameLst>
                                      </p:cBhvr>
                                      <p:to>
                                        <p:strVal val="visible"/>
                                      </p:to>
                                    </p:set>
                                    <p:anim calcmode="lin" valueType="num">
                                      <p:cBhvr>
                                        <p:cTn id="517" dur="500" fill="hold"/>
                                        <p:tgtEl>
                                          <p:spTgt spid="164"/>
                                        </p:tgtEl>
                                        <p:attrNameLst>
                                          <p:attrName>ppt_w</p:attrName>
                                        </p:attrNameLst>
                                      </p:cBhvr>
                                      <p:tavLst>
                                        <p:tav tm="0">
                                          <p:val>
                                            <p:fltVal val="0"/>
                                          </p:val>
                                        </p:tav>
                                        <p:tav tm="100000">
                                          <p:val>
                                            <p:strVal val="#ppt_w"/>
                                          </p:val>
                                        </p:tav>
                                      </p:tavLst>
                                    </p:anim>
                                    <p:anim calcmode="lin" valueType="num">
                                      <p:cBhvr>
                                        <p:cTn id="518" dur="500" fill="hold"/>
                                        <p:tgtEl>
                                          <p:spTgt spid="164"/>
                                        </p:tgtEl>
                                        <p:attrNameLst>
                                          <p:attrName>ppt_h</p:attrName>
                                        </p:attrNameLst>
                                      </p:cBhvr>
                                      <p:tavLst>
                                        <p:tav tm="0">
                                          <p:val>
                                            <p:fltVal val="0"/>
                                          </p:val>
                                        </p:tav>
                                        <p:tav tm="100000">
                                          <p:val>
                                            <p:strVal val="#ppt_h"/>
                                          </p:val>
                                        </p:tav>
                                      </p:tavLst>
                                    </p:anim>
                                    <p:animEffect transition="in" filter="fade">
                                      <p:cBhvr>
                                        <p:cTn id="519" dur="500"/>
                                        <p:tgtEl>
                                          <p:spTgt spid="164"/>
                                        </p:tgtEl>
                                      </p:cBhvr>
                                    </p:animEffect>
                                  </p:childTnLst>
                                </p:cTn>
                              </p:par>
                            </p:childTnLst>
                          </p:cTn>
                        </p:par>
                      </p:childTnLst>
                    </p:cTn>
                  </p:par>
                </p:childTnLst>
              </p:cTn>
              <p:nextCondLst>
                <p:cond evt="onClick" delay="0">
                  <p:tgtEl>
                    <p:spTgt spid="156"/>
                  </p:tgtEl>
                </p:cond>
              </p:nextCondLst>
            </p:seq>
            <p:seq concurrent="1" nextAc="seek">
              <p:cTn id="520" restart="whenNotActive" fill="hold" evtFilter="cancelBubble" nodeType="interactiveSeq">
                <p:stCondLst>
                  <p:cond evt="onClick" delay="0">
                    <p:tgtEl>
                      <p:spTgt spid="166"/>
                    </p:tgtEl>
                  </p:cond>
                </p:stCondLst>
                <p:endSync evt="end" delay="0">
                  <p:rtn val="all"/>
                </p:endSync>
                <p:childTnLst>
                  <p:par>
                    <p:cTn id="521" fill="hold">
                      <p:stCondLst>
                        <p:cond delay="0"/>
                      </p:stCondLst>
                      <p:childTnLst>
                        <p:par>
                          <p:cTn id="522" fill="hold">
                            <p:stCondLst>
                              <p:cond delay="0"/>
                            </p:stCondLst>
                            <p:childTnLst>
                              <p:par>
                                <p:cTn id="523" presetID="53" presetClass="entr" presetSubtype="0" fill="hold" grpId="0" nodeType="clickEffect">
                                  <p:stCondLst>
                                    <p:cond delay="0"/>
                                  </p:stCondLst>
                                  <p:childTnLst>
                                    <p:set>
                                      <p:cBhvr>
                                        <p:cTn id="524" dur="1" fill="hold">
                                          <p:stCondLst>
                                            <p:cond delay="0"/>
                                          </p:stCondLst>
                                        </p:cTn>
                                        <p:tgtEl>
                                          <p:spTgt spid="169"/>
                                        </p:tgtEl>
                                        <p:attrNameLst>
                                          <p:attrName>style.visibility</p:attrName>
                                        </p:attrNameLst>
                                      </p:cBhvr>
                                      <p:to>
                                        <p:strVal val="visible"/>
                                      </p:to>
                                    </p:set>
                                    <p:anim calcmode="lin" valueType="num">
                                      <p:cBhvr>
                                        <p:cTn id="525" dur="500" fill="hold"/>
                                        <p:tgtEl>
                                          <p:spTgt spid="169"/>
                                        </p:tgtEl>
                                        <p:attrNameLst>
                                          <p:attrName>ppt_w</p:attrName>
                                        </p:attrNameLst>
                                      </p:cBhvr>
                                      <p:tavLst>
                                        <p:tav tm="0">
                                          <p:val>
                                            <p:fltVal val="0"/>
                                          </p:val>
                                        </p:tav>
                                        <p:tav tm="100000">
                                          <p:val>
                                            <p:strVal val="#ppt_w"/>
                                          </p:val>
                                        </p:tav>
                                      </p:tavLst>
                                    </p:anim>
                                    <p:anim calcmode="lin" valueType="num">
                                      <p:cBhvr>
                                        <p:cTn id="526" dur="500" fill="hold"/>
                                        <p:tgtEl>
                                          <p:spTgt spid="169"/>
                                        </p:tgtEl>
                                        <p:attrNameLst>
                                          <p:attrName>ppt_h</p:attrName>
                                        </p:attrNameLst>
                                      </p:cBhvr>
                                      <p:tavLst>
                                        <p:tav tm="0">
                                          <p:val>
                                            <p:fltVal val="0"/>
                                          </p:val>
                                        </p:tav>
                                        <p:tav tm="100000">
                                          <p:val>
                                            <p:strVal val="#ppt_h"/>
                                          </p:val>
                                        </p:tav>
                                      </p:tavLst>
                                    </p:anim>
                                    <p:animEffect transition="in" filter="fade">
                                      <p:cBhvr>
                                        <p:cTn id="527" dur="500"/>
                                        <p:tgtEl>
                                          <p:spTgt spid="169"/>
                                        </p:tgtEl>
                                      </p:cBhvr>
                                    </p:animEffect>
                                  </p:childTnLst>
                                </p:cTn>
                              </p:par>
                            </p:childTnLst>
                          </p:cTn>
                        </p:par>
                      </p:childTnLst>
                    </p:cTn>
                  </p:par>
                </p:childTnLst>
              </p:cTn>
              <p:nextCondLst>
                <p:cond evt="onClick" delay="0">
                  <p:tgtEl>
                    <p:spTgt spid="166"/>
                  </p:tgtEl>
                </p:cond>
              </p:nextCondLst>
            </p:seq>
            <p:seq concurrent="1" nextAc="seek">
              <p:cTn id="528" restart="whenNotActive" fill="hold" evtFilter="cancelBubble" nodeType="interactiveSeq">
                <p:stCondLst>
                  <p:cond evt="onClick" delay="0">
                    <p:tgtEl>
                      <p:spTgt spid="173"/>
                    </p:tgtEl>
                  </p:cond>
                </p:stCondLst>
                <p:endSync evt="end" delay="0">
                  <p:rtn val="all"/>
                </p:endSync>
                <p:childTnLst>
                  <p:par>
                    <p:cTn id="529" fill="hold">
                      <p:stCondLst>
                        <p:cond delay="0"/>
                      </p:stCondLst>
                      <p:childTnLst>
                        <p:par>
                          <p:cTn id="530" fill="hold">
                            <p:stCondLst>
                              <p:cond delay="0"/>
                            </p:stCondLst>
                            <p:childTnLst>
                              <p:par>
                                <p:cTn id="531" presetID="53" presetClass="entr" presetSubtype="0" fill="hold" grpId="0" nodeType="clickEffect">
                                  <p:stCondLst>
                                    <p:cond delay="0"/>
                                  </p:stCondLst>
                                  <p:childTnLst>
                                    <p:set>
                                      <p:cBhvr>
                                        <p:cTn id="532" dur="1" fill="hold">
                                          <p:stCondLst>
                                            <p:cond delay="0"/>
                                          </p:stCondLst>
                                        </p:cTn>
                                        <p:tgtEl>
                                          <p:spTgt spid="194"/>
                                        </p:tgtEl>
                                        <p:attrNameLst>
                                          <p:attrName>style.visibility</p:attrName>
                                        </p:attrNameLst>
                                      </p:cBhvr>
                                      <p:to>
                                        <p:strVal val="visible"/>
                                      </p:to>
                                    </p:set>
                                    <p:anim calcmode="lin" valueType="num">
                                      <p:cBhvr>
                                        <p:cTn id="533" dur="1000" fill="hold"/>
                                        <p:tgtEl>
                                          <p:spTgt spid="194"/>
                                        </p:tgtEl>
                                        <p:attrNameLst>
                                          <p:attrName>ppt_w</p:attrName>
                                        </p:attrNameLst>
                                      </p:cBhvr>
                                      <p:tavLst>
                                        <p:tav tm="0">
                                          <p:val>
                                            <p:fltVal val="0"/>
                                          </p:val>
                                        </p:tav>
                                        <p:tav tm="100000">
                                          <p:val>
                                            <p:strVal val="#ppt_w"/>
                                          </p:val>
                                        </p:tav>
                                      </p:tavLst>
                                    </p:anim>
                                    <p:anim calcmode="lin" valueType="num">
                                      <p:cBhvr>
                                        <p:cTn id="534" dur="1000" fill="hold"/>
                                        <p:tgtEl>
                                          <p:spTgt spid="194"/>
                                        </p:tgtEl>
                                        <p:attrNameLst>
                                          <p:attrName>ppt_h</p:attrName>
                                        </p:attrNameLst>
                                      </p:cBhvr>
                                      <p:tavLst>
                                        <p:tav tm="0">
                                          <p:val>
                                            <p:fltVal val="0"/>
                                          </p:val>
                                        </p:tav>
                                        <p:tav tm="100000">
                                          <p:val>
                                            <p:strVal val="#ppt_h"/>
                                          </p:val>
                                        </p:tav>
                                      </p:tavLst>
                                    </p:anim>
                                    <p:animEffect transition="in" filter="fade">
                                      <p:cBhvr>
                                        <p:cTn id="535" dur="1000"/>
                                        <p:tgtEl>
                                          <p:spTgt spid="194"/>
                                        </p:tgtEl>
                                      </p:cBhvr>
                                    </p:animEffect>
                                  </p:childTnLst>
                                </p:cTn>
                              </p:par>
                            </p:childTnLst>
                          </p:cTn>
                        </p:par>
                      </p:childTnLst>
                    </p:cTn>
                  </p:par>
                </p:childTnLst>
              </p:cTn>
              <p:nextCondLst>
                <p:cond evt="onClick" delay="0">
                  <p:tgtEl>
                    <p:spTgt spid="173"/>
                  </p:tgtEl>
                </p:cond>
              </p:nextCondLst>
            </p:seq>
            <p:seq concurrent="1" nextAc="seek">
              <p:cTn id="536" restart="whenNotActive" fill="hold" evtFilter="cancelBubble" nodeType="interactiveSeq">
                <p:stCondLst>
                  <p:cond evt="onClick" delay="0">
                    <p:tgtEl>
                      <p:spTgt spid="176"/>
                    </p:tgtEl>
                  </p:cond>
                </p:stCondLst>
                <p:endSync evt="end" delay="0">
                  <p:rtn val="all"/>
                </p:endSync>
                <p:childTnLst>
                  <p:par>
                    <p:cTn id="537" fill="hold">
                      <p:stCondLst>
                        <p:cond delay="0"/>
                      </p:stCondLst>
                      <p:childTnLst>
                        <p:par>
                          <p:cTn id="538" fill="hold">
                            <p:stCondLst>
                              <p:cond delay="0"/>
                            </p:stCondLst>
                            <p:childTnLst>
                              <p:par>
                                <p:cTn id="539" presetID="53" presetClass="entr" presetSubtype="0" fill="hold" grpId="0" nodeType="clickEffect">
                                  <p:stCondLst>
                                    <p:cond delay="0"/>
                                  </p:stCondLst>
                                  <p:childTnLst>
                                    <p:set>
                                      <p:cBhvr>
                                        <p:cTn id="540" dur="1" fill="hold">
                                          <p:stCondLst>
                                            <p:cond delay="0"/>
                                          </p:stCondLst>
                                        </p:cTn>
                                        <p:tgtEl>
                                          <p:spTgt spid="196"/>
                                        </p:tgtEl>
                                        <p:attrNameLst>
                                          <p:attrName>style.visibility</p:attrName>
                                        </p:attrNameLst>
                                      </p:cBhvr>
                                      <p:to>
                                        <p:strVal val="visible"/>
                                      </p:to>
                                    </p:set>
                                    <p:anim calcmode="lin" valueType="num">
                                      <p:cBhvr>
                                        <p:cTn id="541" dur="1000" fill="hold"/>
                                        <p:tgtEl>
                                          <p:spTgt spid="196"/>
                                        </p:tgtEl>
                                        <p:attrNameLst>
                                          <p:attrName>ppt_w</p:attrName>
                                        </p:attrNameLst>
                                      </p:cBhvr>
                                      <p:tavLst>
                                        <p:tav tm="0">
                                          <p:val>
                                            <p:fltVal val="0"/>
                                          </p:val>
                                        </p:tav>
                                        <p:tav tm="100000">
                                          <p:val>
                                            <p:strVal val="#ppt_w"/>
                                          </p:val>
                                        </p:tav>
                                      </p:tavLst>
                                    </p:anim>
                                    <p:anim calcmode="lin" valueType="num">
                                      <p:cBhvr>
                                        <p:cTn id="542" dur="1000" fill="hold"/>
                                        <p:tgtEl>
                                          <p:spTgt spid="196"/>
                                        </p:tgtEl>
                                        <p:attrNameLst>
                                          <p:attrName>ppt_h</p:attrName>
                                        </p:attrNameLst>
                                      </p:cBhvr>
                                      <p:tavLst>
                                        <p:tav tm="0">
                                          <p:val>
                                            <p:fltVal val="0"/>
                                          </p:val>
                                        </p:tav>
                                        <p:tav tm="100000">
                                          <p:val>
                                            <p:strVal val="#ppt_h"/>
                                          </p:val>
                                        </p:tav>
                                      </p:tavLst>
                                    </p:anim>
                                    <p:animEffect transition="in" filter="fade">
                                      <p:cBhvr>
                                        <p:cTn id="543" dur="1000"/>
                                        <p:tgtEl>
                                          <p:spTgt spid="196"/>
                                        </p:tgtEl>
                                      </p:cBhvr>
                                    </p:animEffect>
                                  </p:childTnLst>
                                </p:cTn>
                              </p:par>
                            </p:childTnLst>
                          </p:cTn>
                        </p:par>
                      </p:childTnLst>
                    </p:cTn>
                  </p:par>
                </p:childTnLst>
              </p:cTn>
              <p:nextCondLst>
                <p:cond evt="onClick" delay="0">
                  <p:tgtEl>
                    <p:spTgt spid="176"/>
                  </p:tgtEl>
                </p:cond>
              </p:nextCondLst>
            </p:seq>
            <p:seq concurrent="1" nextAc="seek">
              <p:cTn id="544" restart="whenNotActive" fill="hold" evtFilter="cancelBubble" nodeType="interactiveSeq">
                <p:stCondLst>
                  <p:cond evt="onClick" delay="0">
                    <p:tgtEl>
                      <p:spTgt spid="179"/>
                    </p:tgtEl>
                  </p:cond>
                </p:stCondLst>
                <p:endSync evt="end" delay="0">
                  <p:rtn val="all"/>
                </p:endSync>
                <p:childTnLst>
                  <p:par>
                    <p:cTn id="545" fill="hold">
                      <p:stCondLst>
                        <p:cond delay="0"/>
                      </p:stCondLst>
                      <p:childTnLst>
                        <p:par>
                          <p:cTn id="546" fill="hold">
                            <p:stCondLst>
                              <p:cond delay="0"/>
                            </p:stCondLst>
                            <p:childTnLst>
                              <p:par>
                                <p:cTn id="547" presetID="53" presetClass="entr" presetSubtype="0" fill="hold" grpId="0" nodeType="clickEffect">
                                  <p:stCondLst>
                                    <p:cond delay="0"/>
                                  </p:stCondLst>
                                  <p:childTnLst>
                                    <p:set>
                                      <p:cBhvr>
                                        <p:cTn id="548" dur="1" fill="hold">
                                          <p:stCondLst>
                                            <p:cond delay="0"/>
                                          </p:stCondLst>
                                        </p:cTn>
                                        <p:tgtEl>
                                          <p:spTgt spid="198"/>
                                        </p:tgtEl>
                                        <p:attrNameLst>
                                          <p:attrName>style.visibility</p:attrName>
                                        </p:attrNameLst>
                                      </p:cBhvr>
                                      <p:to>
                                        <p:strVal val="visible"/>
                                      </p:to>
                                    </p:set>
                                    <p:anim calcmode="lin" valueType="num">
                                      <p:cBhvr>
                                        <p:cTn id="549" dur="1000" fill="hold"/>
                                        <p:tgtEl>
                                          <p:spTgt spid="198"/>
                                        </p:tgtEl>
                                        <p:attrNameLst>
                                          <p:attrName>ppt_w</p:attrName>
                                        </p:attrNameLst>
                                      </p:cBhvr>
                                      <p:tavLst>
                                        <p:tav tm="0">
                                          <p:val>
                                            <p:fltVal val="0"/>
                                          </p:val>
                                        </p:tav>
                                        <p:tav tm="100000">
                                          <p:val>
                                            <p:strVal val="#ppt_w"/>
                                          </p:val>
                                        </p:tav>
                                      </p:tavLst>
                                    </p:anim>
                                    <p:anim calcmode="lin" valueType="num">
                                      <p:cBhvr>
                                        <p:cTn id="550" dur="1000" fill="hold"/>
                                        <p:tgtEl>
                                          <p:spTgt spid="198"/>
                                        </p:tgtEl>
                                        <p:attrNameLst>
                                          <p:attrName>ppt_h</p:attrName>
                                        </p:attrNameLst>
                                      </p:cBhvr>
                                      <p:tavLst>
                                        <p:tav tm="0">
                                          <p:val>
                                            <p:fltVal val="0"/>
                                          </p:val>
                                        </p:tav>
                                        <p:tav tm="100000">
                                          <p:val>
                                            <p:strVal val="#ppt_h"/>
                                          </p:val>
                                        </p:tav>
                                      </p:tavLst>
                                    </p:anim>
                                    <p:animEffect transition="in" filter="fade">
                                      <p:cBhvr>
                                        <p:cTn id="551" dur="1000"/>
                                        <p:tgtEl>
                                          <p:spTgt spid="198"/>
                                        </p:tgtEl>
                                      </p:cBhvr>
                                    </p:animEffect>
                                  </p:childTnLst>
                                </p:cTn>
                              </p:par>
                            </p:childTnLst>
                          </p:cTn>
                        </p:par>
                      </p:childTnLst>
                    </p:cTn>
                  </p:par>
                </p:childTnLst>
              </p:cTn>
              <p:nextCondLst>
                <p:cond evt="onClick" delay="0">
                  <p:tgtEl>
                    <p:spTgt spid="179"/>
                  </p:tgtEl>
                </p:cond>
              </p:nextCondLst>
            </p:seq>
            <p:seq concurrent="1" nextAc="seek">
              <p:cTn id="552" restart="whenNotActive" fill="hold" evtFilter="cancelBubble" nodeType="interactiveSeq">
                <p:stCondLst>
                  <p:cond evt="onClick" delay="0">
                    <p:tgtEl>
                      <p:spTgt spid="182"/>
                    </p:tgtEl>
                  </p:cond>
                </p:stCondLst>
                <p:endSync evt="end" delay="0">
                  <p:rtn val="all"/>
                </p:endSync>
                <p:childTnLst>
                  <p:par>
                    <p:cTn id="553" fill="hold">
                      <p:stCondLst>
                        <p:cond delay="0"/>
                      </p:stCondLst>
                      <p:childTnLst>
                        <p:par>
                          <p:cTn id="554" fill="hold">
                            <p:stCondLst>
                              <p:cond delay="0"/>
                            </p:stCondLst>
                            <p:childTnLst>
                              <p:par>
                                <p:cTn id="555" presetID="53" presetClass="entr" presetSubtype="0" fill="hold" grpId="0" nodeType="clickEffect">
                                  <p:stCondLst>
                                    <p:cond delay="0"/>
                                  </p:stCondLst>
                                  <p:childTnLst>
                                    <p:set>
                                      <p:cBhvr>
                                        <p:cTn id="556" dur="1" fill="hold">
                                          <p:stCondLst>
                                            <p:cond delay="0"/>
                                          </p:stCondLst>
                                        </p:cTn>
                                        <p:tgtEl>
                                          <p:spTgt spid="200"/>
                                        </p:tgtEl>
                                        <p:attrNameLst>
                                          <p:attrName>style.visibility</p:attrName>
                                        </p:attrNameLst>
                                      </p:cBhvr>
                                      <p:to>
                                        <p:strVal val="visible"/>
                                      </p:to>
                                    </p:set>
                                    <p:anim calcmode="lin" valueType="num">
                                      <p:cBhvr>
                                        <p:cTn id="557" dur="500" fill="hold"/>
                                        <p:tgtEl>
                                          <p:spTgt spid="200"/>
                                        </p:tgtEl>
                                        <p:attrNameLst>
                                          <p:attrName>ppt_w</p:attrName>
                                        </p:attrNameLst>
                                      </p:cBhvr>
                                      <p:tavLst>
                                        <p:tav tm="0">
                                          <p:val>
                                            <p:fltVal val="0"/>
                                          </p:val>
                                        </p:tav>
                                        <p:tav tm="100000">
                                          <p:val>
                                            <p:strVal val="#ppt_w"/>
                                          </p:val>
                                        </p:tav>
                                      </p:tavLst>
                                    </p:anim>
                                    <p:anim calcmode="lin" valueType="num">
                                      <p:cBhvr>
                                        <p:cTn id="558" dur="500" fill="hold"/>
                                        <p:tgtEl>
                                          <p:spTgt spid="200"/>
                                        </p:tgtEl>
                                        <p:attrNameLst>
                                          <p:attrName>ppt_h</p:attrName>
                                        </p:attrNameLst>
                                      </p:cBhvr>
                                      <p:tavLst>
                                        <p:tav tm="0">
                                          <p:val>
                                            <p:fltVal val="0"/>
                                          </p:val>
                                        </p:tav>
                                        <p:tav tm="100000">
                                          <p:val>
                                            <p:strVal val="#ppt_h"/>
                                          </p:val>
                                        </p:tav>
                                      </p:tavLst>
                                    </p:anim>
                                    <p:animEffect transition="in" filter="fade">
                                      <p:cBhvr>
                                        <p:cTn id="559" dur="500"/>
                                        <p:tgtEl>
                                          <p:spTgt spid="200"/>
                                        </p:tgtEl>
                                      </p:cBhvr>
                                    </p:animEffect>
                                  </p:childTnLst>
                                </p:cTn>
                              </p:par>
                            </p:childTnLst>
                          </p:cTn>
                        </p:par>
                      </p:childTnLst>
                    </p:cTn>
                  </p:par>
                </p:childTnLst>
              </p:cTn>
              <p:nextCondLst>
                <p:cond evt="onClick" delay="0">
                  <p:tgtEl>
                    <p:spTgt spid="182"/>
                  </p:tgtEl>
                </p:cond>
              </p:nextCondLst>
            </p:seq>
            <p:seq concurrent="1" nextAc="seek">
              <p:cTn id="560" restart="whenNotActive" fill="hold" evtFilter="cancelBubble" nodeType="interactiveSeq">
                <p:stCondLst>
                  <p:cond evt="onClick" delay="0">
                    <p:tgtEl>
                      <p:spTgt spid="185"/>
                    </p:tgtEl>
                  </p:cond>
                </p:stCondLst>
                <p:endSync evt="end" delay="0">
                  <p:rtn val="all"/>
                </p:endSync>
                <p:childTnLst>
                  <p:par>
                    <p:cTn id="561" fill="hold">
                      <p:stCondLst>
                        <p:cond delay="0"/>
                      </p:stCondLst>
                      <p:childTnLst>
                        <p:par>
                          <p:cTn id="562" fill="hold">
                            <p:stCondLst>
                              <p:cond delay="0"/>
                            </p:stCondLst>
                            <p:childTnLst>
                              <p:par>
                                <p:cTn id="563" presetID="53" presetClass="entr" presetSubtype="0" fill="hold" grpId="0" nodeType="clickEffect">
                                  <p:stCondLst>
                                    <p:cond delay="0"/>
                                  </p:stCondLst>
                                  <p:childTnLst>
                                    <p:set>
                                      <p:cBhvr>
                                        <p:cTn id="564" dur="1" fill="hold">
                                          <p:stCondLst>
                                            <p:cond delay="0"/>
                                          </p:stCondLst>
                                        </p:cTn>
                                        <p:tgtEl>
                                          <p:spTgt spid="197"/>
                                        </p:tgtEl>
                                        <p:attrNameLst>
                                          <p:attrName>style.visibility</p:attrName>
                                        </p:attrNameLst>
                                      </p:cBhvr>
                                      <p:to>
                                        <p:strVal val="visible"/>
                                      </p:to>
                                    </p:set>
                                    <p:anim calcmode="lin" valueType="num">
                                      <p:cBhvr>
                                        <p:cTn id="565" dur="1000" fill="hold"/>
                                        <p:tgtEl>
                                          <p:spTgt spid="197"/>
                                        </p:tgtEl>
                                        <p:attrNameLst>
                                          <p:attrName>ppt_w</p:attrName>
                                        </p:attrNameLst>
                                      </p:cBhvr>
                                      <p:tavLst>
                                        <p:tav tm="0">
                                          <p:val>
                                            <p:fltVal val="0"/>
                                          </p:val>
                                        </p:tav>
                                        <p:tav tm="100000">
                                          <p:val>
                                            <p:strVal val="#ppt_w"/>
                                          </p:val>
                                        </p:tav>
                                      </p:tavLst>
                                    </p:anim>
                                    <p:anim calcmode="lin" valueType="num">
                                      <p:cBhvr>
                                        <p:cTn id="566" dur="1000" fill="hold"/>
                                        <p:tgtEl>
                                          <p:spTgt spid="197"/>
                                        </p:tgtEl>
                                        <p:attrNameLst>
                                          <p:attrName>ppt_h</p:attrName>
                                        </p:attrNameLst>
                                      </p:cBhvr>
                                      <p:tavLst>
                                        <p:tav tm="0">
                                          <p:val>
                                            <p:fltVal val="0"/>
                                          </p:val>
                                        </p:tav>
                                        <p:tav tm="100000">
                                          <p:val>
                                            <p:strVal val="#ppt_h"/>
                                          </p:val>
                                        </p:tav>
                                      </p:tavLst>
                                    </p:anim>
                                    <p:animEffect transition="in" filter="fade">
                                      <p:cBhvr>
                                        <p:cTn id="567" dur="1000"/>
                                        <p:tgtEl>
                                          <p:spTgt spid="197"/>
                                        </p:tgtEl>
                                      </p:cBhvr>
                                    </p:animEffect>
                                  </p:childTnLst>
                                </p:cTn>
                              </p:par>
                            </p:childTnLst>
                          </p:cTn>
                        </p:par>
                      </p:childTnLst>
                    </p:cTn>
                  </p:par>
                </p:childTnLst>
              </p:cTn>
              <p:nextCondLst>
                <p:cond evt="onClick" delay="0">
                  <p:tgtEl>
                    <p:spTgt spid="185"/>
                  </p:tgtEl>
                </p:cond>
              </p:nextCondLst>
            </p:seq>
            <p:seq concurrent="1" nextAc="seek">
              <p:cTn id="568" restart="whenNotActive" fill="hold" evtFilter="cancelBubble" nodeType="interactiveSeq">
                <p:stCondLst>
                  <p:cond evt="onClick" delay="0">
                    <p:tgtEl>
                      <p:spTgt spid="188"/>
                    </p:tgtEl>
                  </p:cond>
                </p:stCondLst>
                <p:endSync evt="end" delay="0">
                  <p:rtn val="all"/>
                </p:endSync>
                <p:childTnLst>
                  <p:par>
                    <p:cTn id="569" fill="hold">
                      <p:stCondLst>
                        <p:cond delay="0"/>
                      </p:stCondLst>
                      <p:childTnLst>
                        <p:par>
                          <p:cTn id="570" fill="hold">
                            <p:stCondLst>
                              <p:cond delay="0"/>
                            </p:stCondLst>
                            <p:childTnLst>
                              <p:par>
                                <p:cTn id="571" presetID="53" presetClass="entr" presetSubtype="0" fill="hold" grpId="0" nodeType="clickEffect">
                                  <p:stCondLst>
                                    <p:cond delay="0"/>
                                  </p:stCondLst>
                                  <p:childTnLst>
                                    <p:set>
                                      <p:cBhvr>
                                        <p:cTn id="572" dur="1" fill="hold">
                                          <p:stCondLst>
                                            <p:cond delay="0"/>
                                          </p:stCondLst>
                                        </p:cTn>
                                        <p:tgtEl>
                                          <p:spTgt spid="195"/>
                                        </p:tgtEl>
                                        <p:attrNameLst>
                                          <p:attrName>style.visibility</p:attrName>
                                        </p:attrNameLst>
                                      </p:cBhvr>
                                      <p:to>
                                        <p:strVal val="visible"/>
                                      </p:to>
                                    </p:set>
                                    <p:anim calcmode="lin" valueType="num">
                                      <p:cBhvr>
                                        <p:cTn id="573" dur="1000" fill="hold"/>
                                        <p:tgtEl>
                                          <p:spTgt spid="195"/>
                                        </p:tgtEl>
                                        <p:attrNameLst>
                                          <p:attrName>ppt_w</p:attrName>
                                        </p:attrNameLst>
                                      </p:cBhvr>
                                      <p:tavLst>
                                        <p:tav tm="0">
                                          <p:val>
                                            <p:fltVal val="0"/>
                                          </p:val>
                                        </p:tav>
                                        <p:tav tm="100000">
                                          <p:val>
                                            <p:strVal val="#ppt_w"/>
                                          </p:val>
                                        </p:tav>
                                      </p:tavLst>
                                    </p:anim>
                                    <p:anim calcmode="lin" valueType="num">
                                      <p:cBhvr>
                                        <p:cTn id="574" dur="1000" fill="hold"/>
                                        <p:tgtEl>
                                          <p:spTgt spid="195"/>
                                        </p:tgtEl>
                                        <p:attrNameLst>
                                          <p:attrName>ppt_h</p:attrName>
                                        </p:attrNameLst>
                                      </p:cBhvr>
                                      <p:tavLst>
                                        <p:tav tm="0">
                                          <p:val>
                                            <p:fltVal val="0"/>
                                          </p:val>
                                        </p:tav>
                                        <p:tav tm="100000">
                                          <p:val>
                                            <p:strVal val="#ppt_h"/>
                                          </p:val>
                                        </p:tav>
                                      </p:tavLst>
                                    </p:anim>
                                    <p:animEffect transition="in" filter="fade">
                                      <p:cBhvr>
                                        <p:cTn id="575" dur="1000"/>
                                        <p:tgtEl>
                                          <p:spTgt spid="195"/>
                                        </p:tgtEl>
                                      </p:cBhvr>
                                    </p:animEffect>
                                  </p:childTnLst>
                                </p:cTn>
                              </p:par>
                            </p:childTnLst>
                          </p:cTn>
                        </p:par>
                      </p:childTnLst>
                    </p:cTn>
                  </p:par>
                </p:childTnLst>
              </p:cTn>
              <p:nextCondLst>
                <p:cond evt="onClick" delay="0">
                  <p:tgtEl>
                    <p:spTgt spid="188"/>
                  </p:tgtEl>
                </p:cond>
              </p:nextCondLst>
            </p:seq>
            <p:seq concurrent="1" nextAc="seek">
              <p:cTn id="576" restart="whenNotActive" fill="hold" evtFilter="cancelBubble" nodeType="interactiveSeq">
                <p:stCondLst>
                  <p:cond evt="onClick" delay="0">
                    <p:tgtEl>
                      <p:spTgt spid="191"/>
                    </p:tgtEl>
                  </p:cond>
                </p:stCondLst>
                <p:endSync evt="end" delay="0">
                  <p:rtn val="all"/>
                </p:endSync>
                <p:childTnLst>
                  <p:par>
                    <p:cTn id="577" fill="hold">
                      <p:stCondLst>
                        <p:cond delay="0"/>
                      </p:stCondLst>
                      <p:childTnLst>
                        <p:par>
                          <p:cTn id="578" fill="hold">
                            <p:stCondLst>
                              <p:cond delay="0"/>
                            </p:stCondLst>
                            <p:childTnLst>
                              <p:par>
                                <p:cTn id="579" presetID="53" presetClass="entr" presetSubtype="0" fill="hold" grpId="0" nodeType="clickEffect">
                                  <p:stCondLst>
                                    <p:cond delay="0"/>
                                  </p:stCondLst>
                                  <p:childTnLst>
                                    <p:set>
                                      <p:cBhvr>
                                        <p:cTn id="580" dur="1" fill="hold">
                                          <p:stCondLst>
                                            <p:cond delay="0"/>
                                          </p:stCondLst>
                                        </p:cTn>
                                        <p:tgtEl>
                                          <p:spTgt spid="199"/>
                                        </p:tgtEl>
                                        <p:attrNameLst>
                                          <p:attrName>style.visibility</p:attrName>
                                        </p:attrNameLst>
                                      </p:cBhvr>
                                      <p:to>
                                        <p:strVal val="visible"/>
                                      </p:to>
                                    </p:set>
                                    <p:anim calcmode="lin" valueType="num">
                                      <p:cBhvr>
                                        <p:cTn id="581" dur="500" fill="hold"/>
                                        <p:tgtEl>
                                          <p:spTgt spid="199"/>
                                        </p:tgtEl>
                                        <p:attrNameLst>
                                          <p:attrName>ppt_w</p:attrName>
                                        </p:attrNameLst>
                                      </p:cBhvr>
                                      <p:tavLst>
                                        <p:tav tm="0">
                                          <p:val>
                                            <p:fltVal val="0"/>
                                          </p:val>
                                        </p:tav>
                                        <p:tav tm="100000">
                                          <p:val>
                                            <p:strVal val="#ppt_w"/>
                                          </p:val>
                                        </p:tav>
                                      </p:tavLst>
                                    </p:anim>
                                    <p:anim calcmode="lin" valueType="num">
                                      <p:cBhvr>
                                        <p:cTn id="582" dur="500" fill="hold"/>
                                        <p:tgtEl>
                                          <p:spTgt spid="199"/>
                                        </p:tgtEl>
                                        <p:attrNameLst>
                                          <p:attrName>ppt_h</p:attrName>
                                        </p:attrNameLst>
                                      </p:cBhvr>
                                      <p:tavLst>
                                        <p:tav tm="0">
                                          <p:val>
                                            <p:fltVal val="0"/>
                                          </p:val>
                                        </p:tav>
                                        <p:tav tm="100000">
                                          <p:val>
                                            <p:strVal val="#ppt_h"/>
                                          </p:val>
                                        </p:tav>
                                      </p:tavLst>
                                    </p:anim>
                                    <p:animEffect transition="in" filter="fade">
                                      <p:cBhvr>
                                        <p:cTn id="583" dur="500"/>
                                        <p:tgtEl>
                                          <p:spTgt spid="199"/>
                                        </p:tgtEl>
                                      </p:cBhvr>
                                    </p:animEffect>
                                  </p:childTnLst>
                                </p:cTn>
                              </p:par>
                            </p:childTnLst>
                          </p:cTn>
                        </p:par>
                      </p:childTnLst>
                    </p:cTn>
                  </p:par>
                </p:childTnLst>
              </p:cTn>
              <p:nextCondLst>
                <p:cond evt="onClick" delay="0">
                  <p:tgtEl>
                    <p:spTgt spid="191"/>
                  </p:tgtEl>
                </p:cond>
              </p:nextCondLst>
            </p:seq>
            <p:seq concurrent="1" nextAc="seek">
              <p:cTn id="584" restart="whenNotActive" fill="hold" evtFilter="cancelBubble" nodeType="interactiveSeq">
                <p:stCondLst>
                  <p:cond evt="onClick" delay="0">
                    <p:tgtEl>
                      <p:spTgt spid="201"/>
                    </p:tgtEl>
                  </p:cond>
                </p:stCondLst>
                <p:endSync evt="end" delay="0">
                  <p:rtn val="all"/>
                </p:endSync>
                <p:childTnLst>
                  <p:par>
                    <p:cTn id="585" fill="hold">
                      <p:stCondLst>
                        <p:cond delay="0"/>
                      </p:stCondLst>
                      <p:childTnLst>
                        <p:par>
                          <p:cTn id="586" fill="hold">
                            <p:stCondLst>
                              <p:cond delay="0"/>
                            </p:stCondLst>
                            <p:childTnLst>
                              <p:par>
                                <p:cTn id="587" presetID="53" presetClass="entr" presetSubtype="0" fill="hold" grpId="0" nodeType="clickEffect">
                                  <p:stCondLst>
                                    <p:cond delay="0"/>
                                  </p:stCondLst>
                                  <p:childTnLst>
                                    <p:set>
                                      <p:cBhvr>
                                        <p:cTn id="588" dur="1" fill="hold">
                                          <p:stCondLst>
                                            <p:cond delay="0"/>
                                          </p:stCondLst>
                                        </p:cTn>
                                        <p:tgtEl>
                                          <p:spTgt spid="204"/>
                                        </p:tgtEl>
                                        <p:attrNameLst>
                                          <p:attrName>style.visibility</p:attrName>
                                        </p:attrNameLst>
                                      </p:cBhvr>
                                      <p:to>
                                        <p:strVal val="visible"/>
                                      </p:to>
                                    </p:set>
                                    <p:anim calcmode="lin" valueType="num">
                                      <p:cBhvr>
                                        <p:cTn id="589" dur="500" fill="hold"/>
                                        <p:tgtEl>
                                          <p:spTgt spid="204"/>
                                        </p:tgtEl>
                                        <p:attrNameLst>
                                          <p:attrName>ppt_w</p:attrName>
                                        </p:attrNameLst>
                                      </p:cBhvr>
                                      <p:tavLst>
                                        <p:tav tm="0">
                                          <p:val>
                                            <p:fltVal val="0"/>
                                          </p:val>
                                        </p:tav>
                                        <p:tav tm="100000">
                                          <p:val>
                                            <p:strVal val="#ppt_w"/>
                                          </p:val>
                                        </p:tav>
                                      </p:tavLst>
                                    </p:anim>
                                    <p:anim calcmode="lin" valueType="num">
                                      <p:cBhvr>
                                        <p:cTn id="590" dur="500" fill="hold"/>
                                        <p:tgtEl>
                                          <p:spTgt spid="204"/>
                                        </p:tgtEl>
                                        <p:attrNameLst>
                                          <p:attrName>ppt_h</p:attrName>
                                        </p:attrNameLst>
                                      </p:cBhvr>
                                      <p:tavLst>
                                        <p:tav tm="0">
                                          <p:val>
                                            <p:fltVal val="0"/>
                                          </p:val>
                                        </p:tav>
                                        <p:tav tm="100000">
                                          <p:val>
                                            <p:strVal val="#ppt_h"/>
                                          </p:val>
                                        </p:tav>
                                      </p:tavLst>
                                    </p:anim>
                                    <p:animEffect transition="in" filter="fade">
                                      <p:cBhvr>
                                        <p:cTn id="591" dur="500"/>
                                        <p:tgtEl>
                                          <p:spTgt spid="204"/>
                                        </p:tgtEl>
                                      </p:cBhvr>
                                    </p:animEffect>
                                  </p:childTnLst>
                                </p:cTn>
                              </p:par>
                            </p:childTnLst>
                          </p:cTn>
                        </p:par>
                      </p:childTnLst>
                    </p:cTn>
                  </p:par>
                </p:childTnLst>
              </p:cTn>
              <p:nextCondLst>
                <p:cond evt="onClick" delay="0">
                  <p:tgtEl>
                    <p:spTgt spid="201"/>
                  </p:tgtEl>
                </p:cond>
              </p:nextCondLst>
            </p:seq>
          </p:childTnLst>
        </p:cTn>
      </p:par>
    </p:tnLst>
    <p:bldLst>
      <p:bldP spid="28" grpId="0" animBg="1"/>
      <p:bldP spid="29" grpId="0" animBg="1"/>
      <p:bldP spid="30" grpId="0" animBg="1"/>
      <p:bldP spid="31" grpId="0" animBg="1"/>
      <p:bldP spid="32" grpId="0" animBg="1"/>
      <p:bldP spid="33" grpId="0" animBg="1"/>
      <p:bldP spid="34" grpId="0" animBg="1"/>
      <p:bldP spid="36" grpId="0"/>
      <p:bldP spid="36" grpId="1"/>
      <p:bldP spid="59" grpId="0" animBg="1"/>
      <p:bldP spid="60" grpId="0" animBg="1"/>
      <p:bldP spid="61" grpId="0" animBg="1"/>
      <p:bldP spid="62" grpId="0" animBg="1"/>
      <p:bldP spid="63" grpId="0" animBg="1"/>
      <p:bldP spid="64" grpId="0" animBg="1"/>
      <p:bldP spid="65" grpId="0" animBg="1"/>
      <p:bldP spid="69" grpId="0" animBg="1"/>
      <p:bldP spid="92" grpId="0" animBg="1"/>
      <p:bldP spid="93" grpId="0" animBg="1"/>
      <p:bldP spid="94" grpId="0" animBg="1"/>
      <p:bldP spid="95" grpId="0" animBg="1"/>
      <p:bldP spid="96" grpId="0" animBg="1"/>
      <p:bldP spid="97" grpId="0" animBg="1"/>
      <p:bldP spid="98" grpId="0" animBg="1"/>
      <p:bldP spid="102" grpId="0" animBg="1"/>
      <p:bldP spid="125" grpId="0" animBg="1"/>
      <p:bldP spid="126" grpId="0" animBg="1"/>
      <p:bldP spid="127" grpId="0" animBg="1"/>
      <p:bldP spid="128" grpId="0" animBg="1"/>
      <p:bldP spid="129" grpId="0" animBg="1"/>
      <p:bldP spid="130" grpId="0" animBg="1"/>
      <p:bldP spid="131" grpId="0" animBg="1"/>
      <p:bldP spid="135" grpId="0" animBg="1"/>
      <p:bldP spid="159" grpId="0" animBg="1"/>
      <p:bldP spid="160" grpId="0" animBg="1"/>
      <p:bldP spid="161" grpId="0" animBg="1"/>
      <p:bldP spid="162" grpId="0" animBg="1"/>
      <p:bldP spid="163" grpId="0" animBg="1"/>
      <p:bldP spid="164" grpId="0" animBg="1"/>
      <p:bldP spid="165" grpId="0" animBg="1"/>
      <p:bldP spid="169" grpId="0" animBg="1"/>
      <p:bldP spid="194" grpId="0" animBg="1"/>
      <p:bldP spid="195" grpId="0" animBg="1"/>
      <p:bldP spid="196" grpId="0" animBg="1"/>
      <p:bldP spid="197" grpId="0" animBg="1"/>
      <p:bldP spid="198" grpId="0" animBg="1"/>
      <p:bldP spid="199" grpId="0" animBg="1"/>
      <p:bldP spid="200" grpId="0" animBg="1"/>
      <p:bldP spid="20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60092_or"/>
          <p:cNvPicPr>
            <a:picLocks noChangeAspect="1" noChangeArrowheads="1"/>
          </p:cNvPicPr>
          <p:nvPr/>
        </p:nvPicPr>
        <p:blipFill>
          <a:blip r:embed="rId2"/>
          <a:srcRect/>
          <a:stretch>
            <a:fillRect/>
          </a:stretch>
        </p:blipFill>
        <p:spPr bwMode="auto">
          <a:xfrm>
            <a:off x="4929190" y="285728"/>
            <a:ext cx="3962398" cy="5643602"/>
          </a:xfrm>
          <a:prstGeom prst="rect">
            <a:avLst/>
          </a:prstGeom>
          <a:noFill/>
        </p:spPr>
      </p:pic>
      <p:sp>
        <p:nvSpPr>
          <p:cNvPr id="1025" name="Rectangle 1"/>
          <p:cNvSpPr>
            <a:spLocks noChangeArrowheads="1"/>
          </p:cNvSpPr>
          <p:nvPr/>
        </p:nvSpPr>
        <p:spPr bwMode="auto">
          <a:xfrm>
            <a:off x="214282" y="428604"/>
            <a:ext cx="4214842"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0" i="1" u="none" strike="noStrike" cap="none" normalizeH="0" baseline="0" dirty="0" smtClean="0">
                <a:ln>
                  <a:noFill/>
                </a:ln>
                <a:solidFill>
                  <a:schemeClr val="tx1"/>
                </a:solidFill>
                <a:effectLst/>
                <a:latin typeface="Bookman Old Style" pitchFamily="18" charset="0"/>
                <a:ea typeface="Times New Roman" pitchFamily="18" charset="0"/>
              </a:rPr>
              <a:t>С годами сердце жаждет простоты,</a:t>
            </a:r>
            <a:endParaRPr kumimoji="0" lang="ru-RU" b="0" i="0" u="none" strike="noStrike" cap="none" normalizeH="0" baseline="0" dirty="0" smtClean="0">
              <a:ln>
                <a:noFill/>
              </a:ln>
              <a:solidFill>
                <a:schemeClr val="tx1"/>
              </a:solidFill>
              <a:effectLst/>
              <a:latin typeface="Bookman Old Style"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1" u="none" strike="noStrike" cap="none" normalizeH="0" baseline="0" dirty="0" smtClean="0">
                <a:ln>
                  <a:noFill/>
                </a:ln>
                <a:solidFill>
                  <a:schemeClr val="tx1"/>
                </a:solidFill>
                <a:effectLst/>
                <a:latin typeface="Bookman Old Style" pitchFamily="18" charset="0"/>
                <a:ea typeface="Times New Roman" pitchFamily="18" charset="0"/>
              </a:rPr>
              <a:t>Побольше дел,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1" u="none" strike="noStrike" cap="none" normalizeH="0" baseline="0" dirty="0" smtClean="0">
                <a:ln>
                  <a:noFill/>
                </a:ln>
                <a:solidFill>
                  <a:schemeClr val="tx1"/>
                </a:solidFill>
                <a:effectLst/>
                <a:latin typeface="Bookman Old Style" pitchFamily="18" charset="0"/>
                <a:ea typeface="Times New Roman" pitchFamily="18" charset="0"/>
              </a:rPr>
              <a:t>поменьше разговоров.</a:t>
            </a:r>
            <a:endParaRPr kumimoji="0" lang="ru-RU" b="0" i="0" u="none" strike="noStrike" cap="none" normalizeH="0" baseline="0" dirty="0" smtClean="0">
              <a:ln>
                <a:noFill/>
              </a:ln>
              <a:solidFill>
                <a:schemeClr val="tx1"/>
              </a:solidFill>
              <a:effectLst/>
              <a:latin typeface="Bookman Old Style"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1" u="none" strike="noStrike" cap="none" normalizeH="0" baseline="0" dirty="0" smtClean="0">
                <a:ln>
                  <a:noFill/>
                </a:ln>
                <a:solidFill>
                  <a:schemeClr val="tx1"/>
                </a:solidFill>
                <a:effectLst/>
                <a:latin typeface="Bookman Old Style" pitchFamily="18" charset="0"/>
                <a:ea typeface="Times New Roman" pitchFamily="18" charset="0"/>
              </a:rPr>
              <a:t>Вот я стою у каменной плиты</a:t>
            </a:r>
            <a:endParaRPr kumimoji="0" lang="ru-RU" b="0" i="0" u="none" strike="noStrike" cap="none" normalizeH="0" baseline="0" dirty="0" smtClean="0">
              <a:ln>
                <a:noFill/>
              </a:ln>
              <a:solidFill>
                <a:schemeClr val="tx1"/>
              </a:solidFill>
              <a:effectLst/>
              <a:latin typeface="Bookman Old Style"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1" u="none" strike="noStrike" cap="none" normalizeH="0" baseline="0" dirty="0" smtClean="0">
                <a:ln>
                  <a:noFill/>
                </a:ln>
                <a:solidFill>
                  <a:schemeClr val="tx1"/>
                </a:solidFill>
                <a:effectLst/>
                <a:latin typeface="Bookman Old Style" pitchFamily="18" charset="0"/>
                <a:ea typeface="Times New Roman" pitchFamily="18" charset="0"/>
              </a:rPr>
              <a:t>С тремя словами: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1" u="none" strike="noStrike" cap="none" normalizeH="0" baseline="0" dirty="0" smtClean="0">
                <a:ln>
                  <a:noFill/>
                </a:ln>
                <a:solidFill>
                  <a:schemeClr val="tx1"/>
                </a:solidFill>
                <a:effectLst/>
                <a:latin typeface="Bookman Old Style" pitchFamily="18" charset="0"/>
                <a:ea typeface="Times New Roman" pitchFamily="18" charset="0"/>
              </a:rPr>
              <a:t>«Здесь лежит Суворов».</a:t>
            </a:r>
            <a:endParaRPr kumimoji="0" lang="ru-RU" b="0" i="0" u="none" strike="noStrike" cap="none" normalizeH="0" baseline="0" dirty="0" smtClean="0">
              <a:ln>
                <a:noFill/>
              </a:ln>
              <a:solidFill>
                <a:schemeClr val="tx1"/>
              </a:solidFill>
              <a:effectLst/>
              <a:latin typeface="Bookman Old Style"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1" u="none" strike="noStrike" cap="none" normalizeH="0" baseline="0" dirty="0" smtClean="0">
                <a:ln>
                  <a:noFill/>
                </a:ln>
                <a:solidFill>
                  <a:schemeClr val="tx1"/>
                </a:solidFill>
                <a:effectLst/>
                <a:latin typeface="Bookman Old Style" pitchFamily="18" charset="0"/>
                <a:ea typeface="Times New Roman" pitchFamily="18" charset="0"/>
              </a:rPr>
              <a:t>Ни мрамора, ни бронзы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1" u="none" strike="noStrike" cap="none" normalizeH="0" baseline="0" dirty="0" smtClean="0">
                <a:ln>
                  <a:noFill/>
                </a:ln>
                <a:solidFill>
                  <a:schemeClr val="tx1"/>
                </a:solidFill>
                <a:effectLst/>
                <a:latin typeface="Bookman Old Style" pitchFamily="18" charset="0"/>
                <a:ea typeface="Times New Roman" pitchFamily="18" charset="0"/>
              </a:rPr>
              <a:t>рядом нет.</a:t>
            </a:r>
            <a:endParaRPr kumimoji="0" lang="ru-RU" b="0" i="0" u="none" strike="noStrike" cap="none" normalizeH="0" baseline="0" dirty="0" smtClean="0">
              <a:ln>
                <a:noFill/>
              </a:ln>
              <a:solidFill>
                <a:schemeClr val="tx1"/>
              </a:solidFill>
              <a:effectLst/>
              <a:latin typeface="Bookman Old Style"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1" u="none" strike="noStrike" cap="none" normalizeH="0" baseline="0" dirty="0" smtClean="0">
                <a:ln>
                  <a:noFill/>
                </a:ln>
                <a:solidFill>
                  <a:schemeClr val="tx1"/>
                </a:solidFill>
                <a:effectLst/>
                <a:latin typeface="Bookman Old Style" pitchFamily="18" charset="0"/>
                <a:ea typeface="Times New Roman" pitchFamily="18" charset="0"/>
              </a:rPr>
              <a:t>Цветы и те глядят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1" u="none" strike="noStrike" cap="none" normalizeH="0" baseline="0" dirty="0" smtClean="0">
                <a:ln>
                  <a:noFill/>
                </a:ln>
                <a:solidFill>
                  <a:schemeClr val="tx1"/>
                </a:solidFill>
                <a:effectLst/>
                <a:latin typeface="Bookman Old Style" pitchFamily="18" charset="0"/>
                <a:ea typeface="Times New Roman" pitchFamily="18" charset="0"/>
              </a:rPr>
              <a:t>чуть-чуть сурово.</a:t>
            </a:r>
            <a:endParaRPr kumimoji="0" lang="ru-RU" b="0" i="0" u="none" strike="noStrike" cap="none" normalizeH="0" baseline="0" dirty="0" smtClean="0">
              <a:ln>
                <a:noFill/>
              </a:ln>
              <a:solidFill>
                <a:schemeClr val="tx1"/>
              </a:solidFill>
              <a:effectLst/>
              <a:latin typeface="Bookman Old Style"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1" u="none" strike="noStrike" cap="none" normalizeH="0" baseline="0" dirty="0" smtClean="0">
                <a:ln>
                  <a:noFill/>
                </a:ln>
                <a:solidFill>
                  <a:schemeClr val="tx1"/>
                </a:solidFill>
                <a:effectLst/>
                <a:latin typeface="Bookman Old Style" pitchFamily="18" charset="0"/>
                <a:ea typeface="Times New Roman" pitchFamily="18" charset="0"/>
              </a:rPr>
              <a:t>Как много надо одержать побед,</a:t>
            </a:r>
            <a:endParaRPr kumimoji="0" lang="ru-RU" b="0" i="0" u="none" strike="noStrike" cap="none" normalizeH="0" baseline="0" dirty="0" smtClean="0">
              <a:ln>
                <a:noFill/>
              </a:ln>
              <a:solidFill>
                <a:schemeClr val="tx1"/>
              </a:solidFill>
              <a:effectLst/>
              <a:latin typeface="Bookman Old Style"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1" u="none" strike="noStrike" cap="none" normalizeH="0" baseline="0" dirty="0" smtClean="0">
                <a:ln>
                  <a:noFill/>
                </a:ln>
                <a:solidFill>
                  <a:schemeClr val="tx1"/>
                </a:solidFill>
                <a:effectLst/>
                <a:latin typeface="Bookman Old Style" pitchFamily="18" charset="0"/>
                <a:ea typeface="Times New Roman" pitchFamily="18" charset="0"/>
              </a:rPr>
              <a:t>Чтоб так звучали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1" u="none" strike="noStrike" cap="none" normalizeH="0" baseline="0" dirty="0" smtClean="0">
                <a:ln>
                  <a:noFill/>
                </a:ln>
                <a:solidFill>
                  <a:schemeClr val="tx1"/>
                </a:solidFill>
                <a:effectLst/>
                <a:latin typeface="Bookman Old Style" pitchFamily="18" charset="0"/>
                <a:ea typeface="Times New Roman" pitchFamily="18" charset="0"/>
              </a:rPr>
              <a:t>три негромких слова!</a:t>
            </a:r>
            <a:endParaRPr kumimoji="0" lang="ru-RU" b="0" i="0" u="none" strike="noStrike" cap="none" normalizeH="0" baseline="0" dirty="0" smtClean="0">
              <a:ln>
                <a:noFill/>
              </a:ln>
              <a:solidFill>
                <a:schemeClr val="tx1"/>
              </a:solidFill>
              <a:effectLst/>
              <a:latin typeface="Bookman Old Style"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1" u="none" strike="noStrike" cap="none" normalizeH="0" baseline="0" dirty="0" smtClean="0">
                <a:ln>
                  <a:noFill/>
                </a:ln>
                <a:solidFill>
                  <a:schemeClr val="tx1"/>
                </a:solidFill>
                <a:effectLst/>
                <a:latin typeface="Bookman Old Style" pitchFamily="18" charset="0"/>
                <a:ea typeface="Times New Roman" pitchFamily="18" charset="0"/>
              </a:rPr>
              <a:t>Когда хватают славу на лету,</a:t>
            </a:r>
            <a:endParaRPr kumimoji="0" lang="ru-RU" b="0" i="0" u="none" strike="noStrike" cap="none" normalizeH="0" baseline="0" dirty="0" smtClean="0">
              <a:ln>
                <a:noFill/>
              </a:ln>
              <a:solidFill>
                <a:schemeClr val="tx1"/>
              </a:solidFill>
              <a:effectLst/>
              <a:latin typeface="Bookman Old Style"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1" u="none" strike="noStrike" cap="none" normalizeH="0" baseline="0" dirty="0" smtClean="0">
                <a:ln>
                  <a:noFill/>
                </a:ln>
                <a:solidFill>
                  <a:schemeClr val="tx1"/>
                </a:solidFill>
                <a:effectLst/>
                <a:latin typeface="Bookman Old Style" pitchFamily="18" charset="0"/>
                <a:ea typeface="Times New Roman" pitchFamily="18" charset="0"/>
              </a:rPr>
              <a:t>Когда о титулах заводят споры,</a:t>
            </a:r>
            <a:endParaRPr kumimoji="0" lang="ru-RU" b="0" i="0" u="none" strike="noStrike" cap="none" normalizeH="0" baseline="0" dirty="0" smtClean="0">
              <a:ln>
                <a:noFill/>
              </a:ln>
              <a:solidFill>
                <a:schemeClr val="tx1"/>
              </a:solidFill>
              <a:effectLst/>
              <a:latin typeface="Bookman Old Style"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1" u="none" strike="noStrike" cap="none" normalizeH="0" baseline="0" dirty="0" smtClean="0">
                <a:ln>
                  <a:noFill/>
                </a:ln>
                <a:solidFill>
                  <a:schemeClr val="tx1"/>
                </a:solidFill>
                <a:effectLst/>
                <a:latin typeface="Bookman Old Style" pitchFamily="18" charset="0"/>
                <a:ea typeface="Times New Roman" pitchFamily="18" charset="0"/>
              </a:rPr>
              <a:t>Я вспоминаю серую плиту</a:t>
            </a:r>
            <a:endParaRPr kumimoji="0" lang="ru-RU" b="0" i="0" u="none" strike="noStrike" cap="none" normalizeH="0" baseline="0" dirty="0" smtClean="0">
              <a:ln>
                <a:noFill/>
              </a:ln>
              <a:solidFill>
                <a:schemeClr val="tx1"/>
              </a:solidFill>
              <a:effectLst/>
              <a:latin typeface="Bookman Old Style"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1" u="none" strike="noStrike" cap="none" normalizeH="0" baseline="0" dirty="0" smtClean="0">
                <a:ln>
                  <a:noFill/>
                </a:ln>
                <a:solidFill>
                  <a:schemeClr val="tx1"/>
                </a:solidFill>
                <a:effectLst/>
                <a:latin typeface="Bookman Old Style" pitchFamily="18" charset="0"/>
                <a:ea typeface="Times New Roman" pitchFamily="18" charset="0"/>
              </a:rPr>
              <a:t>С тремя словами: «Здесь лежит Суворов».</a:t>
            </a:r>
            <a:endParaRPr kumimoji="0" lang="ru-RU" b="0" i="0" u="none" strike="noStrike" cap="none" normalizeH="0" baseline="0" dirty="0" smtClean="0">
              <a:ln>
                <a:noFill/>
              </a:ln>
              <a:solidFill>
                <a:schemeClr val="tx1"/>
              </a:solidFill>
              <a:effectLst/>
              <a:latin typeface="Bookman Old Style"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Bookman Old Style"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5"/>
          <p:cNvSpPr txBox="1">
            <a:spLocks noChangeArrowheads="1"/>
          </p:cNvSpPr>
          <p:nvPr/>
        </p:nvSpPr>
        <p:spPr bwMode="auto">
          <a:xfrm>
            <a:off x="2679700" y="203200"/>
            <a:ext cx="4629150" cy="366713"/>
          </a:xfrm>
          <a:prstGeom prst="rect">
            <a:avLst/>
          </a:prstGeom>
          <a:noFill/>
          <a:ln w="9525">
            <a:noFill/>
            <a:round/>
            <a:headEnd/>
            <a:tailEnd/>
          </a:ln>
        </p:spPr>
        <p:txBody>
          <a:bodyPr wrap="none" anchor="ctr"/>
          <a:lstStyle/>
          <a:p>
            <a:endParaRPr lang="ru-RU"/>
          </a:p>
        </p:txBody>
      </p:sp>
      <p:sp>
        <p:nvSpPr>
          <p:cNvPr id="15376" name="Rectangle 16"/>
          <p:cNvSpPr>
            <a:spLocks noChangeArrowheads="1"/>
          </p:cNvSpPr>
          <p:nvPr/>
        </p:nvSpPr>
        <p:spPr bwMode="auto">
          <a:xfrm>
            <a:off x="714348" y="0"/>
            <a:ext cx="8215370" cy="586957"/>
          </a:xfrm>
          <a:prstGeom prst="rect">
            <a:avLst/>
          </a:prstGeom>
          <a:noFill/>
          <a:ln w="9525">
            <a:noFill/>
            <a:round/>
            <a:headEnd/>
            <a:tailEnd/>
          </a:ln>
          <a:effectLst/>
        </p:spPr>
        <p:txBody>
          <a:bodyPr wrap="square" lIns="90000" tIns="46800" rIns="90000" bIns="46800">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200" b="1" dirty="0">
                <a:solidFill>
                  <a:srgbClr val="FF0000"/>
                </a:solidFill>
                <a:effectLst>
                  <a:outerShdw blurRad="38100" dist="38100" dir="2700000" algn="tl">
                    <a:srgbClr val="C0C0C0"/>
                  </a:outerShdw>
                </a:effectLst>
                <a:latin typeface="Times New Roman" pitchFamily="16" charset="0"/>
              </a:rPr>
              <a:t>Игра </a:t>
            </a:r>
            <a:r>
              <a:rPr lang="ru-RU" sz="3200" b="1" dirty="0" smtClean="0">
                <a:solidFill>
                  <a:srgbClr val="FF0000"/>
                </a:solidFill>
                <a:effectLst>
                  <a:outerShdw blurRad="38100" dist="38100" dir="2700000" algn="tl">
                    <a:srgbClr val="C0C0C0"/>
                  </a:outerShdw>
                </a:effectLst>
                <a:latin typeface="Times New Roman" pitchFamily="16" charset="0"/>
              </a:rPr>
              <a:t>второй </a:t>
            </a:r>
            <a:r>
              <a:rPr lang="ru-RU" sz="3200" b="1" dirty="0">
                <a:solidFill>
                  <a:srgbClr val="FF0000"/>
                </a:solidFill>
                <a:effectLst>
                  <a:outerShdw blurRad="38100" dist="38100" dir="2700000" algn="tl">
                    <a:srgbClr val="C0C0C0"/>
                  </a:outerShdw>
                </a:effectLst>
                <a:latin typeface="Times New Roman" pitchFamily="16" charset="0"/>
              </a:rPr>
              <a:t>тройки игроков</a:t>
            </a:r>
          </a:p>
        </p:txBody>
      </p:sp>
      <p:sp>
        <p:nvSpPr>
          <p:cNvPr id="14340" name="Text Box 17"/>
          <p:cNvSpPr txBox="1">
            <a:spLocks noChangeArrowheads="1"/>
          </p:cNvSpPr>
          <p:nvPr/>
        </p:nvSpPr>
        <p:spPr bwMode="auto">
          <a:xfrm>
            <a:off x="1236666" y="995363"/>
            <a:ext cx="4700587" cy="366712"/>
          </a:xfrm>
          <a:prstGeom prst="rect">
            <a:avLst/>
          </a:prstGeom>
          <a:noFill/>
          <a:ln w="9525">
            <a:noFill/>
            <a:round/>
            <a:headEnd/>
            <a:tailEnd/>
          </a:ln>
        </p:spPr>
        <p:txBody>
          <a:bodyPr wrap="none" anchor="ctr"/>
          <a:lstStyle/>
          <a:p>
            <a:endParaRPr lang="ru-RU"/>
          </a:p>
        </p:txBody>
      </p:sp>
      <p:grpSp>
        <p:nvGrpSpPr>
          <p:cNvPr id="2" name="Group 47"/>
          <p:cNvGrpSpPr>
            <a:grpSpLocks/>
          </p:cNvGrpSpPr>
          <p:nvPr/>
        </p:nvGrpSpPr>
        <p:grpSpPr bwMode="auto">
          <a:xfrm>
            <a:off x="1071538" y="857232"/>
            <a:ext cx="756114" cy="716164"/>
            <a:chOff x="1229" y="1125"/>
            <a:chExt cx="1265" cy="277"/>
          </a:xfrm>
        </p:grpSpPr>
        <p:sp>
          <p:nvSpPr>
            <p:cNvPr id="14369" name="Text Box 29"/>
            <p:cNvSpPr txBox="1">
              <a:spLocks noChangeArrowheads="1"/>
            </p:cNvSpPr>
            <p:nvPr/>
          </p:nvSpPr>
          <p:spPr bwMode="auto">
            <a:xfrm>
              <a:off x="1707" y="1125"/>
              <a:ext cx="288" cy="218"/>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4370" name="Text Box 30"/>
            <p:cNvSpPr txBox="1">
              <a:spLocks noChangeArrowheads="1"/>
            </p:cNvSpPr>
            <p:nvPr/>
          </p:nvSpPr>
          <p:spPr bwMode="auto">
            <a:xfrm>
              <a:off x="1229" y="1125"/>
              <a:ext cx="1265" cy="27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1</a:t>
              </a:r>
              <a:endParaRPr lang="en-US" sz="3200" b="1" i="1">
                <a:solidFill>
                  <a:srgbClr val="000066"/>
                </a:solidFill>
                <a:latin typeface="Times New Roman" pitchFamily="16" charset="0"/>
                <a:cs typeface="Arial" charset="0"/>
              </a:endParaRPr>
            </a:p>
          </p:txBody>
        </p:sp>
      </p:grpSp>
      <p:grpSp>
        <p:nvGrpSpPr>
          <p:cNvPr id="3" name="Group 48"/>
          <p:cNvGrpSpPr>
            <a:grpSpLocks/>
          </p:cNvGrpSpPr>
          <p:nvPr/>
        </p:nvGrpSpPr>
        <p:grpSpPr bwMode="auto">
          <a:xfrm>
            <a:off x="3143240" y="857232"/>
            <a:ext cx="755825" cy="716250"/>
            <a:chOff x="1128" y="1778"/>
            <a:chExt cx="1265" cy="212"/>
          </a:xfrm>
        </p:grpSpPr>
        <p:sp>
          <p:nvSpPr>
            <p:cNvPr id="14367" name="Text Box 32"/>
            <p:cNvSpPr txBox="1">
              <a:spLocks noChangeArrowheads="1"/>
            </p:cNvSpPr>
            <p:nvPr/>
          </p:nvSpPr>
          <p:spPr bwMode="auto">
            <a:xfrm>
              <a:off x="1486" y="1804"/>
              <a:ext cx="288" cy="16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4368" name="Text Box 34"/>
            <p:cNvSpPr txBox="1">
              <a:spLocks noChangeArrowheads="1"/>
            </p:cNvSpPr>
            <p:nvPr/>
          </p:nvSpPr>
          <p:spPr bwMode="auto">
            <a:xfrm>
              <a:off x="1128" y="1778"/>
              <a:ext cx="1265" cy="212"/>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3</a:t>
              </a:r>
              <a:endParaRPr lang="en-US" sz="3200" b="1" i="1">
                <a:solidFill>
                  <a:srgbClr val="000066"/>
                </a:solidFill>
                <a:latin typeface="Times New Roman" pitchFamily="16" charset="0"/>
                <a:cs typeface="Arial" charset="0"/>
              </a:endParaRPr>
            </a:p>
          </p:txBody>
        </p:sp>
      </p:grpSp>
      <p:grpSp>
        <p:nvGrpSpPr>
          <p:cNvPr id="4" name="Group 49"/>
          <p:cNvGrpSpPr>
            <a:grpSpLocks/>
          </p:cNvGrpSpPr>
          <p:nvPr/>
        </p:nvGrpSpPr>
        <p:grpSpPr bwMode="auto">
          <a:xfrm>
            <a:off x="5143504" y="857232"/>
            <a:ext cx="763845" cy="695782"/>
            <a:chOff x="1254" y="2223"/>
            <a:chExt cx="1316" cy="1082"/>
          </a:xfrm>
        </p:grpSpPr>
        <p:sp>
          <p:nvSpPr>
            <p:cNvPr id="14365" name="Text Box 36"/>
            <p:cNvSpPr txBox="1">
              <a:spLocks noChangeArrowheads="1"/>
            </p:cNvSpPr>
            <p:nvPr/>
          </p:nvSpPr>
          <p:spPr bwMode="auto">
            <a:xfrm>
              <a:off x="1746" y="2631"/>
              <a:ext cx="288" cy="378"/>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4366" name="Text Box 38"/>
            <p:cNvSpPr txBox="1">
              <a:spLocks noChangeArrowheads="1"/>
            </p:cNvSpPr>
            <p:nvPr/>
          </p:nvSpPr>
          <p:spPr bwMode="auto">
            <a:xfrm>
              <a:off x="1254" y="2223"/>
              <a:ext cx="1316" cy="1082"/>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5</a:t>
              </a:r>
            </a:p>
            <a:p>
              <a:pPr>
                <a:spcBef>
                  <a:spcPct val="50000"/>
                </a:spcBef>
              </a:pPr>
              <a:endParaRPr lang="en-US" sz="3200" b="1" i="1">
                <a:solidFill>
                  <a:srgbClr val="000066"/>
                </a:solidFill>
                <a:latin typeface="Times New Roman" pitchFamily="16" charset="0"/>
                <a:cs typeface="Arial" charset="0"/>
              </a:endParaRPr>
            </a:p>
          </p:txBody>
        </p:sp>
      </p:grpSp>
      <p:grpSp>
        <p:nvGrpSpPr>
          <p:cNvPr id="5" name="Group 51"/>
          <p:cNvGrpSpPr>
            <a:grpSpLocks/>
          </p:cNvGrpSpPr>
          <p:nvPr/>
        </p:nvGrpSpPr>
        <p:grpSpPr bwMode="auto">
          <a:xfrm>
            <a:off x="7143768" y="857700"/>
            <a:ext cx="766168" cy="715469"/>
            <a:chOff x="1261" y="3791"/>
            <a:chExt cx="1321" cy="199"/>
          </a:xfrm>
        </p:grpSpPr>
        <p:sp>
          <p:nvSpPr>
            <p:cNvPr id="14363" name="Text Box 44"/>
            <p:cNvSpPr txBox="1">
              <a:spLocks noChangeArrowheads="1"/>
            </p:cNvSpPr>
            <p:nvPr/>
          </p:nvSpPr>
          <p:spPr bwMode="auto">
            <a:xfrm>
              <a:off x="1877" y="3795"/>
              <a:ext cx="288" cy="15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4364" name="Text Box 46"/>
            <p:cNvSpPr txBox="1">
              <a:spLocks noChangeArrowheads="1"/>
            </p:cNvSpPr>
            <p:nvPr/>
          </p:nvSpPr>
          <p:spPr bwMode="auto">
            <a:xfrm>
              <a:off x="1261" y="3791"/>
              <a:ext cx="1321" cy="199"/>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dirty="0">
                  <a:solidFill>
                    <a:srgbClr val="000066"/>
                  </a:solidFill>
                  <a:latin typeface="Times New Roman" pitchFamily="16" charset="0"/>
                  <a:cs typeface="Arial" charset="0"/>
                </a:rPr>
                <a:t>7</a:t>
              </a:r>
              <a:endParaRPr lang="en-US" sz="3200" b="1" i="1" dirty="0">
                <a:solidFill>
                  <a:srgbClr val="000066"/>
                </a:solidFill>
                <a:latin typeface="Times New Roman" pitchFamily="16" charset="0"/>
                <a:cs typeface="Arial" charset="0"/>
              </a:endParaRPr>
            </a:p>
          </p:txBody>
        </p:sp>
      </p:grpSp>
      <p:grpSp>
        <p:nvGrpSpPr>
          <p:cNvPr id="6" name="Group 47"/>
          <p:cNvGrpSpPr>
            <a:grpSpLocks/>
          </p:cNvGrpSpPr>
          <p:nvPr/>
        </p:nvGrpSpPr>
        <p:grpSpPr bwMode="auto">
          <a:xfrm>
            <a:off x="4143372" y="857232"/>
            <a:ext cx="756114" cy="714380"/>
            <a:chOff x="1349" y="1100"/>
            <a:chExt cx="1265" cy="201"/>
          </a:xfrm>
        </p:grpSpPr>
        <p:sp>
          <p:nvSpPr>
            <p:cNvPr id="14361" name="Text Box 29"/>
            <p:cNvSpPr txBox="1">
              <a:spLocks noChangeArrowheads="1"/>
            </p:cNvSpPr>
            <p:nvPr/>
          </p:nvSpPr>
          <p:spPr bwMode="auto">
            <a:xfrm>
              <a:off x="1707" y="1125"/>
              <a:ext cx="288" cy="159"/>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4362" name="Text Box 30"/>
            <p:cNvSpPr txBox="1">
              <a:spLocks noChangeArrowheads="1"/>
            </p:cNvSpPr>
            <p:nvPr/>
          </p:nvSpPr>
          <p:spPr bwMode="auto">
            <a:xfrm>
              <a:off x="1349" y="1100"/>
              <a:ext cx="1265" cy="201"/>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4</a:t>
              </a:r>
              <a:endParaRPr lang="en-US" sz="3200" b="1" i="1">
                <a:solidFill>
                  <a:srgbClr val="000066"/>
                </a:solidFill>
                <a:latin typeface="Times New Roman" pitchFamily="16" charset="0"/>
                <a:cs typeface="Arial" charset="0"/>
              </a:endParaRPr>
            </a:p>
          </p:txBody>
        </p:sp>
      </p:grpSp>
      <p:grpSp>
        <p:nvGrpSpPr>
          <p:cNvPr id="7" name="Group 48"/>
          <p:cNvGrpSpPr>
            <a:grpSpLocks/>
          </p:cNvGrpSpPr>
          <p:nvPr/>
        </p:nvGrpSpPr>
        <p:grpSpPr bwMode="auto">
          <a:xfrm>
            <a:off x="2143108" y="857232"/>
            <a:ext cx="755826" cy="716118"/>
            <a:chOff x="1247" y="1567"/>
            <a:chExt cx="1265" cy="277"/>
          </a:xfrm>
        </p:grpSpPr>
        <p:sp>
          <p:nvSpPr>
            <p:cNvPr id="14359" name="Text Box 32"/>
            <p:cNvSpPr txBox="1">
              <a:spLocks noChangeArrowheads="1"/>
            </p:cNvSpPr>
            <p:nvPr/>
          </p:nvSpPr>
          <p:spPr bwMode="auto">
            <a:xfrm>
              <a:off x="1606" y="1567"/>
              <a:ext cx="288" cy="218"/>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4360" name="Text Box 34"/>
            <p:cNvSpPr txBox="1">
              <a:spLocks noChangeArrowheads="1"/>
            </p:cNvSpPr>
            <p:nvPr/>
          </p:nvSpPr>
          <p:spPr bwMode="auto">
            <a:xfrm>
              <a:off x="1247" y="1567"/>
              <a:ext cx="1265" cy="27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2</a:t>
              </a:r>
              <a:endParaRPr lang="en-US" sz="3200" b="1" i="1">
                <a:solidFill>
                  <a:srgbClr val="000066"/>
                </a:solidFill>
                <a:latin typeface="Times New Roman" pitchFamily="16" charset="0"/>
                <a:cs typeface="Arial" charset="0"/>
              </a:endParaRPr>
            </a:p>
          </p:txBody>
        </p:sp>
      </p:grpSp>
      <p:grpSp>
        <p:nvGrpSpPr>
          <p:cNvPr id="8" name="Group 51"/>
          <p:cNvGrpSpPr>
            <a:grpSpLocks/>
          </p:cNvGrpSpPr>
          <p:nvPr/>
        </p:nvGrpSpPr>
        <p:grpSpPr bwMode="auto">
          <a:xfrm>
            <a:off x="6143636" y="857232"/>
            <a:ext cx="766168" cy="715469"/>
            <a:chOff x="1261" y="3773"/>
            <a:chExt cx="1321" cy="199"/>
          </a:xfrm>
        </p:grpSpPr>
        <p:sp>
          <p:nvSpPr>
            <p:cNvPr id="14357" name="Text Box 44"/>
            <p:cNvSpPr txBox="1">
              <a:spLocks noChangeArrowheads="1"/>
            </p:cNvSpPr>
            <p:nvPr/>
          </p:nvSpPr>
          <p:spPr bwMode="auto">
            <a:xfrm>
              <a:off x="1754" y="3797"/>
              <a:ext cx="288" cy="15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4358" name="Text Box 46"/>
            <p:cNvSpPr txBox="1">
              <a:spLocks noChangeArrowheads="1"/>
            </p:cNvSpPr>
            <p:nvPr/>
          </p:nvSpPr>
          <p:spPr bwMode="auto">
            <a:xfrm>
              <a:off x="1261" y="3773"/>
              <a:ext cx="1321" cy="199"/>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6</a:t>
              </a:r>
              <a:endParaRPr lang="en-US" sz="3200" b="1" i="1">
                <a:solidFill>
                  <a:srgbClr val="000066"/>
                </a:solidFill>
                <a:latin typeface="Times New Roman" pitchFamily="16" charset="0"/>
                <a:cs typeface="Arial" charset="0"/>
              </a:endParaRPr>
            </a:p>
          </p:txBody>
        </p:sp>
      </p:grpSp>
      <p:sp>
        <p:nvSpPr>
          <p:cNvPr id="43" name="AutoShape 11"/>
          <p:cNvSpPr>
            <a:spLocks noChangeArrowheads="1"/>
          </p:cNvSpPr>
          <p:nvPr/>
        </p:nvSpPr>
        <p:spPr bwMode="auto">
          <a:xfrm>
            <a:off x="1071538" y="785794"/>
            <a:ext cx="785813" cy="785812"/>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002060"/>
                </a:solidFill>
                <a:latin typeface="Times New Roman" pitchFamily="16" charset="0"/>
              </a:rPr>
              <a:t>З</a:t>
            </a:r>
            <a:endParaRPr lang="ru-RU" sz="2000" b="1" i="1" dirty="0">
              <a:solidFill>
                <a:srgbClr val="002060"/>
              </a:solidFill>
              <a:latin typeface="Times New Roman" pitchFamily="16" charset="0"/>
            </a:endParaRPr>
          </a:p>
        </p:txBody>
      </p:sp>
      <p:sp>
        <p:nvSpPr>
          <p:cNvPr id="44" name="AutoShape 15"/>
          <p:cNvSpPr>
            <a:spLocks noChangeArrowheads="1"/>
          </p:cNvSpPr>
          <p:nvPr/>
        </p:nvSpPr>
        <p:spPr bwMode="auto">
          <a:xfrm>
            <a:off x="2071670" y="785794"/>
            <a:ext cx="857256" cy="785818"/>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002060"/>
                </a:solidFill>
                <a:latin typeface="Times New Roman" pitchFamily="16" charset="0"/>
              </a:rPr>
              <a:t>Е</a:t>
            </a:r>
            <a:endParaRPr lang="ru-RU" sz="2000" b="1" i="1" dirty="0">
              <a:solidFill>
                <a:srgbClr val="002060"/>
              </a:solidFill>
              <a:latin typeface="Times New Roman" pitchFamily="16" charset="0"/>
            </a:endParaRPr>
          </a:p>
        </p:txBody>
      </p:sp>
      <p:sp>
        <p:nvSpPr>
          <p:cNvPr id="45" name="AutoShape 15"/>
          <p:cNvSpPr>
            <a:spLocks noChangeArrowheads="1"/>
          </p:cNvSpPr>
          <p:nvPr/>
        </p:nvSpPr>
        <p:spPr bwMode="auto">
          <a:xfrm>
            <a:off x="3071802" y="785794"/>
            <a:ext cx="857256" cy="785818"/>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002060"/>
                </a:solidFill>
                <a:latin typeface="Times New Roman" pitchFamily="16" charset="0"/>
              </a:rPr>
              <a:t>Р</a:t>
            </a:r>
            <a:endParaRPr lang="ru-RU" sz="2000" b="1" i="1" dirty="0">
              <a:solidFill>
                <a:srgbClr val="002060"/>
              </a:solidFill>
              <a:latin typeface="Times New Roman" pitchFamily="16" charset="0"/>
            </a:endParaRPr>
          </a:p>
        </p:txBody>
      </p:sp>
      <p:sp>
        <p:nvSpPr>
          <p:cNvPr id="46" name="AutoShape 11"/>
          <p:cNvSpPr>
            <a:spLocks noChangeArrowheads="1"/>
          </p:cNvSpPr>
          <p:nvPr/>
        </p:nvSpPr>
        <p:spPr bwMode="auto">
          <a:xfrm>
            <a:off x="4071934" y="785794"/>
            <a:ext cx="857250" cy="785812"/>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002060"/>
                </a:solidFill>
                <a:latin typeface="Times New Roman" pitchFamily="16" charset="0"/>
              </a:rPr>
              <a:t>К</a:t>
            </a:r>
            <a:endParaRPr lang="ru-RU" sz="2000" b="1" i="1" dirty="0">
              <a:solidFill>
                <a:srgbClr val="002060"/>
              </a:solidFill>
              <a:latin typeface="Times New Roman" pitchFamily="16" charset="0"/>
            </a:endParaRPr>
          </a:p>
        </p:txBody>
      </p:sp>
      <p:sp>
        <p:nvSpPr>
          <p:cNvPr id="47" name="AutoShape 19"/>
          <p:cNvSpPr>
            <a:spLocks noChangeArrowheads="1"/>
          </p:cNvSpPr>
          <p:nvPr/>
        </p:nvSpPr>
        <p:spPr bwMode="auto">
          <a:xfrm>
            <a:off x="5072066" y="785794"/>
            <a:ext cx="857250" cy="785818"/>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002060"/>
                </a:solidFill>
                <a:latin typeface="Times New Roman" pitchFamily="16" charset="0"/>
              </a:rPr>
              <a:t>А</a:t>
            </a:r>
            <a:endParaRPr lang="ru-RU" sz="2000" b="1" i="1" dirty="0">
              <a:solidFill>
                <a:srgbClr val="002060"/>
              </a:solidFill>
              <a:latin typeface="Times New Roman" pitchFamily="16" charset="0"/>
            </a:endParaRPr>
          </a:p>
        </p:txBody>
      </p:sp>
      <p:sp>
        <p:nvSpPr>
          <p:cNvPr id="48" name="AutoShape 23"/>
          <p:cNvSpPr>
            <a:spLocks noChangeArrowheads="1"/>
          </p:cNvSpPr>
          <p:nvPr/>
        </p:nvSpPr>
        <p:spPr bwMode="auto">
          <a:xfrm>
            <a:off x="6072198" y="785794"/>
            <a:ext cx="857250" cy="785818"/>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002060"/>
                </a:solidFill>
                <a:latin typeface="Times New Roman" pitchFamily="16" charset="0"/>
              </a:rPr>
              <a:t>Л</a:t>
            </a:r>
            <a:endParaRPr lang="ru-RU" sz="2000" b="1" i="1" dirty="0">
              <a:solidFill>
                <a:srgbClr val="002060"/>
              </a:solidFill>
              <a:latin typeface="Times New Roman" pitchFamily="16" charset="0"/>
            </a:endParaRPr>
          </a:p>
        </p:txBody>
      </p:sp>
      <p:sp>
        <p:nvSpPr>
          <p:cNvPr id="49" name="AutoShape 23"/>
          <p:cNvSpPr>
            <a:spLocks noChangeArrowheads="1"/>
          </p:cNvSpPr>
          <p:nvPr/>
        </p:nvSpPr>
        <p:spPr bwMode="auto">
          <a:xfrm>
            <a:off x="7072330" y="785794"/>
            <a:ext cx="857250" cy="785818"/>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002060"/>
                </a:solidFill>
                <a:latin typeface="Times New Roman" pitchFamily="16" charset="0"/>
              </a:rPr>
              <a:t>О</a:t>
            </a:r>
            <a:endParaRPr lang="ru-RU" sz="2000" b="1" i="1" dirty="0">
              <a:solidFill>
                <a:srgbClr val="002060"/>
              </a:solidFill>
              <a:latin typeface="Times New Roman" pitchFamily="16" charset="0"/>
            </a:endParaRPr>
          </a:p>
        </p:txBody>
      </p:sp>
      <p:sp>
        <p:nvSpPr>
          <p:cNvPr id="37" name="Text Box 17"/>
          <p:cNvSpPr txBox="1">
            <a:spLocks noChangeArrowheads="1"/>
          </p:cNvSpPr>
          <p:nvPr/>
        </p:nvSpPr>
        <p:spPr bwMode="auto">
          <a:xfrm>
            <a:off x="808038" y="3495693"/>
            <a:ext cx="4307545" cy="236225"/>
          </a:xfrm>
          <a:prstGeom prst="rect">
            <a:avLst/>
          </a:prstGeom>
          <a:noFill/>
          <a:ln w="9525">
            <a:noFill/>
            <a:round/>
            <a:headEnd/>
            <a:tailEnd/>
          </a:ln>
        </p:spPr>
        <p:txBody>
          <a:bodyPr wrap="none" anchor="ctr"/>
          <a:lstStyle/>
          <a:p>
            <a:endParaRPr lang="ru-RU"/>
          </a:p>
        </p:txBody>
      </p:sp>
      <p:grpSp>
        <p:nvGrpSpPr>
          <p:cNvPr id="38" name="Group 47"/>
          <p:cNvGrpSpPr>
            <a:grpSpLocks/>
          </p:cNvGrpSpPr>
          <p:nvPr/>
        </p:nvGrpSpPr>
        <p:grpSpPr bwMode="auto">
          <a:xfrm>
            <a:off x="642910" y="3357562"/>
            <a:ext cx="692891" cy="461332"/>
            <a:chOff x="1229" y="1125"/>
            <a:chExt cx="1265" cy="277"/>
          </a:xfrm>
          <a:solidFill>
            <a:srgbClr val="00B050"/>
          </a:solidFill>
        </p:grpSpPr>
        <p:sp>
          <p:nvSpPr>
            <p:cNvPr id="39" name="Text Box 29"/>
            <p:cNvSpPr txBox="1">
              <a:spLocks noChangeArrowheads="1"/>
            </p:cNvSpPr>
            <p:nvPr/>
          </p:nvSpPr>
          <p:spPr bwMode="auto">
            <a:xfrm>
              <a:off x="1707" y="1125"/>
              <a:ext cx="288" cy="21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40" name="Text Box 30"/>
            <p:cNvSpPr txBox="1">
              <a:spLocks noChangeArrowheads="1"/>
            </p:cNvSpPr>
            <p:nvPr/>
          </p:nvSpPr>
          <p:spPr bwMode="auto">
            <a:xfrm>
              <a:off x="1229" y="1125"/>
              <a:ext cx="1265" cy="27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1</a:t>
              </a:r>
              <a:endParaRPr lang="en-US" sz="3200" b="1" i="1">
                <a:solidFill>
                  <a:srgbClr val="000066"/>
                </a:solidFill>
                <a:latin typeface="Times New Roman" pitchFamily="16" charset="0"/>
                <a:cs typeface="Arial" charset="0"/>
              </a:endParaRPr>
            </a:p>
          </p:txBody>
        </p:sp>
      </p:grpSp>
      <p:grpSp>
        <p:nvGrpSpPr>
          <p:cNvPr id="41" name="Group 48"/>
          <p:cNvGrpSpPr>
            <a:grpSpLocks/>
          </p:cNvGrpSpPr>
          <p:nvPr/>
        </p:nvGrpSpPr>
        <p:grpSpPr bwMode="auto">
          <a:xfrm>
            <a:off x="2714613" y="3357562"/>
            <a:ext cx="692626" cy="461388"/>
            <a:chOff x="1128" y="1778"/>
            <a:chExt cx="1265" cy="212"/>
          </a:xfrm>
          <a:solidFill>
            <a:srgbClr val="00B050"/>
          </a:solidFill>
        </p:grpSpPr>
        <p:sp>
          <p:nvSpPr>
            <p:cNvPr id="42" name="Text Box 32"/>
            <p:cNvSpPr txBox="1">
              <a:spLocks noChangeArrowheads="1"/>
            </p:cNvSpPr>
            <p:nvPr/>
          </p:nvSpPr>
          <p:spPr bwMode="auto">
            <a:xfrm>
              <a:off x="1486" y="1804"/>
              <a:ext cx="288" cy="16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50" name="Text Box 34"/>
            <p:cNvSpPr txBox="1">
              <a:spLocks noChangeArrowheads="1"/>
            </p:cNvSpPr>
            <p:nvPr/>
          </p:nvSpPr>
          <p:spPr bwMode="auto">
            <a:xfrm>
              <a:off x="1128" y="1778"/>
              <a:ext cx="1265" cy="212"/>
            </a:xfrm>
            <a:prstGeom prst="rect">
              <a:avLst/>
            </a:prstGeom>
            <a:solidFill>
              <a:srgbClr val="00B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3</a:t>
              </a:r>
              <a:endParaRPr lang="en-US" sz="3200" b="1" i="1">
                <a:solidFill>
                  <a:srgbClr val="000066"/>
                </a:solidFill>
                <a:latin typeface="Times New Roman" pitchFamily="16" charset="0"/>
                <a:cs typeface="Arial" charset="0"/>
              </a:endParaRPr>
            </a:p>
          </p:txBody>
        </p:sp>
      </p:grpSp>
      <p:grpSp>
        <p:nvGrpSpPr>
          <p:cNvPr id="51" name="Group 49"/>
          <p:cNvGrpSpPr>
            <a:grpSpLocks/>
          </p:cNvGrpSpPr>
          <p:nvPr/>
        </p:nvGrpSpPr>
        <p:grpSpPr bwMode="auto">
          <a:xfrm>
            <a:off x="4714877" y="3357562"/>
            <a:ext cx="699976" cy="448203"/>
            <a:chOff x="1254" y="2223"/>
            <a:chExt cx="1316" cy="1082"/>
          </a:xfrm>
          <a:solidFill>
            <a:srgbClr val="00B050"/>
          </a:solidFill>
        </p:grpSpPr>
        <p:sp>
          <p:nvSpPr>
            <p:cNvPr id="52" name="Text Box 36"/>
            <p:cNvSpPr txBox="1">
              <a:spLocks noChangeArrowheads="1"/>
            </p:cNvSpPr>
            <p:nvPr/>
          </p:nvSpPr>
          <p:spPr bwMode="auto">
            <a:xfrm>
              <a:off x="1746" y="2631"/>
              <a:ext cx="288" cy="37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53" name="Text Box 38"/>
            <p:cNvSpPr txBox="1">
              <a:spLocks noChangeArrowheads="1"/>
            </p:cNvSpPr>
            <p:nvPr/>
          </p:nvSpPr>
          <p:spPr bwMode="auto">
            <a:xfrm>
              <a:off x="1254" y="2223"/>
              <a:ext cx="1316" cy="1082"/>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5</a:t>
              </a:r>
            </a:p>
            <a:p>
              <a:pPr>
                <a:spcBef>
                  <a:spcPct val="50000"/>
                </a:spcBef>
              </a:pPr>
              <a:endParaRPr lang="en-US" sz="3200" b="1" i="1">
                <a:solidFill>
                  <a:srgbClr val="000066"/>
                </a:solidFill>
                <a:latin typeface="Times New Roman" pitchFamily="16" charset="0"/>
                <a:cs typeface="Arial" charset="0"/>
              </a:endParaRPr>
            </a:p>
          </p:txBody>
        </p:sp>
      </p:grpSp>
      <p:grpSp>
        <p:nvGrpSpPr>
          <p:cNvPr id="54" name="Group 51"/>
          <p:cNvGrpSpPr>
            <a:grpSpLocks/>
          </p:cNvGrpSpPr>
          <p:nvPr/>
        </p:nvGrpSpPr>
        <p:grpSpPr bwMode="auto">
          <a:xfrm>
            <a:off x="6715140" y="3357562"/>
            <a:ext cx="702104" cy="460885"/>
            <a:chOff x="1261" y="3771"/>
            <a:chExt cx="1321" cy="199"/>
          </a:xfrm>
          <a:solidFill>
            <a:srgbClr val="00B050"/>
          </a:solidFill>
        </p:grpSpPr>
        <p:sp>
          <p:nvSpPr>
            <p:cNvPr id="55" name="Text Box 44"/>
            <p:cNvSpPr txBox="1">
              <a:spLocks noChangeArrowheads="1"/>
            </p:cNvSpPr>
            <p:nvPr/>
          </p:nvSpPr>
          <p:spPr bwMode="auto">
            <a:xfrm>
              <a:off x="1877" y="3795"/>
              <a:ext cx="288" cy="15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56" name="Text Box 46"/>
            <p:cNvSpPr txBox="1">
              <a:spLocks noChangeArrowheads="1"/>
            </p:cNvSpPr>
            <p:nvPr/>
          </p:nvSpPr>
          <p:spPr bwMode="auto">
            <a:xfrm>
              <a:off x="1261" y="3771"/>
              <a:ext cx="1321" cy="19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dirty="0">
                  <a:solidFill>
                    <a:srgbClr val="000066"/>
                  </a:solidFill>
                  <a:latin typeface="Times New Roman" pitchFamily="16" charset="0"/>
                  <a:cs typeface="Arial" charset="0"/>
                </a:rPr>
                <a:t>7</a:t>
              </a:r>
              <a:endParaRPr lang="en-US" sz="3200" b="1" i="1" dirty="0">
                <a:solidFill>
                  <a:srgbClr val="000066"/>
                </a:solidFill>
                <a:latin typeface="Times New Roman" pitchFamily="16" charset="0"/>
                <a:cs typeface="Arial" charset="0"/>
              </a:endParaRPr>
            </a:p>
          </p:txBody>
        </p:sp>
      </p:grpSp>
      <p:grpSp>
        <p:nvGrpSpPr>
          <p:cNvPr id="57" name="Group 47"/>
          <p:cNvGrpSpPr>
            <a:grpSpLocks/>
          </p:cNvGrpSpPr>
          <p:nvPr/>
        </p:nvGrpSpPr>
        <p:grpSpPr bwMode="auto">
          <a:xfrm>
            <a:off x="3714744" y="3357562"/>
            <a:ext cx="692891" cy="460183"/>
            <a:chOff x="1349" y="1100"/>
            <a:chExt cx="1265" cy="201"/>
          </a:xfrm>
          <a:solidFill>
            <a:srgbClr val="00B050"/>
          </a:solidFill>
        </p:grpSpPr>
        <p:sp>
          <p:nvSpPr>
            <p:cNvPr id="58" name="Text Box 29"/>
            <p:cNvSpPr txBox="1">
              <a:spLocks noChangeArrowheads="1"/>
            </p:cNvSpPr>
            <p:nvPr/>
          </p:nvSpPr>
          <p:spPr bwMode="auto">
            <a:xfrm>
              <a:off x="1707" y="1125"/>
              <a:ext cx="288" cy="15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59" name="Text Box 30"/>
            <p:cNvSpPr txBox="1">
              <a:spLocks noChangeArrowheads="1"/>
            </p:cNvSpPr>
            <p:nvPr/>
          </p:nvSpPr>
          <p:spPr bwMode="auto">
            <a:xfrm>
              <a:off x="1349" y="1100"/>
              <a:ext cx="1265" cy="201"/>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4</a:t>
              </a:r>
              <a:endParaRPr lang="en-US" sz="3200" b="1" i="1">
                <a:solidFill>
                  <a:srgbClr val="000066"/>
                </a:solidFill>
                <a:latin typeface="Times New Roman" pitchFamily="16" charset="0"/>
                <a:cs typeface="Arial" charset="0"/>
              </a:endParaRPr>
            </a:p>
          </p:txBody>
        </p:sp>
      </p:grpSp>
      <p:grpSp>
        <p:nvGrpSpPr>
          <p:cNvPr id="60" name="Group 48"/>
          <p:cNvGrpSpPr>
            <a:grpSpLocks/>
          </p:cNvGrpSpPr>
          <p:nvPr/>
        </p:nvGrpSpPr>
        <p:grpSpPr bwMode="auto">
          <a:xfrm>
            <a:off x="1714480" y="3357562"/>
            <a:ext cx="692627" cy="461303"/>
            <a:chOff x="1247" y="1567"/>
            <a:chExt cx="1265" cy="277"/>
          </a:xfrm>
          <a:solidFill>
            <a:srgbClr val="00B050"/>
          </a:solidFill>
        </p:grpSpPr>
        <p:sp>
          <p:nvSpPr>
            <p:cNvPr id="61" name="Text Box 32"/>
            <p:cNvSpPr txBox="1">
              <a:spLocks noChangeArrowheads="1"/>
            </p:cNvSpPr>
            <p:nvPr/>
          </p:nvSpPr>
          <p:spPr bwMode="auto">
            <a:xfrm>
              <a:off x="1606" y="1567"/>
              <a:ext cx="288" cy="21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62" name="Text Box 34"/>
            <p:cNvSpPr txBox="1">
              <a:spLocks noChangeArrowheads="1"/>
            </p:cNvSpPr>
            <p:nvPr/>
          </p:nvSpPr>
          <p:spPr bwMode="auto">
            <a:xfrm>
              <a:off x="1247" y="1567"/>
              <a:ext cx="1265" cy="27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2</a:t>
              </a:r>
              <a:endParaRPr lang="en-US" sz="3200" b="1" i="1">
                <a:solidFill>
                  <a:srgbClr val="000066"/>
                </a:solidFill>
                <a:latin typeface="Times New Roman" pitchFamily="16" charset="0"/>
                <a:cs typeface="Arial" charset="0"/>
              </a:endParaRPr>
            </a:p>
          </p:txBody>
        </p:sp>
      </p:grpSp>
      <p:grpSp>
        <p:nvGrpSpPr>
          <p:cNvPr id="63" name="Group 51"/>
          <p:cNvGrpSpPr>
            <a:grpSpLocks/>
          </p:cNvGrpSpPr>
          <p:nvPr/>
        </p:nvGrpSpPr>
        <p:grpSpPr bwMode="auto">
          <a:xfrm>
            <a:off x="5715008" y="3357562"/>
            <a:ext cx="702104" cy="460885"/>
            <a:chOff x="1261" y="3773"/>
            <a:chExt cx="1321" cy="199"/>
          </a:xfrm>
          <a:solidFill>
            <a:srgbClr val="00B050"/>
          </a:solidFill>
        </p:grpSpPr>
        <p:sp>
          <p:nvSpPr>
            <p:cNvPr id="64" name="Text Box 44"/>
            <p:cNvSpPr txBox="1">
              <a:spLocks noChangeArrowheads="1"/>
            </p:cNvSpPr>
            <p:nvPr/>
          </p:nvSpPr>
          <p:spPr bwMode="auto">
            <a:xfrm>
              <a:off x="1754" y="3797"/>
              <a:ext cx="288" cy="15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65" name="Text Box 46"/>
            <p:cNvSpPr txBox="1">
              <a:spLocks noChangeArrowheads="1"/>
            </p:cNvSpPr>
            <p:nvPr/>
          </p:nvSpPr>
          <p:spPr bwMode="auto">
            <a:xfrm>
              <a:off x="1261" y="3773"/>
              <a:ext cx="1321" cy="19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6</a:t>
              </a:r>
              <a:endParaRPr lang="en-US" sz="3200" b="1" i="1">
                <a:solidFill>
                  <a:srgbClr val="000066"/>
                </a:solidFill>
                <a:latin typeface="Times New Roman" pitchFamily="16" charset="0"/>
                <a:cs typeface="Arial" charset="0"/>
              </a:endParaRPr>
            </a:p>
          </p:txBody>
        </p:sp>
      </p:grpSp>
      <p:sp>
        <p:nvSpPr>
          <p:cNvPr id="66" name="AutoShape 11"/>
          <p:cNvSpPr>
            <a:spLocks noChangeArrowheads="1"/>
          </p:cNvSpPr>
          <p:nvPr/>
        </p:nvSpPr>
        <p:spPr bwMode="auto">
          <a:xfrm>
            <a:off x="642910" y="3286124"/>
            <a:ext cx="720107" cy="506198"/>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endParaRPr lang="ru-RU" sz="2000" b="1" i="1" dirty="0">
              <a:solidFill>
                <a:srgbClr val="002060"/>
              </a:solidFill>
              <a:latin typeface="Times New Roman" pitchFamily="16" charset="0"/>
            </a:endParaRPr>
          </a:p>
        </p:txBody>
      </p:sp>
      <p:sp>
        <p:nvSpPr>
          <p:cNvPr id="67" name="AutoShape 15"/>
          <p:cNvSpPr>
            <a:spLocks noChangeArrowheads="1"/>
          </p:cNvSpPr>
          <p:nvPr/>
        </p:nvSpPr>
        <p:spPr bwMode="auto">
          <a:xfrm>
            <a:off x="1643042" y="3286124"/>
            <a:ext cx="785576" cy="506201"/>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68" name="AutoShape 15"/>
          <p:cNvSpPr>
            <a:spLocks noChangeArrowheads="1"/>
          </p:cNvSpPr>
          <p:nvPr/>
        </p:nvSpPr>
        <p:spPr bwMode="auto">
          <a:xfrm>
            <a:off x="2643174" y="3286124"/>
            <a:ext cx="785576" cy="506201"/>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69" name="AutoShape 11"/>
          <p:cNvSpPr>
            <a:spLocks noChangeArrowheads="1"/>
          </p:cNvSpPr>
          <p:nvPr/>
        </p:nvSpPr>
        <p:spPr bwMode="auto">
          <a:xfrm>
            <a:off x="3643306" y="3286124"/>
            <a:ext cx="785571" cy="506198"/>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70" name="AutoShape 19"/>
          <p:cNvSpPr>
            <a:spLocks noChangeArrowheads="1"/>
          </p:cNvSpPr>
          <p:nvPr/>
        </p:nvSpPr>
        <p:spPr bwMode="auto">
          <a:xfrm>
            <a:off x="4643438" y="3286124"/>
            <a:ext cx="785571" cy="506201"/>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71" name="AutoShape 23"/>
          <p:cNvSpPr>
            <a:spLocks noChangeArrowheads="1"/>
          </p:cNvSpPr>
          <p:nvPr/>
        </p:nvSpPr>
        <p:spPr bwMode="auto">
          <a:xfrm>
            <a:off x="5643570" y="3286124"/>
            <a:ext cx="785571" cy="506201"/>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72" name="AutoShape 23"/>
          <p:cNvSpPr>
            <a:spLocks noChangeArrowheads="1"/>
          </p:cNvSpPr>
          <p:nvPr/>
        </p:nvSpPr>
        <p:spPr bwMode="auto">
          <a:xfrm>
            <a:off x="6643702" y="3286124"/>
            <a:ext cx="785571" cy="506201"/>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grpSp>
        <p:nvGrpSpPr>
          <p:cNvPr id="73" name="Group 51"/>
          <p:cNvGrpSpPr>
            <a:grpSpLocks/>
          </p:cNvGrpSpPr>
          <p:nvPr/>
        </p:nvGrpSpPr>
        <p:grpSpPr bwMode="auto">
          <a:xfrm>
            <a:off x="7643834" y="3357562"/>
            <a:ext cx="785818" cy="460182"/>
            <a:chOff x="913" y="3751"/>
            <a:chExt cx="1016" cy="105"/>
          </a:xfrm>
          <a:solidFill>
            <a:srgbClr val="00B050"/>
          </a:solidFill>
        </p:grpSpPr>
        <p:sp>
          <p:nvSpPr>
            <p:cNvPr id="74" name="Text Box 44"/>
            <p:cNvSpPr txBox="1">
              <a:spLocks noChangeArrowheads="1"/>
            </p:cNvSpPr>
            <p:nvPr/>
          </p:nvSpPr>
          <p:spPr bwMode="auto">
            <a:xfrm flipH="1">
              <a:off x="1726" y="3751"/>
              <a:ext cx="203" cy="83"/>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endParaRPr lang="ru-RU" sz="2400" b="1">
                <a:solidFill>
                  <a:srgbClr val="0000FF"/>
                </a:solidFill>
                <a:latin typeface="Times New Roman" pitchFamily="16" charset="0"/>
              </a:endParaRPr>
            </a:p>
          </p:txBody>
        </p:sp>
        <p:sp>
          <p:nvSpPr>
            <p:cNvPr id="75" name="Text Box 46"/>
            <p:cNvSpPr txBox="1">
              <a:spLocks noChangeArrowheads="1"/>
            </p:cNvSpPr>
            <p:nvPr/>
          </p:nvSpPr>
          <p:spPr bwMode="auto">
            <a:xfrm>
              <a:off x="913" y="3751"/>
              <a:ext cx="1016" cy="105"/>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r>
                <a:rPr lang="ru-RU" sz="3200" b="1" i="1" dirty="0" smtClean="0">
                  <a:solidFill>
                    <a:srgbClr val="000066"/>
                  </a:solidFill>
                  <a:latin typeface="Times New Roman" pitchFamily="16" charset="0"/>
                  <a:cs typeface="Arial" charset="0"/>
                </a:rPr>
                <a:t>8</a:t>
              </a:r>
              <a:endParaRPr lang="en-US" sz="3200" b="1" i="1" dirty="0">
                <a:solidFill>
                  <a:srgbClr val="000066"/>
                </a:solidFill>
                <a:latin typeface="Times New Roman" pitchFamily="16" charset="0"/>
                <a:cs typeface="Arial" charset="0"/>
              </a:endParaRPr>
            </a:p>
          </p:txBody>
        </p:sp>
      </p:grpSp>
      <p:sp>
        <p:nvSpPr>
          <p:cNvPr id="76" name="AutoShape 23"/>
          <p:cNvSpPr>
            <a:spLocks noChangeArrowheads="1"/>
          </p:cNvSpPr>
          <p:nvPr/>
        </p:nvSpPr>
        <p:spPr bwMode="auto">
          <a:xfrm>
            <a:off x="7643834" y="3286124"/>
            <a:ext cx="785571" cy="506201"/>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77" name="Text Box 17"/>
          <p:cNvSpPr txBox="1">
            <a:spLocks noChangeArrowheads="1"/>
          </p:cNvSpPr>
          <p:nvPr/>
        </p:nvSpPr>
        <p:spPr bwMode="auto">
          <a:xfrm>
            <a:off x="655638" y="4629178"/>
            <a:ext cx="4307545" cy="236225"/>
          </a:xfrm>
          <a:prstGeom prst="rect">
            <a:avLst/>
          </a:prstGeom>
          <a:noFill/>
          <a:ln w="9525">
            <a:noFill/>
            <a:round/>
            <a:headEnd/>
            <a:tailEnd/>
          </a:ln>
        </p:spPr>
        <p:txBody>
          <a:bodyPr wrap="none" anchor="ctr"/>
          <a:lstStyle/>
          <a:p>
            <a:endParaRPr lang="ru-RU"/>
          </a:p>
        </p:txBody>
      </p:sp>
      <p:grpSp>
        <p:nvGrpSpPr>
          <p:cNvPr id="78" name="Group 47"/>
          <p:cNvGrpSpPr>
            <a:grpSpLocks/>
          </p:cNvGrpSpPr>
          <p:nvPr/>
        </p:nvGrpSpPr>
        <p:grpSpPr bwMode="auto">
          <a:xfrm>
            <a:off x="642910" y="4000504"/>
            <a:ext cx="692891" cy="461332"/>
            <a:chOff x="1229" y="1125"/>
            <a:chExt cx="1265" cy="277"/>
          </a:xfrm>
          <a:solidFill>
            <a:srgbClr val="FFC000"/>
          </a:solidFill>
        </p:grpSpPr>
        <p:sp>
          <p:nvSpPr>
            <p:cNvPr id="79" name="Text Box 29"/>
            <p:cNvSpPr txBox="1">
              <a:spLocks noChangeArrowheads="1"/>
            </p:cNvSpPr>
            <p:nvPr/>
          </p:nvSpPr>
          <p:spPr bwMode="auto">
            <a:xfrm>
              <a:off x="1707" y="1125"/>
              <a:ext cx="288" cy="21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80" name="Text Box 30"/>
            <p:cNvSpPr txBox="1">
              <a:spLocks noChangeArrowheads="1"/>
            </p:cNvSpPr>
            <p:nvPr/>
          </p:nvSpPr>
          <p:spPr bwMode="auto">
            <a:xfrm>
              <a:off x="1229" y="1125"/>
              <a:ext cx="1265" cy="27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dirty="0" smtClean="0">
                  <a:solidFill>
                    <a:srgbClr val="000066"/>
                  </a:solidFill>
                  <a:latin typeface="Times New Roman" pitchFamily="16" charset="0"/>
                  <a:cs typeface="Arial" charset="0"/>
                </a:rPr>
                <a:t>1</a:t>
              </a:r>
              <a:endParaRPr lang="en-US" sz="3200" b="1" i="1" dirty="0">
                <a:solidFill>
                  <a:srgbClr val="000066"/>
                </a:solidFill>
                <a:latin typeface="Times New Roman" pitchFamily="16" charset="0"/>
                <a:cs typeface="Arial" charset="0"/>
              </a:endParaRPr>
            </a:p>
          </p:txBody>
        </p:sp>
      </p:grpSp>
      <p:grpSp>
        <p:nvGrpSpPr>
          <p:cNvPr id="81" name="Group 48"/>
          <p:cNvGrpSpPr>
            <a:grpSpLocks/>
          </p:cNvGrpSpPr>
          <p:nvPr/>
        </p:nvGrpSpPr>
        <p:grpSpPr bwMode="auto">
          <a:xfrm>
            <a:off x="2714613" y="4000504"/>
            <a:ext cx="692626" cy="461388"/>
            <a:chOff x="1128" y="1778"/>
            <a:chExt cx="1265" cy="212"/>
          </a:xfrm>
          <a:solidFill>
            <a:srgbClr val="FFC000"/>
          </a:solidFill>
        </p:grpSpPr>
        <p:sp>
          <p:nvSpPr>
            <p:cNvPr id="82" name="Text Box 32"/>
            <p:cNvSpPr txBox="1">
              <a:spLocks noChangeArrowheads="1"/>
            </p:cNvSpPr>
            <p:nvPr/>
          </p:nvSpPr>
          <p:spPr bwMode="auto">
            <a:xfrm>
              <a:off x="1486" y="1804"/>
              <a:ext cx="288" cy="16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83" name="Text Box 34"/>
            <p:cNvSpPr txBox="1">
              <a:spLocks noChangeArrowheads="1"/>
            </p:cNvSpPr>
            <p:nvPr/>
          </p:nvSpPr>
          <p:spPr bwMode="auto">
            <a:xfrm>
              <a:off x="1128" y="1778"/>
              <a:ext cx="1265" cy="212"/>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3</a:t>
              </a:r>
              <a:endParaRPr lang="en-US" sz="3200" b="1" i="1">
                <a:solidFill>
                  <a:srgbClr val="000066"/>
                </a:solidFill>
                <a:latin typeface="Times New Roman" pitchFamily="16" charset="0"/>
                <a:cs typeface="Arial" charset="0"/>
              </a:endParaRPr>
            </a:p>
          </p:txBody>
        </p:sp>
      </p:grpSp>
      <p:grpSp>
        <p:nvGrpSpPr>
          <p:cNvPr id="84" name="Group 49"/>
          <p:cNvGrpSpPr>
            <a:grpSpLocks/>
          </p:cNvGrpSpPr>
          <p:nvPr/>
        </p:nvGrpSpPr>
        <p:grpSpPr bwMode="auto">
          <a:xfrm>
            <a:off x="4714877" y="4000504"/>
            <a:ext cx="699976" cy="448203"/>
            <a:chOff x="1254" y="2223"/>
            <a:chExt cx="1316" cy="1082"/>
          </a:xfrm>
          <a:solidFill>
            <a:srgbClr val="FFC000"/>
          </a:solidFill>
        </p:grpSpPr>
        <p:sp>
          <p:nvSpPr>
            <p:cNvPr id="85" name="Text Box 36"/>
            <p:cNvSpPr txBox="1">
              <a:spLocks noChangeArrowheads="1"/>
            </p:cNvSpPr>
            <p:nvPr/>
          </p:nvSpPr>
          <p:spPr bwMode="auto">
            <a:xfrm>
              <a:off x="1746" y="2631"/>
              <a:ext cx="288" cy="37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86" name="Text Box 38"/>
            <p:cNvSpPr txBox="1">
              <a:spLocks noChangeArrowheads="1"/>
            </p:cNvSpPr>
            <p:nvPr/>
          </p:nvSpPr>
          <p:spPr bwMode="auto">
            <a:xfrm>
              <a:off x="1254" y="2223"/>
              <a:ext cx="1316" cy="1082"/>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5</a:t>
              </a:r>
            </a:p>
            <a:p>
              <a:pPr>
                <a:spcBef>
                  <a:spcPct val="50000"/>
                </a:spcBef>
              </a:pPr>
              <a:endParaRPr lang="en-US" sz="3200" b="1" i="1">
                <a:solidFill>
                  <a:srgbClr val="000066"/>
                </a:solidFill>
                <a:latin typeface="Times New Roman" pitchFamily="16" charset="0"/>
                <a:cs typeface="Arial" charset="0"/>
              </a:endParaRPr>
            </a:p>
          </p:txBody>
        </p:sp>
      </p:grpSp>
      <p:grpSp>
        <p:nvGrpSpPr>
          <p:cNvPr id="87" name="Group 51"/>
          <p:cNvGrpSpPr>
            <a:grpSpLocks/>
          </p:cNvGrpSpPr>
          <p:nvPr/>
        </p:nvGrpSpPr>
        <p:grpSpPr bwMode="auto">
          <a:xfrm>
            <a:off x="6715140" y="4000504"/>
            <a:ext cx="702104" cy="460885"/>
            <a:chOff x="1261" y="3771"/>
            <a:chExt cx="1321" cy="199"/>
          </a:xfrm>
          <a:solidFill>
            <a:srgbClr val="FFC000"/>
          </a:solidFill>
        </p:grpSpPr>
        <p:sp>
          <p:nvSpPr>
            <p:cNvPr id="88" name="Text Box 44"/>
            <p:cNvSpPr txBox="1">
              <a:spLocks noChangeArrowheads="1"/>
            </p:cNvSpPr>
            <p:nvPr/>
          </p:nvSpPr>
          <p:spPr bwMode="auto">
            <a:xfrm>
              <a:off x="1877" y="3795"/>
              <a:ext cx="288" cy="15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89" name="Text Box 46"/>
            <p:cNvSpPr txBox="1">
              <a:spLocks noChangeArrowheads="1"/>
            </p:cNvSpPr>
            <p:nvPr/>
          </p:nvSpPr>
          <p:spPr bwMode="auto">
            <a:xfrm>
              <a:off x="1261" y="3771"/>
              <a:ext cx="1321" cy="19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dirty="0">
                  <a:solidFill>
                    <a:srgbClr val="000066"/>
                  </a:solidFill>
                  <a:latin typeface="Times New Roman" pitchFamily="16" charset="0"/>
                  <a:cs typeface="Arial" charset="0"/>
                </a:rPr>
                <a:t>7</a:t>
              </a:r>
              <a:endParaRPr lang="en-US" sz="3200" b="1" i="1" dirty="0">
                <a:solidFill>
                  <a:srgbClr val="000066"/>
                </a:solidFill>
                <a:latin typeface="Times New Roman" pitchFamily="16" charset="0"/>
                <a:cs typeface="Arial" charset="0"/>
              </a:endParaRPr>
            </a:p>
          </p:txBody>
        </p:sp>
      </p:grpSp>
      <p:grpSp>
        <p:nvGrpSpPr>
          <p:cNvPr id="90" name="Group 47"/>
          <p:cNvGrpSpPr>
            <a:grpSpLocks/>
          </p:cNvGrpSpPr>
          <p:nvPr/>
        </p:nvGrpSpPr>
        <p:grpSpPr bwMode="auto">
          <a:xfrm>
            <a:off x="3714744" y="4000504"/>
            <a:ext cx="692891" cy="460183"/>
            <a:chOff x="1349" y="1100"/>
            <a:chExt cx="1265" cy="201"/>
          </a:xfrm>
          <a:solidFill>
            <a:srgbClr val="FFC000"/>
          </a:solidFill>
        </p:grpSpPr>
        <p:sp>
          <p:nvSpPr>
            <p:cNvPr id="91" name="Text Box 29"/>
            <p:cNvSpPr txBox="1">
              <a:spLocks noChangeArrowheads="1"/>
            </p:cNvSpPr>
            <p:nvPr/>
          </p:nvSpPr>
          <p:spPr bwMode="auto">
            <a:xfrm>
              <a:off x="1707" y="1125"/>
              <a:ext cx="288" cy="15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92" name="Text Box 30"/>
            <p:cNvSpPr txBox="1">
              <a:spLocks noChangeArrowheads="1"/>
            </p:cNvSpPr>
            <p:nvPr/>
          </p:nvSpPr>
          <p:spPr bwMode="auto">
            <a:xfrm>
              <a:off x="1349" y="1100"/>
              <a:ext cx="1265" cy="201"/>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4</a:t>
              </a:r>
              <a:endParaRPr lang="en-US" sz="3200" b="1" i="1">
                <a:solidFill>
                  <a:srgbClr val="000066"/>
                </a:solidFill>
                <a:latin typeface="Times New Roman" pitchFamily="16" charset="0"/>
                <a:cs typeface="Arial" charset="0"/>
              </a:endParaRPr>
            </a:p>
          </p:txBody>
        </p:sp>
      </p:grpSp>
      <p:grpSp>
        <p:nvGrpSpPr>
          <p:cNvPr id="93" name="Group 48"/>
          <p:cNvGrpSpPr>
            <a:grpSpLocks/>
          </p:cNvGrpSpPr>
          <p:nvPr/>
        </p:nvGrpSpPr>
        <p:grpSpPr bwMode="auto">
          <a:xfrm>
            <a:off x="1714480" y="4000504"/>
            <a:ext cx="692627" cy="461303"/>
            <a:chOff x="1247" y="1567"/>
            <a:chExt cx="1265" cy="277"/>
          </a:xfrm>
          <a:solidFill>
            <a:srgbClr val="FFC000"/>
          </a:solidFill>
        </p:grpSpPr>
        <p:sp>
          <p:nvSpPr>
            <p:cNvPr id="94" name="Text Box 32"/>
            <p:cNvSpPr txBox="1">
              <a:spLocks noChangeArrowheads="1"/>
            </p:cNvSpPr>
            <p:nvPr/>
          </p:nvSpPr>
          <p:spPr bwMode="auto">
            <a:xfrm>
              <a:off x="1606" y="1567"/>
              <a:ext cx="288" cy="21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95" name="Text Box 34"/>
            <p:cNvSpPr txBox="1">
              <a:spLocks noChangeArrowheads="1"/>
            </p:cNvSpPr>
            <p:nvPr/>
          </p:nvSpPr>
          <p:spPr bwMode="auto">
            <a:xfrm>
              <a:off x="1247" y="1567"/>
              <a:ext cx="1265" cy="27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2</a:t>
              </a:r>
              <a:endParaRPr lang="en-US" sz="3200" b="1" i="1">
                <a:solidFill>
                  <a:srgbClr val="000066"/>
                </a:solidFill>
                <a:latin typeface="Times New Roman" pitchFamily="16" charset="0"/>
                <a:cs typeface="Arial" charset="0"/>
              </a:endParaRPr>
            </a:p>
          </p:txBody>
        </p:sp>
      </p:grpSp>
      <p:grpSp>
        <p:nvGrpSpPr>
          <p:cNvPr id="96" name="Group 51"/>
          <p:cNvGrpSpPr>
            <a:grpSpLocks/>
          </p:cNvGrpSpPr>
          <p:nvPr/>
        </p:nvGrpSpPr>
        <p:grpSpPr bwMode="auto">
          <a:xfrm>
            <a:off x="5715008" y="4000504"/>
            <a:ext cx="702104" cy="460885"/>
            <a:chOff x="1261" y="3773"/>
            <a:chExt cx="1321" cy="199"/>
          </a:xfrm>
          <a:solidFill>
            <a:srgbClr val="FFC000"/>
          </a:solidFill>
        </p:grpSpPr>
        <p:sp>
          <p:nvSpPr>
            <p:cNvPr id="97" name="Text Box 44"/>
            <p:cNvSpPr txBox="1">
              <a:spLocks noChangeArrowheads="1"/>
            </p:cNvSpPr>
            <p:nvPr/>
          </p:nvSpPr>
          <p:spPr bwMode="auto">
            <a:xfrm>
              <a:off x="1754" y="3797"/>
              <a:ext cx="288" cy="15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98" name="Text Box 46"/>
            <p:cNvSpPr txBox="1">
              <a:spLocks noChangeArrowheads="1"/>
            </p:cNvSpPr>
            <p:nvPr/>
          </p:nvSpPr>
          <p:spPr bwMode="auto">
            <a:xfrm>
              <a:off x="1261" y="3773"/>
              <a:ext cx="1321" cy="19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dirty="0">
                  <a:solidFill>
                    <a:srgbClr val="000066"/>
                  </a:solidFill>
                  <a:latin typeface="Times New Roman" pitchFamily="16" charset="0"/>
                  <a:cs typeface="Arial" charset="0"/>
                </a:rPr>
                <a:t>6</a:t>
              </a:r>
              <a:endParaRPr lang="en-US" sz="3200" b="1" i="1" dirty="0">
                <a:solidFill>
                  <a:srgbClr val="000066"/>
                </a:solidFill>
                <a:latin typeface="Times New Roman" pitchFamily="16" charset="0"/>
                <a:cs typeface="Arial" charset="0"/>
              </a:endParaRPr>
            </a:p>
          </p:txBody>
        </p:sp>
      </p:grpSp>
      <p:sp>
        <p:nvSpPr>
          <p:cNvPr id="99" name="AutoShape 11"/>
          <p:cNvSpPr>
            <a:spLocks noChangeArrowheads="1"/>
          </p:cNvSpPr>
          <p:nvPr/>
        </p:nvSpPr>
        <p:spPr bwMode="auto">
          <a:xfrm>
            <a:off x="642910" y="3929066"/>
            <a:ext cx="720107" cy="506198"/>
          </a:xfrm>
          <a:prstGeom prst="rect">
            <a:avLst/>
          </a:prstGeom>
          <a:solidFill>
            <a:srgbClr val="FFC00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100" name="AutoShape 15"/>
          <p:cNvSpPr>
            <a:spLocks noChangeArrowheads="1"/>
          </p:cNvSpPr>
          <p:nvPr/>
        </p:nvSpPr>
        <p:spPr bwMode="auto">
          <a:xfrm>
            <a:off x="1643042" y="3929066"/>
            <a:ext cx="785576" cy="506201"/>
          </a:xfrm>
          <a:prstGeom prst="rect">
            <a:avLst/>
          </a:prstGeom>
          <a:solidFill>
            <a:srgbClr val="FFC00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C00000"/>
                </a:solidFill>
                <a:latin typeface="Times New Roman" pitchFamily="16" charset="0"/>
              </a:rPr>
              <a:t>+</a:t>
            </a:r>
            <a:endParaRPr lang="ru-RU" sz="2000" b="1" i="1" dirty="0">
              <a:solidFill>
                <a:srgbClr val="C00000"/>
              </a:solidFill>
              <a:latin typeface="Times New Roman" pitchFamily="16" charset="0"/>
            </a:endParaRPr>
          </a:p>
        </p:txBody>
      </p:sp>
      <p:sp>
        <p:nvSpPr>
          <p:cNvPr id="101" name="AutoShape 15"/>
          <p:cNvSpPr>
            <a:spLocks noChangeArrowheads="1"/>
          </p:cNvSpPr>
          <p:nvPr/>
        </p:nvSpPr>
        <p:spPr bwMode="auto">
          <a:xfrm>
            <a:off x="2643174" y="3929066"/>
            <a:ext cx="785576" cy="506201"/>
          </a:xfrm>
          <a:prstGeom prst="rect">
            <a:avLst/>
          </a:prstGeom>
          <a:solidFill>
            <a:srgbClr val="FFC00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102" name="AutoShape 11"/>
          <p:cNvSpPr>
            <a:spLocks noChangeArrowheads="1"/>
          </p:cNvSpPr>
          <p:nvPr/>
        </p:nvSpPr>
        <p:spPr bwMode="auto">
          <a:xfrm>
            <a:off x="3643306" y="3929066"/>
            <a:ext cx="785571" cy="506198"/>
          </a:xfrm>
          <a:prstGeom prst="rect">
            <a:avLst/>
          </a:prstGeom>
          <a:solidFill>
            <a:srgbClr val="FFC00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103" name="AutoShape 19"/>
          <p:cNvSpPr>
            <a:spLocks noChangeArrowheads="1"/>
          </p:cNvSpPr>
          <p:nvPr/>
        </p:nvSpPr>
        <p:spPr bwMode="auto">
          <a:xfrm>
            <a:off x="4643438" y="3929066"/>
            <a:ext cx="785571" cy="506201"/>
          </a:xfrm>
          <a:prstGeom prst="rect">
            <a:avLst/>
          </a:prstGeom>
          <a:solidFill>
            <a:srgbClr val="FFC00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endParaRPr lang="ru-RU" sz="2000" b="1" i="1" dirty="0">
              <a:solidFill>
                <a:srgbClr val="002060"/>
              </a:solidFill>
              <a:latin typeface="Times New Roman" pitchFamily="16" charset="0"/>
            </a:endParaRPr>
          </a:p>
        </p:txBody>
      </p:sp>
      <p:sp>
        <p:nvSpPr>
          <p:cNvPr id="104" name="AutoShape 23"/>
          <p:cNvSpPr>
            <a:spLocks noChangeArrowheads="1"/>
          </p:cNvSpPr>
          <p:nvPr/>
        </p:nvSpPr>
        <p:spPr bwMode="auto">
          <a:xfrm>
            <a:off x="5643570" y="3929066"/>
            <a:ext cx="785571" cy="506201"/>
          </a:xfrm>
          <a:prstGeom prst="rect">
            <a:avLst/>
          </a:prstGeom>
          <a:solidFill>
            <a:srgbClr val="FFC00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105" name="AutoShape 23"/>
          <p:cNvSpPr>
            <a:spLocks noChangeArrowheads="1"/>
          </p:cNvSpPr>
          <p:nvPr/>
        </p:nvSpPr>
        <p:spPr bwMode="auto">
          <a:xfrm>
            <a:off x="6643702" y="3929066"/>
            <a:ext cx="785571" cy="506201"/>
          </a:xfrm>
          <a:prstGeom prst="rect">
            <a:avLst/>
          </a:prstGeom>
          <a:solidFill>
            <a:srgbClr val="FFC00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grpSp>
        <p:nvGrpSpPr>
          <p:cNvPr id="106" name="Group 51"/>
          <p:cNvGrpSpPr>
            <a:grpSpLocks/>
          </p:cNvGrpSpPr>
          <p:nvPr/>
        </p:nvGrpSpPr>
        <p:grpSpPr bwMode="auto">
          <a:xfrm>
            <a:off x="7643834" y="4000504"/>
            <a:ext cx="785818" cy="460182"/>
            <a:chOff x="913" y="3751"/>
            <a:chExt cx="1016" cy="105"/>
          </a:xfrm>
          <a:solidFill>
            <a:srgbClr val="FFC000"/>
          </a:solidFill>
        </p:grpSpPr>
        <p:sp>
          <p:nvSpPr>
            <p:cNvPr id="107" name="Text Box 44"/>
            <p:cNvSpPr txBox="1">
              <a:spLocks noChangeArrowheads="1"/>
            </p:cNvSpPr>
            <p:nvPr/>
          </p:nvSpPr>
          <p:spPr bwMode="auto">
            <a:xfrm flipH="1">
              <a:off x="1726" y="3751"/>
              <a:ext cx="203" cy="83"/>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endParaRPr lang="ru-RU" sz="2400" b="1">
                <a:solidFill>
                  <a:srgbClr val="0000FF"/>
                </a:solidFill>
                <a:latin typeface="Times New Roman" pitchFamily="16" charset="0"/>
              </a:endParaRPr>
            </a:p>
          </p:txBody>
        </p:sp>
        <p:sp>
          <p:nvSpPr>
            <p:cNvPr id="108" name="Text Box 46"/>
            <p:cNvSpPr txBox="1">
              <a:spLocks noChangeArrowheads="1"/>
            </p:cNvSpPr>
            <p:nvPr/>
          </p:nvSpPr>
          <p:spPr bwMode="auto">
            <a:xfrm>
              <a:off x="913" y="3751"/>
              <a:ext cx="1016" cy="105"/>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r>
                <a:rPr lang="ru-RU" sz="3200" b="1" i="1" dirty="0" smtClean="0">
                  <a:solidFill>
                    <a:srgbClr val="000066"/>
                  </a:solidFill>
                  <a:latin typeface="Times New Roman" pitchFamily="16" charset="0"/>
                  <a:cs typeface="Arial" charset="0"/>
                </a:rPr>
                <a:t>8</a:t>
              </a:r>
              <a:endParaRPr lang="en-US" sz="3200" b="1" i="1" dirty="0">
                <a:solidFill>
                  <a:srgbClr val="000066"/>
                </a:solidFill>
                <a:latin typeface="Times New Roman" pitchFamily="16" charset="0"/>
                <a:cs typeface="Arial" charset="0"/>
              </a:endParaRPr>
            </a:p>
          </p:txBody>
        </p:sp>
      </p:grpSp>
      <p:sp>
        <p:nvSpPr>
          <p:cNvPr id="109" name="AutoShape 23"/>
          <p:cNvSpPr>
            <a:spLocks noChangeArrowheads="1"/>
          </p:cNvSpPr>
          <p:nvPr/>
        </p:nvSpPr>
        <p:spPr bwMode="auto">
          <a:xfrm>
            <a:off x="7643834" y="3929066"/>
            <a:ext cx="785571" cy="506201"/>
          </a:xfrm>
          <a:prstGeom prst="rect">
            <a:avLst/>
          </a:prstGeom>
          <a:solidFill>
            <a:srgbClr val="FFC00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110" name="Text Box 17"/>
          <p:cNvSpPr txBox="1">
            <a:spLocks noChangeArrowheads="1"/>
          </p:cNvSpPr>
          <p:nvPr/>
        </p:nvSpPr>
        <p:spPr bwMode="auto">
          <a:xfrm>
            <a:off x="642910" y="5286388"/>
            <a:ext cx="4307545" cy="256698"/>
          </a:xfrm>
          <a:prstGeom prst="rect">
            <a:avLst/>
          </a:prstGeom>
          <a:noFill/>
          <a:ln w="9525">
            <a:noFill/>
            <a:round/>
            <a:headEnd/>
            <a:tailEnd/>
          </a:ln>
        </p:spPr>
        <p:txBody>
          <a:bodyPr wrap="none" anchor="ctr"/>
          <a:lstStyle/>
          <a:p>
            <a:endParaRPr lang="ru-RU"/>
          </a:p>
        </p:txBody>
      </p:sp>
      <p:grpSp>
        <p:nvGrpSpPr>
          <p:cNvPr id="111" name="Group 47"/>
          <p:cNvGrpSpPr>
            <a:grpSpLocks/>
          </p:cNvGrpSpPr>
          <p:nvPr/>
        </p:nvGrpSpPr>
        <p:grpSpPr bwMode="auto">
          <a:xfrm>
            <a:off x="642910" y="4643446"/>
            <a:ext cx="692891" cy="501315"/>
            <a:chOff x="1229" y="1125"/>
            <a:chExt cx="1265" cy="277"/>
          </a:xfrm>
          <a:solidFill>
            <a:srgbClr val="FF66CC"/>
          </a:solidFill>
        </p:grpSpPr>
        <p:sp>
          <p:nvSpPr>
            <p:cNvPr id="112" name="Text Box 29"/>
            <p:cNvSpPr txBox="1">
              <a:spLocks noChangeArrowheads="1"/>
            </p:cNvSpPr>
            <p:nvPr/>
          </p:nvSpPr>
          <p:spPr bwMode="auto">
            <a:xfrm>
              <a:off x="1707" y="1125"/>
              <a:ext cx="288" cy="21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13" name="Text Box 30"/>
            <p:cNvSpPr txBox="1">
              <a:spLocks noChangeArrowheads="1"/>
            </p:cNvSpPr>
            <p:nvPr/>
          </p:nvSpPr>
          <p:spPr bwMode="auto">
            <a:xfrm>
              <a:off x="1229" y="1125"/>
              <a:ext cx="1265" cy="27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1</a:t>
              </a:r>
              <a:endParaRPr lang="en-US" sz="3200" b="1" i="1">
                <a:solidFill>
                  <a:srgbClr val="000066"/>
                </a:solidFill>
                <a:latin typeface="Times New Roman" pitchFamily="16" charset="0"/>
                <a:cs typeface="Arial" charset="0"/>
              </a:endParaRPr>
            </a:p>
          </p:txBody>
        </p:sp>
      </p:grpSp>
      <p:grpSp>
        <p:nvGrpSpPr>
          <p:cNvPr id="114" name="Group 48"/>
          <p:cNvGrpSpPr>
            <a:grpSpLocks/>
          </p:cNvGrpSpPr>
          <p:nvPr/>
        </p:nvGrpSpPr>
        <p:grpSpPr bwMode="auto">
          <a:xfrm>
            <a:off x="2714613" y="4643447"/>
            <a:ext cx="692626" cy="501375"/>
            <a:chOff x="1128" y="1778"/>
            <a:chExt cx="1265" cy="212"/>
          </a:xfrm>
          <a:solidFill>
            <a:srgbClr val="FF66CC"/>
          </a:solidFill>
        </p:grpSpPr>
        <p:sp>
          <p:nvSpPr>
            <p:cNvPr id="115" name="Text Box 32"/>
            <p:cNvSpPr txBox="1">
              <a:spLocks noChangeArrowheads="1"/>
            </p:cNvSpPr>
            <p:nvPr/>
          </p:nvSpPr>
          <p:spPr bwMode="auto">
            <a:xfrm>
              <a:off x="1486" y="1804"/>
              <a:ext cx="288" cy="16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16" name="Text Box 34"/>
            <p:cNvSpPr txBox="1">
              <a:spLocks noChangeArrowheads="1"/>
            </p:cNvSpPr>
            <p:nvPr/>
          </p:nvSpPr>
          <p:spPr bwMode="auto">
            <a:xfrm>
              <a:off x="1128" y="1778"/>
              <a:ext cx="1265" cy="212"/>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3</a:t>
              </a:r>
              <a:endParaRPr lang="en-US" sz="3200" b="1" i="1">
                <a:solidFill>
                  <a:srgbClr val="000066"/>
                </a:solidFill>
                <a:latin typeface="Times New Roman" pitchFamily="16" charset="0"/>
                <a:cs typeface="Arial" charset="0"/>
              </a:endParaRPr>
            </a:p>
          </p:txBody>
        </p:sp>
      </p:grpSp>
      <p:grpSp>
        <p:nvGrpSpPr>
          <p:cNvPr id="117" name="Group 49"/>
          <p:cNvGrpSpPr>
            <a:grpSpLocks/>
          </p:cNvGrpSpPr>
          <p:nvPr/>
        </p:nvGrpSpPr>
        <p:grpSpPr bwMode="auto">
          <a:xfrm>
            <a:off x="4714877" y="4643447"/>
            <a:ext cx="699976" cy="487048"/>
            <a:chOff x="1254" y="2223"/>
            <a:chExt cx="1316" cy="1082"/>
          </a:xfrm>
          <a:solidFill>
            <a:srgbClr val="FF66CC"/>
          </a:solidFill>
        </p:grpSpPr>
        <p:sp>
          <p:nvSpPr>
            <p:cNvPr id="118" name="Text Box 36"/>
            <p:cNvSpPr txBox="1">
              <a:spLocks noChangeArrowheads="1"/>
            </p:cNvSpPr>
            <p:nvPr/>
          </p:nvSpPr>
          <p:spPr bwMode="auto">
            <a:xfrm>
              <a:off x="1746" y="2631"/>
              <a:ext cx="288" cy="37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19" name="Text Box 38"/>
            <p:cNvSpPr txBox="1">
              <a:spLocks noChangeArrowheads="1"/>
            </p:cNvSpPr>
            <p:nvPr/>
          </p:nvSpPr>
          <p:spPr bwMode="auto">
            <a:xfrm>
              <a:off x="1254" y="2223"/>
              <a:ext cx="1316" cy="1082"/>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5</a:t>
              </a:r>
            </a:p>
            <a:p>
              <a:pPr>
                <a:spcBef>
                  <a:spcPct val="50000"/>
                </a:spcBef>
              </a:pPr>
              <a:endParaRPr lang="en-US" sz="3200" b="1" i="1">
                <a:solidFill>
                  <a:srgbClr val="000066"/>
                </a:solidFill>
                <a:latin typeface="Times New Roman" pitchFamily="16" charset="0"/>
                <a:cs typeface="Arial" charset="0"/>
              </a:endParaRPr>
            </a:p>
          </p:txBody>
        </p:sp>
      </p:grpSp>
      <p:grpSp>
        <p:nvGrpSpPr>
          <p:cNvPr id="120" name="Group 51"/>
          <p:cNvGrpSpPr>
            <a:grpSpLocks/>
          </p:cNvGrpSpPr>
          <p:nvPr/>
        </p:nvGrpSpPr>
        <p:grpSpPr bwMode="auto">
          <a:xfrm>
            <a:off x="6715140" y="4643446"/>
            <a:ext cx="702104" cy="500828"/>
            <a:chOff x="1261" y="3771"/>
            <a:chExt cx="1321" cy="199"/>
          </a:xfrm>
          <a:solidFill>
            <a:srgbClr val="FF66CC"/>
          </a:solidFill>
        </p:grpSpPr>
        <p:sp>
          <p:nvSpPr>
            <p:cNvPr id="121" name="Text Box 44"/>
            <p:cNvSpPr txBox="1">
              <a:spLocks noChangeArrowheads="1"/>
            </p:cNvSpPr>
            <p:nvPr/>
          </p:nvSpPr>
          <p:spPr bwMode="auto">
            <a:xfrm>
              <a:off x="1877" y="3795"/>
              <a:ext cx="288" cy="15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22" name="Text Box 46"/>
            <p:cNvSpPr txBox="1">
              <a:spLocks noChangeArrowheads="1"/>
            </p:cNvSpPr>
            <p:nvPr/>
          </p:nvSpPr>
          <p:spPr bwMode="auto">
            <a:xfrm>
              <a:off x="1261" y="3771"/>
              <a:ext cx="1321" cy="19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dirty="0">
                  <a:solidFill>
                    <a:srgbClr val="000066"/>
                  </a:solidFill>
                  <a:latin typeface="Times New Roman" pitchFamily="16" charset="0"/>
                  <a:cs typeface="Arial" charset="0"/>
                </a:rPr>
                <a:t>7</a:t>
              </a:r>
              <a:endParaRPr lang="en-US" sz="3200" b="1" i="1" dirty="0">
                <a:solidFill>
                  <a:srgbClr val="000066"/>
                </a:solidFill>
                <a:latin typeface="Times New Roman" pitchFamily="16" charset="0"/>
                <a:cs typeface="Arial" charset="0"/>
              </a:endParaRPr>
            </a:p>
          </p:txBody>
        </p:sp>
      </p:grpSp>
      <p:grpSp>
        <p:nvGrpSpPr>
          <p:cNvPr id="123" name="Group 47"/>
          <p:cNvGrpSpPr>
            <a:grpSpLocks/>
          </p:cNvGrpSpPr>
          <p:nvPr/>
        </p:nvGrpSpPr>
        <p:grpSpPr bwMode="auto">
          <a:xfrm>
            <a:off x="3714744" y="4643447"/>
            <a:ext cx="692891" cy="500066"/>
            <a:chOff x="1349" y="1100"/>
            <a:chExt cx="1265" cy="201"/>
          </a:xfrm>
          <a:solidFill>
            <a:srgbClr val="FF66CC"/>
          </a:solidFill>
        </p:grpSpPr>
        <p:sp>
          <p:nvSpPr>
            <p:cNvPr id="124" name="Text Box 29"/>
            <p:cNvSpPr txBox="1">
              <a:spLocks noChangeArrowheads="1"/>
            </p:cNvSpPr>
            <p:nvPr/>
          </p:nvSpPr>
          <p:spPr bwMode="auto">
            <a:xfrm>
              <a:off x="1707" y="1125"/>
              <a:ext cx="288" cy="15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25" name="Text Box 30"/>
            <p:cNvSpPr txBox="1">
              <a:spLocks noChangeArrowheads="1"/>
            </p:cNvSpPr>
            <p:nvPr/>
          </p:nvSpPr>
          <p:spPr bwMode="auto">
            <a:xfrm>
              <a:off x="1349" y="1100"/>
              <a:ext cx="1265" cy="201"/>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4</a:t>
              </a:r>
              <a:endParaRPr lang="en-US" sz="3200" b="1" i="1">
                <a:solidFill>
                  <a:srgbClr val="000066"/>
                </a:solidFill>
                <a:latin typeface="Times New Roman" pitchFamily="16" charset="0"/>
                <a:cs typeface="Arial" charset="0"/>
              </a:endParaRPr>
            </a:p>
          </p:txBody>
        </p:sp>
      </p:grpSp>
      <p:grpSp>
        <p:nvGrpSpPr>
          <p:cNvPr id="126" name="Group 48"/>
          <p:cNvGrpSpPr>
            <a:grpSpLocks/>
          </p:cNvGrpSpPr>
          <p:nvPr/>
        </p:nvGrpSpPr>
        <p:grpSpPr bwMode="auto">
          <a:xfrm>
            <a:off x="1714480" y="4643446"/>
            <a:ext cx="692627" cy="501283"/>
            <a:chOff x="1247" y="1567"/>
            <a:chExt cx="1265" cy="277"/>
          </a:xfrm>
          <a:solidFill>
            <a:srgbClr val="FF66CC"/>
          </a:solidFill>
        </p:grpSpPr>
        <p:sp>
          <p:nvSpPr>
            <p:cNvPr id="127" name="Text Box 32"/>
            <p:cNvSpPr txBox="1">
              <a:spLocks noChangeArrowheads="1"/>
            </p:cNvSpPr>
            <p:nvPr/>
          </p:nvSpPr>
          <p:spPr bwMode="auto">
            <a:xfrm>
              <a:off x="1606" y="1567"/>
              <a:ext cx="288" cy="21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28" name="Text Box 34"/>
            <p:cNvSpPr txBox="1">
              <a:spLocks noChangeArrowheads="1"/>
            </p:cNvSpPr>
            <p:nvPr/>
          </p:nvSpPr>
          <p:spPr bwMode="auto">
            <a:xfrm>
              <a:off x="1247" y="1567"/>
              <a:ext cx="1265" cy="27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2</a:t>
              </a:r>
              <a:endParaRPr lang="en-US" sz="3200" b="1" i="1">
                <a:solidFill>
                  <a:srgbClr val="000066"/>
                </a:solidFill>
                <a:latin typeface="Times New Roman" pitchFamily="16" charset="0"/>
                <a:cs typeface="Arial" charset="0"/>
              </a:endParaRPr>
            </a:p>
          </p:txBody>
        </p:sp>
      </p:grpSp>
      <p:grpSp>
        <p:nvGrpSpPr>
          <p:cNvPr id="129" name="Group 51"/>
          <p:cNvGrpSpPr>
            <a:grpSpLocks/>
          </p:cNvGrpSpPr>
          <p:nvPr/>
        </p:nvGrpSpPr>
        <p:grpSpPr bwMode="auto">
          <a:xfrm>
            <a:off x="5715008" y="4643448"/>
            <a:ext cx="702104" cy="500828"/>
            <a:chOff x="1261" y="3773"/>
            <a:chExt cx="1321" cy="199"/>
          </a:xfrm>
          <a:solidFill>
            <a:srgbClr val="FF66CC"/>
          </a:solidFill>
        </p:grpSpPr>
        <p:sp>
          <p:nvSpPr>
            <p:cNvPr id="130" name="Text Box 44"/>
            <p:cNvSpPr txBox="1">
              <a:spLocks noChangeArrowheads="1"/>
            </p:cNvSpPr>
            <p:nvPr/>
          </p:nvSpPr>
          <p:spPr bwMode="auto">
            <a:xfrm>
              <a:off x="1754" y="3797"/>
              <a:ext cx="288" cy="15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31" name="Text Box 46"/>
            <p:cNvSpPr txBox="1">
              <a:spLocks noChangeArrowheads="1"/>
            </p:cNvSpPr>
            <p:nvPr/>
          </p:nvSpPr>
          <p:spPr bwMode="auto">
            <a:xfrm>
              <a:off x="1261" y="3773"/>
              <a:ext cx="1321" cy="19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6</a:t>
              </a:r>
              <a:endParaRPr lang="en-US" sz="3200" b="1" i="1">
                <a:solidFill>
                  <a:srgbClr val="000066"/>
                </a:solidFill>
                <a:latin typeface="Times New Roman" pitchFamily="16" charset="0"/>
                <a:cs typeface="Arial" charset="0"/>
              </a:endParaRPr>
            </a:p>
          </p:txBody>
        </p:sp>
      </p:grpSp>
      <p:sp>
        <p:nvSpPr>
          <p:cNvPr id="132" name="AutoShape 11"/>
          <p:cNvSpPr>
            <a:spLocks noChangeArrowheads="1"/>
          </p:cNvSpPr>
          <p:nvPr/>
        </p:nvSpPr>
        <p:spPr bwMode="auto">
          <a:xfrm>
            <a:off x="642910" y="4572008"/>
            <a:ext cx="720107" cy="550069"/>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133" name="AutoShape 15"/>
          <p:cNvSpPr>
            <a:spLocks noChangeArrowheads="1"/>
          </p:cNvSpPr>
          <p:nvPr/>
        </p:nvSpPr>
        <p:spPr bwMode="auto">
          <a:xfrm>
            <a:off x="1643042" y="4572008"/>
            <a:ext cx="785576" cy="550073"/>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r>
              <a:rPr lang="ru-RU" sz="2000" b="1" i="1" dirty="0" smtClean="0">
                <a:solidFill>
                  <a:srgbClr val="C00000"/>
                </a:solidFill>
                <a:latin typeface="Times New Roman" pitchFamily="16" charset="0"/>
              </a:rPr>
              <a:t>приз</a:t>
            </a:r>
            <a:endParaRPr lang="ru-RU" sz="2000" b="1" i="1" dirty="0">
              <a:solidFill>
                <a:srgbClr val="C00000"/>
              </a:solidFill>
              <a:latin typeface="Times New Roman" pitchFamily="16" charset="0"/>
            </a:endParaRPr>
          </a:p>
        </p:txBody>
      </p:sp>
      <p:sp>
        <p:nvSpPr>
          <p:cNvPr id="134" name="AutoShape 15"/>
          <p:cNvSpPr>
            <a:spLocks noChangeArrowheads="1"/>
          </p:cNvSpPr>
          <p:nvPr/>
        </p:nvSpPr>
        <p:spPr bwMode="auto">
          <a:xfrm>
            <a:off x="2643174" y="4572008"/>
            <a:ext cx="785576" cy="550073"/>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135" name="AutoShape 11"/>
          <p:cNvSpPr>
            <a:spLocks noChangeArrowheads="1"/>
          </p:cNvSpPr>
          <p:nvPr/>
        </p:nvSpPr>
        <p:spPr bwMode="auto">
          <a:xfrm>
            <a:off x="3643306" y="4572008"/>
            <a:ext cx="785571" cy="550069"/>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endParaRPr lang="ru-RU" sz="2000" b="1" i="1" dirty="0">
              <a:solidFill>
                <a:srgbClr val="002060"/>
              </a:solidFill>
              <a:latin typeface="Times New Roman" pitchFamily="16" charset="0"/>
            </a:endParaRPr>
          </a:p>
        </p:txBody>
      </p:sp>
      <p:sp>
        <p:nvSpPr>
          <p:cNvPr id="136" name="AutoShape 19"/>
          <p:cNvSpPr>
            <a:spLocks noChangeArrowheads="1"/>
          </p:cNvSpPr>
          <p:nvPr/>
        </p:nvSpPr>
        <p:spPr bwMode="auto">
          <a:xfrm>
            <a:off x="4643438" y="4572008"/>
            <a:ext cx="785571" cy="550073"/>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137" name="AutoShape 23"/>
          <p:cNvSpPr>
            <a:spLocks noChangeArrowheads="1"/>
          </p:cNvSpPr>
          <p:nvPr/>
        </p:nvSpPr>
        <p:spPr bwMode="auto">
          <a:xfrm>
            <a:off x="5643570" y="4572008"/>
            <a:ext cx="785571" cy="550073"/>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138" name="AutoShape 23"/>
          <p:cNvSpPr>
            <a:spLocks noChangeArrowheads="1"/>
          </p:cNvSpPr>
          <p:nvPr/>
        </p:nvSpPr>
        <p:spPr bwMode="auto">
          <a:xfrm>
            <a:off x="6643702" y="4572008"/>
            <a:ext cx="785571" cy="550073"/>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grpSp>
        <p:nvGrpSpPr>
          <p:cNvPr id="139" name="Group 51"/>
          <p:cNvGrpSpPr>
            <a:grpSpLocks/>
          </p:cNvGrpSpPr>
          <p:nvPr/>
        </p:nvGrpSpPr>
        <p:grpSpPr bwMode="auto">
          <a:xfrm>
            <a:off x="7643834" y="4643447"/>
            <a:ext cx="785818" cy="500065"/>
            <a:chOff x="913" y="3751"/>
            <a:chExt cx="1016" cy="105"/>
          </a:xfrm>
          <a:solidFill>
            <a:srgbClr val="FF66CC"/>
          </a:solidFill>
        </p:grpSpPr>
        <p:sp>
          <p:nvSpPr>
            <p:cNvPr id="140" name="Text Box 44"/>
            <p:cNvSpPr txBox="1">
              <a:spLocks noChangeArrowheads="1"/>
            </p:cNvSpPr>
            <p:nvPr/>
          </p:nvSpPr>
          <p:spPr bwMode="auto">
            <a:xfrm flipH="1">
              <a:off x="1726" y="3751"/>
              <a:ext cx="203" cy="83"/>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endParaRPr lang="ru-RU" sz="2400" b="1">
                <a:solidFill>
                  <a:srgbClr val="0000FF"/>
                </a:solidFill>
                <a:latin typeface="Times New Roman" pitchFamily="16" charset="0"/>
              </a:endParaRPr>
            </a:p>
          </p:txBody>
        </p:sp>
        <p:sp>
          <p:nvSpPr>
            <p:cNvPr id="141" name="Text Box 46"/>
            <p:cNvSpPr txBox="1">
              <a:spLocks noChangeArrowheads="1"/>
            </p:cNvSpPr>
            <p:nvPr/>
          </p:nvSpPr>
          <p:spPr bwMode="auto">
            <a:xfrm>
              <a:off x="913" y="3751"/>
              <a:ext cx="1016" cy="105"/>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r>
                <a:rPr lang="ru-RU" sz="3200" b="1" i="1" dirty="0" smtClean="0">
                  <a:solidFill>
                    <a:srgbClr val="000066"/>
                  </a:solidFill>
                  <a:latin typeface="Times New Roman" pitchFamily="16" charset="0"/>
                  <a:cs typeface="Arial" charset="0"/>
                </a:rPr>
                <a:t>8</a:t>
              </a:r>
              <a:endParaRPr lang="en-US" sz="3200" b="1" i="1" dirty="0">
                <a:solidFill>
                  <a:srgbClr val="000066"/>
                </a:solidFill>
                <a:latin typeface="Times New Roman" pitchFamily="16" charset="0"/>
                <a:cs typeface="Arial" charset="0"/>
              </a:endParaRPr>
            </a:p>
          </p:txBody>
        </p:sp>
      </p:grpSp>
      <p:sp>
        <p:nvSpPr>
          <p:cNvPr id="142" name="AutoShape 23"/>
          <p:cNvSpPr>
            <a:spLocks noChangeArrowheads="1"/>
          </p:cNvSpPr>
          <p:nvPr/>
        </p:nvSpPr>
        <p:spPr bwMode="auto">
          <a:xfrm>
            <a:off x="7643834" y="4572008"/>
            <a:ext cx="785571" cy="550073"/>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143" name="Text Box 17"/>
          <p:cNvSpPr txBox="1">
            <a:spLocks noChangeArrowheads="1"/>
          </p:cNvSpPr>
          <p:nvPr/>
        </p:nvSpPr>
        <p:spPr bwMode="auto">
          <a:xfrm>
            <a:off x="642910" y="5286388"/>
            <a:ext cx="4307545" cy="236225"/>
          </a:xfrm>
          <a:prstGeom prst="rect">
            <a:avLst/>
          </a:prstGeom>
          <a:noFill/>
          <a:ln w="9525">
            <a:noFill/>
            <a:round/>
            <a:headEnd/>
            <a:tailEnd/>
          </a:ln>
        </p:spPr>
        <p:txBody>
          <a:bodyPr wrap="none" anchor="ctr"/>
          <a:lstStyle/>
          <a:p>
            <a:endParaRPr lang="ru-RU"/>
          </a:p>
        </p:txBody>
      </p:sp>
      <p:sp>
        <p:nvSpPr>
          <p:cNvPr id="144" name="Text Box 17"/>
          <p:cNvSpPr txBox="1">
            <a:spLocks noChangeArrowheads="1"/>
          </p:cNvSpPr>
          <p:nvPr/>
        </p:nvSpPr>
        <p:spPr bwMode="auto">
          <a:xfrm>
            <a:off x="795310" y="5438788"/>
            <a:ext cx="4307545" cy="256698"/>
          </a:xfrm>
          <a:prstGeom prst="rect">
            <a:avLst/>
          </a:prstGeom>
          <a:noFill/>
          <a:ln w="9525">
            <a:noFill/>
            <a:round/>
            <a:headEnd/>
            <a:tailEnd/>
          </a:ln>
        </p:spPr>
        <p:txBody>
          <a:bodyPr wrap="none" anchor="ctr"/>
          <a:lstStyle/>
          <a:p>
            <a:endParaRPr lang="ru-RU"/>
          </a:p>
        </p:txBody>
      </p:sp>
      <p:grpSp>
        <p:nvGrpSpPr>
          <p:cNvPr id="145" name="Group 47"/>
          <p:cNvGrpSpPr>
            <a:grpSpLocks/>
          </p:cNvGrpSpPr>
          <p:nvPr/>
        </p:nvGrpSpPr>
        <p:grpSpPr bwMode="auto">
          <a:xfrm>
            <a:off x="630182" y="5300656"/>
            <a:ext cx="692891" cy="501315"/>
            <a:chOff x="1229" y="1125"/>
            <a:chExt cx="1265" cy="277"/>
          </a:xfrm>
        </p:grpSpPr>
        <p:sp>
          <p:nvSpPr>
            <p:cNvPr id="146" name="Text Box 29"/>
            <p:cNvSpPr txBox="1">
              <a:spLocks noChangeArrowheads="1"/>
            </p:cNvSpPr>
            <p:nvPr/>
          </p:nvSpPr>
          <p:spPr bwMode="auto">
            <a:xfrm>
              <a:off x="1707" y="1125"/>
              <a:ext cx="288" cy="218"/>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47" name="Text Box 30"/>
            <p:cNvSpPr txBox="1">
              <a:spLocks noChangeArrowheads="1"/>
            </p:cNvSpPr>
            <p:nvPr/>
          </p:nvSpPr>
          <p:spPr bwMode="auto">
            <a:xfrm>
              <a:off x="1229" y="1125"/>
              <a:ext cx="1265" cy="27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1</a:t>
              </a:r>
              <a:endParaRPr lang="en-US" sz="3200" b="1" i="1">
                <a:solidFill>
                  <a:srgbClr val="000066"/>
                </a:solidFill>
                <a:latin typeface="Times New Roman" pitchFamily="16" charset="0"/>
                <a:cs typeface="Arial" charset="0"/>
              </a:endParaRPr>
            </a:p>
          </p:txBody>
        </p:sp>
      </p:grpSp>
      <p:grpSp>
        <p:nvGrpSpPr>
          <p:cNvPr id="148" name="Group 48"/>
          <p:cNvGrpSpPr>
            <a:grpSpLocks/>
          </p:cNvGrpSpPr>
          <p:nvPr/>
        </p:nvGrpSpPr>
        <p:grpSpPr bwMode="auto">
          <a:xfrm>
            <a:off x="2701885" y="5300657"/>
            <a:ext cx="692626" cy="501375"/>
            <a:chOff x="1128" y="1778"/>
            <a:chExt cx="1265" cy="212"/>
          </a:xfrm>
        </p:grpSpPr>
        <p:sp>
          <p:nvSpPr>
            <p:cNvPr id="149" name="Text Box 32"/>
            <p:cNvSpPr txBox="1">
              <a:spLocks noChangeArrowheads="1"/>
            </p:cNvSpPr>
            <p:nvPr/>
          </p:nvSpPr>
          <p:spPr bwMode="auto">
            <a:xfrm>
              <a:off x="1486" y="1804"/>
              <a:ext cx="288" cy="16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50" name="Text Box 34"/>
            <p:cNvSpPr txBox="1">
              <a:spLocks noChangeArrowheads="1"/>
            </p:cNvSpPr>
            <p:nvPr/>
          </p:nvSpPr>
          <p:spPr bwMode="auto">
            <a:xfrm>
              <a:off x="1128" y="1778"/>
              <a:ext cx="1265" cy="212"/>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3</a:t>
              </a:r>
              <a:endParaRPr lang="en-US" sz="3200" b="1" i="1">
                <a:solidFill>
                  <a:srgbClr val="000066"/>
                </a:solidFill>
                <a:latin typeface="Times New Roman" pitchFamily="16" charset="0"/>
                <a:cs typeface="Arial" charset="0"/>
              </a:endParaRPr>
            </a:p>
          </p:txBody>
        </p:sp>
      </p:grpSp>
      <p:grpSp>
        <p:nvGrpSpPr>
          <p:cNvPr id="151" name="Group 49"/>
          <p:cNvGrpSpPr>
            <a:grpSpLocks/>
          </p:cNvGrpSpPr>
          <p:nvPr/>
        </p:nvGrpSpPr>
        <p:grpSpPr bwMode="auto">
          <a:xfrm>
            <a:off x="4702149" y="5300657"/>
            <a:ext cx="699976" cy="487048"/>
            <a:chOff x="1254" y="2223"/>
            <a:chExt cx="1316" cy="1082"/>
          </a:xfrm>
        </p:grpSpPr>
        <p:sp>
          <p:nvSpPr>
            <p:cNvPr id="152" name="Text Box 36"/>
            <p:cNvSpPr txBox="1">
              <a:spLocks noChangeArrowheads="1"/>
            </p:cNvSpPr>
            <p:nvPr/>
          </p:nvSpPr>
          <p:spPr bwMode="auto">
            <a:xfrm>
              <a:off x="1746" y="2631"/>
              <a:ext cx="288" cy="378"/>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53" name="Text Box 38"/>
            <p:cNvSpPr txBox="1">
              <a:spLocks noChangeArrowheads="1"/>
            </p:cNvSpPr>
            <p:nvPr/>
          </p:nvSpPr>
          <p:spPr bwMode="auto">
            <a:xfrm>
              <a:off x="1254" y="2223"/>
              <a:ext cx="1316" cy="1082"/>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5</a:t>
              </a:r>
            </a:p>
            <a:p>
              <a:pPr>
                <a:spcBef>
                  <a:spcPct val="50000"/>
                </a:spcBef>
              </a:pPr>
              <a:endParaRPr lang="en-US" sz="3200" b="1" i="1">
                <a:solidFill>
                  <a:srgbClr val="000066"/>
                </a:solidFill>
                <a:latin typeface="Times New Roman" pitchFamily="16" charset="0"/>
                <a:cs typeface="Arial" charset="0"/>
              </a:endParaRPr>
            </a:p>
          </p:txBody>
        </p:sp>
      </p:grpSp>
      <p:grpSp>
        <p:nvGrpSpPr>
          <p:cNvPr id="154" name="Group 51"/>
          <p:cNvGrpSpPr>
            <a:grpSpLocks/>
          </p:cNvGrpSpPr>
          <p:nvPr/>
        </p:nvGrpSpPr>
        <p:grpSpPr bwMode="auto">
          <a:xfrm>
            <a:off x="6702412" y="5229220"/>
            <a:ext cx="702104" cy="500828"/>
            <a:chOff x="1261" y="3771"/>
            <a:chExt cx="1321" cy="199"/>
          </a:xfrm>
        </p:grpSpPr>
        <p:sp>
          <p:nvSpPr>
            <p:cNvPr id="155" name="Text Box 44"/>
            <p:cNvSpPr txBox="1">
              <a:spLocks noChangeArrowheads="1"/>
            </p:cNvSpPr>
            <p:nvPr/>
          </p:nvSpPr>
          <p:spPr bwMode="auto">
            <a:xfrm>
              <a:off x="1877" y="3795"/>
              <a:ext cx="288" cy="15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56" name="Text Box 46"/>
            <p:cNvSpPr txBox="1">
              <a:spLocks noChangeArrowheads="1"/>
            </p:cNvSpPr>
            <p:nvPr/>
          </p:nvSpPr>
          <p:spPr bwMode="auto">
            <a:xfrm>
              <a:off x="1261" y="3771"/>
              <a:ext cx="1321" cy="199"/>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dirty="0">
                  <a:solidFill>
                    <a:srgbClr val="000066"/>
                  </a:solidFill>
                  <a:latin typeface="Times New Roman" pitchFamily="16" charset="0"/>
                  <a:cs typeface="Arial" charset="0"/>
                </a:rPr>
                <a:t>7</a:t>
              </a:r>
              <a:endParaRPr lang="en-US" sz="3200" b="1" i="1" dirty="0">
                <a:solidFill>
                  <a:srgbClr val="000066"/>
                </a:solidFill>
                <a:latin typeface="Times New Roman" pitchFamily="16" charset="0"/>
                <a:cs typeface="Arial" charset="0"/>
              </a:endParaRPr>
            </a:p>
          </p:txBody>
        </p:sp>
      </p:grpSp>
      <p:grpSp>
        <p:nvGrpSpPr>
          <p:cNvPr id="157" name="Group 47"/>
          <p:cNvGrpSpPr>
            <a:grpSpLocks/>
          </p:cNvGrpSpPr>
          <p:nvPr/>
        </p:nvGrpSpPr>
        <p:grpSpPr bwMode="auto">
          <a:xfrm>
            <a:off x="3702016" y="5300657"/>
            <a:ext cx="692891" cy="500066"/>
            <a:chOff x="1349" y="1100"/>
            <a:chExt cx="1265" cy="201"/>
          </a:xfrm>
        </p:grpSpPr>
        <p:sp>
          <p:nvSpPr>
            <p:cNvPr id="158" name="Text Box 29"/>
            <p:cNvSpPr txBox="1">
              <a:spLocks noChangeArrowheads="1"/>
            </p:cNvSpPr>
            <p:nvPr/>
          </p:nvSpPr>
          <p:spPr bwMode="auto">
            <a:xfrm>
              <a:off x="1707" y="1125"/>
              <a:ext cx="288" cy="159"/>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59" name="Text Box 30"/>
            <p:cNvSpPr txBox="1">
              <a:spLocks noChangeArrowheads="1"/>
            </p:cNvSpPr>
            <p:nvPr/>
          </p:nvSpPr>
          <p:spPr bwMode="auto">
            <a:xfrm>
              <a:off x="1349" y="1100"/>
              <a:ext cx="1265" cy="201"/>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4</a:t>
              </a:r>
              <a:endParaRPr lang="en-US" sz="3200" b="1" i="1">
                <a:solidFill>
                  <a:srgbClr val="000066"/>
                </a:solidFill>
                <a:latin typeface="Times New Roman" pitchFamily="16" charset="0"/>
                <a:cs typeface="Arial" charset="0"/>
              </a:endParaRPr>
            </a:p>
          </p:txBody>
        </p:sp>
      </p:grpSp>
      <p:grpSp>
        <p:nvGrpSpPr>
          <p:cNvPr id="160" name="Group 48"/>
          <p:cNvGrpSpPr>
            <a:grpSpLocks/>
          </p:cNvGrpSpPr>
          <p:nvPr/>
        </p:nvGrpSpPr>
        <p:grpSpPr bwMode="auto">
          <a:xfrm>
            <a:off x="1701752" y="5300656"/>
            <a:ext cx="692627" cy="501283"/>
            <a:chOff x="1247" y="1567"/>
            <a:chExt cx="1265" cy="277"/>
          </a:xfrm>
        </p:grpSpPr>
        <p:sp>
          <p:nvSpPr>
            <p:cNvPr id="161" name="Text Box 32"/>
            <p:cNvSpPr txBox="1">
              <a:spLocks noChangeArrowheads="1"/>
            </p:cNvSpPr>
            <p:nvPr/>
          </p:nvSpPr>
          <p:spPr bwMode="auto">
            <a:xfrm>
              <a:off x="1606" y="1567"/>
              <a:ext cx="288" cy="218"/>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62" name="Text Box 34"/>
            <p:cNvSpPr txBox="1">
              <a:spLocks noChangeArrowheads="1"/>
            </p:cNvSpPr>
            <p:nvPr/>
          </p:nvSpPr>
          <p:spPr bwMode="auto">
            <a:xfrm>
              <a:off x="1247" y="1567"/>
              <a:ext cx="1265" cy="27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2</a:t>
              </a:r>
              <a:endParaRPr lang="en-US" sz="3200" b="1" i="1">
                <a:solidFill>
                  <a:srgbClr val="000066"/>
                </a:solidFill>
                <a:latin typeface="Times New Roman" pitchFamily="16" charset="0"/>
                <a:cs typeface="Arial" charset="0"/>
              </a:endParaRPr>
            </a:p>
          </p:txBody>
        </p:sp>
      </p:grpSp>
      <p:grpSp>
        <p:nvGrpSpPr>
          <p:cNvPr id="163" name="Group 51"/>
          <p:cNvGrpSpPr>
            <a:grpSpLocks/>
          </p:cNvGrpSpPr>
          <p:nvPr/>
        </p:nvGrpSpPr>
        <p:grpSpPr bwMode="auto">
          <a:xfrm>
            <a:off x="5702280" y="5300658"/>
            <a:ext cx="702104" cy="500828"/>
            <a:chOff x="1261" y="3773"/>
            <a:chExt cx="1321" cy="199"/>
          </a:xfrm>
        </p:grpSpPr>
        <p:sp>
          <p:nvSpPr>
            <p:cNvPr id="164" name="Text Box 44"/>
            <p:cNvSpPr txBox="1">
              <a:spLocks noChangeArrowheads="1"/>
            </p:cNvSpPr>
            <p:nvPr/>
          </p:nvSpPr>
          <p:spPr bwMode="auto">
            <a:xfrm>
              <a:off x="1754" y="3797"/>
              <a:ext cx="288" cy="15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65" name="Text Box 46"/>
            <p:cNvSpPr txBox="1">
              <a:spLocks noChangeArrowheads="1"/>
            </p:cNvSpPr>
            <p:nvPr/>
          </p:nvSpPr>
          <p:spPr bwMode="auto">
            <a:xfrm>
              <a:off x="1261" y="3773"/>
              <a:ext cx="1321" cy="199"/>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6</a:t>
              </a:r>
              <a:endParaRPr lang="en-US" sz="3200" b="1" i="1">
                <a:solidFill>
                  <a:srgbClr val="000066"/>
                </a:solidFill>
                <a:latin typeface="Times New Roman" pitchFamily="16" charset="0"/>
                <a:cs typeface="Arial" charset="0"/>
              </a:endParaRPr>
            </a:p>
          </p:txBody>
        </p:sp>
      </p:grpSp>
      <p:sp>
        <p:nvSpPr>
          <p:cNvPr id="166" name="AutoShape 11"/>
          <p:cNvSpPr>
            <a:spLocks noChangeArrowheads="1"/>
          </p:cNvSpPr>
          <p:nvPr/>
        </p:nvSpPr>
        <p:spPr bwMode="auto">
          <a:xfrm>
            <a:off x="630182" y="5229218"/>
            <a:ext cx="720107" cy="550069"/>
          </a:xfrm>
          <a:prstGeom prst="rect">
            <a:avLst/>
          </a:prstGeom>
          <a:solidFill>
            <a:schemeClr val="tx2">
              <a:lumMod val="40000"/>
              <a:lumOff val="6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C00000"/>
                </a:solidFill>
                <a:latin typeface="Times New Roman" pitchFamily="16" charset="0"/>
              </a:rPr>
              <a:t>приз</a:t>
            </a:r>
            <a:endParaRPr lang="ru-RU" sz="2000" b="1" i="1" dirty="0">
              <a:solidFill>
                <a:srgbClr val="C00000"/>
              </a:solidFill>
              <a:latin typeface="Times New Roman" pitchFamily="16" charset="0"/>
            </a:endParaRPr>
          </a:p>
        </p:txBody>
      </p:sp>
      <p:sp>
        <p:nvSpPr>
          <p:cNvPr id="167" name="AutoShape 15"/>
          <p:cNvSpPr>
            <a:spLocks noChangeArrowheads="1"/>
          </p:cNvSpPr>
          <p:nvPr/>
        </p:nvSpPr>
        <p:spPr bwMode="auto">
          <a:xfrm>
            <a:off x="1630314" y="5229218"/>
            <a:ext cx="785576" cy="550073"/>
          </a:xfrm>
          <a:prstGeom prst="rect">
            <a:avLst/>
          </a:prstGeom>
          <a:solidFill>
            <a:schemeClr val="tx2">
              <a:lumMod val="40000"/>
              <a:lumOff val="6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168" name="AutoShape 15"/>
          <p:cNvSpPr>
            <a:spLocks noChangeArrowheads="1"/>
          </p:cNvSpPr>
          <p:nvPr/>
        </p:nvSpPr>
        <p:spPr bwMode="auto">
          <a:xfrm>
            <a:off x="2630446" y="5229218"/>
            <a:ext cx="785576" cy="550073"/>
          </a:xfrm>
          <a:prstGeom prst="rect">
            <a:avLst/>
          </a:prstGeom>
          <a:solidFill>
            <a:schemeClr val="tx2">
              <a:lumMod val="40000"/>
              <a:lumOff val="6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169" name="AutoShape 11"/>
          <p:cNvSpPr>
            <a:spLocks noChangeArrowheads="1"/>
          </p:cNvSpPr>
          <p:nvPr/>
        </p:nvSpPr>
        <p:spPr bwMode="auto">
          <a:xfrm>
            <a:off x="3630578" y="5229218"/>
            <a:ext cx="785571" cy="550069"/>
          </a:xfrm>
          <a:prstGeom prst="rect">
            <a:avLst/>
          </a:prstGeom>
          <a:solidFill>
            <a:schemeClr val="tx2">
              <a:lumMod val="40000"/>
              <a:lumOff val="6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170" name="AutoShape 19"/>
          <p:cNvSpPr>
            <a:spLocks noChangeArrowheads="1"/>
          </p:cNvSpPr>
          <p:nvPr/>
        </p:nvSpPr>
        <p:spPr bwMode="auto">
          <a:xfrm>
            <a:off x="4630710" y="5229218"/>
            <a:ext cx="785571" cy="550073"/>
          </a:xfrm>
          <a:prstGeom prst="rect">
            <a:avLst/>
          </a:prstGeom>
          <a:solidFill>
            <a:schemeClr val="tx2">
              <a:lumMod val="40000"/>
              <a:lumOff val="6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171" name="AutoShape 23"/>
          <p:cNvSpPr>
            <a:spLocks noChangeArrowheads="1"/>
          </p:cNvSpPr>
          <p:nvPr/>
        </p:nvSpPr>
        <p:spPr bwMode="auto">
          <a:xfrm>
            <a:off x="5630842" y="5229218"/>
            <a:ext cx="785571" cy="550073"/>
          </a:xfrm>
          <a:prstGeom prst="rect">
            <a:avLst/>
          </a:prstGeom>
          <a:solidFill>
            <a:schemeClr val="tx2">
              <a:lumMod val="40000"/>
              <a:lumOff val="6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endParaRPr lang="ru-RU" sz="2000" b="1" i="1" dirty="0">
              <a:solidFill>
                <a:srgbClr val="002060"/>
              </a:solidFill>
              <a:latin typeface="Times New Roman" pitchFamily="16" charset="0"/>
            </a:endParaRPr>
          </a:p>
        </p:txBody>
      </p:sp>
      <p:sp>
        <p:nvSpPr>
          <p:cNvPr id="172" name="AutoShape 23"/>
          <p:cNvSpPr>
            <a:spLocks noChangeArrowheads="1"/>
          </p:cNvSpPr>
          <p:nvPr/>
        </p:nvSpPr>
        <p:spPr bwMode="auto">
          <a:xfrm>
            <a:off x="6630974" y="5229218"/>
            <a:ext cx="785571" cy="550073"/>
          </a:xfrm>
          <a:prstGeom prst="rect">
            <a:avLst/>
          </a:prstGeom>
          <a:solidFill>
            <a:schemeClr val="tx2">
              <a:lumMod val="40000"/>
              <a:lumOff val="6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grpSp>
        <p:nvGrpSpPr>
          <p:cNvPr id="173" name="Group 51"/>
          <p:cNvGrpSpPr>
            <a:grpSpLocks/>
          </p:cNvGrpSpPr>
          <p:nvPr/>
        </p:nvGrpSpPr>
        <p:grpSpPr bwMode="auto">
          <a:xfrm>
            <a:off x="7631106" y="5300657"/>
            <a:ext cx="785818" cy="500065"/>
            <a:chOff x="913" y="3751"/>
            <a:chExt cx="1016" cy="105"/>
          </a:xfrm>
        </p:grpSpPr>
        <p:sp>
          <p:nvSpPr>
            <p:cNvPr id="174" name="Text Box 44"/>
            <p:cNvSpPr txBox="1">
              <a:spLocks noChangeArrowheads="1"/>
            </p:cNvSpPr>
            <p:nvPr/>
          </p:nvSpPr>
          <p:spPr bwMode="auto">
            <a:xfrm flipH="1">
              <a:off x="1726" y="3751"/>
              <a:ext cx="203" cy="83"/>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endParaRPr lang="ru-RU" sz="2400" b="1">
                <a:solidFill>
                  <a:srgbClr val="0000FF"/>
                </a:solidFill>
                <a:latin typeface="Times New Roman" pitchFamily="16" charset="0"/>
              </a:endParaRPr>
            </a:p>
          </p:txBody>
        </p:sp>
        <p:sp>
          <p:nvSpPr>
            <p:cNvPr id="175" name="Text Box 46"/>
            <p:cNvSpPr txBox="1">
              <a:spLocks noChangeArrowheads="1"/>
            </p:cNvSpPr>
            <p:nvPr/>
          </p:nvSpPr>
          <p:spPr bwMode="auto">
            <a:xfrm>
              <a:off x="913" y="3751"/>
              <a:ext cx="1016" cy="105"/>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r>
                <a:rPr lang="ru-RU" sz="3200" b="1" i="1" dirty="0" smtClean="0">
                  <a:solidFill>
                    <a:srgbClr val="000066"/>
                  </a:solidFill>
                  <a:latin typeface="Times New Roman" pitchFamily="16" charset="0"/>
                  <a:cs typeface="Arial" charset="0"/>
                </a:rPr>
                <a:t>8</a:t>
              </a:r>
              <a:endParaRPr lang="en-US" sz="3200" b="1" i="1" dirty="0">
                <a:solidFill>
                  <a:srgbClr val="000066"/>
                </a:solidFill>
                <a:latin typeface="Times New Roman" pitchFamily="16" charset="0"/>
                <a:cs typeface="Arial" charset="0"/>
              </a:endParaRPr>
            </a:p>
          </p:txBody>
        </p:sp>
      </p:grpSp>
      <p:sp>
        <p:nvSpPr>
          <p:cNvPr id="176" name="AutoShape 23"/>
          <p:cNvSpPr>
            <a:spLocks noChangeArrowheads="1"/>
          </p:cNvSpPr>
          <p:nvPr/>
        </p:nvSpPr>
        <p:spPr bwMode="auto">
          <a:xfrm>
            <a:off x="7631106" y="5229218"/>
            <a:ext cx="785571" cy="550073"/>
          </a:xfrm>
          <a:prstGeom prst="rect">
            <a:avLst/>
          </a:prstGeom>
          <a:solidFill>
            <a:schemeClr val="tx2">
              <a:lumMod val="40000"/>
              <a:lumOff val="6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178" name="TextBox 177"/>
          <p:cNvSpPr txBox="1"/>
          <p:nvPr/>
        </p:nvSpPr>
        <p:spPr>
          <a:xfrm>
            <a:off x="785786" y="1857364"/>
            <a:ext cx="7358114" cy="1200329"/>
          </a:xfrm>
          <a:prstGeom prst="rect">
            <a:avLst/>
          </a:prstGeom>
          <a:noFill/>
        </p:spPr>
        <p:txBody>
          <a:bodyPr wrap="square" rtlCol="0">
            <a:spAutoFit/>
          </a:bodyPr>
          <a:lstStyle/>
          <a:p>
            <a:pPr algn="ctr"/>
            <a:r>
              <a:rPr lang="ru-RU" sz="2400" b="1" dirty="0" smtClean="0">
                <a:solidFill>
                  <a:srgbClr val="0070C0"/>
                </a:solidFill>
                <a:latin typeface="Bookman Old Style" pitchFamily="18" charset="0"/>
              </a:rPr>
              <a:t>Суворов был очень скромным человеком, избегал самолюбования. Поэтому он терпеть не мог что?</a:t>
            </a:r>
            <a:endParaRPr lang="ru-RU" sz="2400" b="1" dirty="0">
              <a:solidFill>
                <a:srgbClr val="0070C0"/>
              </a:solidFill>
              <a:latin typeface="Bookman Old Style" pitchFamily="18" charset="0"/>
            </a:endParaRPr>
          </a:p>
        </p:txBody>
      </p:sp>
      <p:sp>
        <p:nvSpPr>
          <p:cNvPr id="179" name="Text Box 17"/>
          <p:cNvSpPr txBox="1">
            <a:spLocks noChangeArrowheads="1"/>
          </p:cNvSpPr>
          <p:nvPr/>
        </p:nvSpPr>
        <p:spPr bwMode="auto">
          <a:xfrm>
            <a:off x="655638" y="5986500"/>
            <a:ext cx="4307545" cy="256698"/>
          </a:xfrm>
          <a:prstGeom prst="rect">
            <a:avLst/>
          </a:prstGeom>
          <a:noFill/>
          <a:ln w="9525">
            <a:noFill/>
            <a:round/>
            <a:headEnd/>
            <a:tailEnd/>
          </a:ln>
        </p:spPr>
        <p:txBody>
          <a:bodyPr wrap="none" anchor="ctr"/>
          <a:lstStyle/>
          <a:p>
            <a:endParaRPr lang="ru-RU"/>
          </a:p>
        </p:txBody>
      </p:sp>
      <p:sp>
        <p:nvSpPr>
          <p:cNvPr id="180" name="Text Box 17"/>
          <p:cNvSpPr txBox="1">
            <a:spLocks noChangeArrowheads="1"/>
          </p:cNvSpPr>
          <p:nvPr/>
        </p:nvSpPr>
        <p:spPr bwMode="auto">
          <a:xfrm>
            <a:off x="655638" y="5986500"/>
            <a:ext cx="4307545" cy="236225"/>
          </a:xfrm>
          <a:prstGeom prst="rect">
            <a:avLst/>
          </a:prstGeom>
          <a:noFill/>
          <a:ln w="9525">
            <a:noFill/>
            <a:round/>
            <a:headEnd/>
            <a:tailEnd/>
          </a:ln>
        </p:spPr>
        <p:txBody>
          <a:bodyPr wrap="none" anchor="ctr"/>
          <a:lstStyle/>
          <a:p>
            <a:endParaRPr lang="ru-RU"/>
          </a:p>
        </p:txBody>
      </p:sp>
      <p:sp>
        <p:nvSpPr>
          <p:cNvPr id="181" name="Text Box 17"/>
          <p:cNvSpPr txBox="1">
            <a:spLocks noChangeArrowheads="1"/>
          </p:cNvSpPr>
          <p:nvPr/>
        </p:nvSpPr>
        <p:spPr bwMode="auto">
          <a:xfrm>
            <a:off x="808038" y="6138900"/>
            <a:ext cx="4307545" cy="256698"/>
          </a:xfrm>
          <a:prstGeom prst="rect">
            <a:avLst/>
          </a:prstGeom>
          <a:noFill/>
          <a:ln w="9525">
            <a:noFill/>
            <a:round/>
            <a:headEnd/>
            <a:tailEnd/>
          </a:ln>
        </p:spPr>
        <p:txBody>
          <a:bodyPr wrap="none" anchor="ctr"/>
          <a:lstStyle/>
          <a:p>
            <a:endParaRPr lang="ru-RU"/>
          </a:p>
        </p:txBody>
      </p:sp>
      <p:grpSp>
        <p:nvGrpSpPr>
          <p:cNvPr id="182" name="Group 47"/>
          <p:cNvGrpSpPr>
            <a:grpSpLocks/>
          </p:cNvGrpSpPr>
          <p:nvPr/>
        </p:nvGrpSpPr>
        <p:grpSpPr bwMode="auto">
          <a:xfrm>
            <a:off x="642910" y="6000768"/>
            <a:ext cx="692891" cy="501315"/>
            <a:chOff x="1229" y="1125"/>
            <a:chExt cx="1265" cy="277"/>
          </a:xfrm>
          <a:solidFill>
            <a:schemeClr val="accent6">
              <a:lumMod val="60000"/>
              <a:lumOff val="40000"/>
            </a:schemeClr>
          </a:solidFill>
        </p:grpSpPr>
        <p:sp>
          <p:nvSpPr>
            <p:cNvPr id="183" name="Text Box 29"/>
            <p:cNvSpPr txBox="1">
              <a:spLocks noChangeArrowheads="1"/>
            </p:cNvSpPr>
            <p:nvPr/>
          </p:nvSpPr>
          <p:spPr bwMode="auto">
            <a:xfrm>
              <a:off x="1707" y="1125"/>
              <a:ext cx="288" cy="21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84" name="Text Box 30"/>
            <p:cNvSpPr txBox="1">
              <a:spLocks noChangeArrowheads="1"/>
            </p:cNvSpPr>
            <p:nvPr/>
          </p:nvSpPr>
          <p:spPr bwMode="auto">
            <a:xfrm>
              <a:off x="1229" y="1125"/>
              <a:ext cx="1265" cy="27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1</a:t>
              </a:r>
              <a:endParaRPr lang="en-US" sz="3200" b="1" i="1">
                <a:solidFill>
                  <a:srgbClr val="000066"/>
                </a:solidFill>
                <a:latin typeface="Times New Roman" pitchFamily="16" charset="0"/>
                <a:cs typeface="Arial" charset="0"/>
              </a:endParaRPr>
            </a:p>
          </p:txBody>
        </p:sp>
      </p:grpSp>
      <p:grpSp>
        <p:nvGrpSpPr>
          <p:cNvPr id="185" name="Group 48"/>
          <p:cNvGrpSpPr>
            <a:grpSpLocks/>
          </p:cNvGrpSpPr>
          <p:nvPr/>
        </p:nvGrpSpPr>
        <p:grpSpPr bwMode="auto">
          <a:xfrm>
            <a:off x="2714613" y="6000769"/>
            <a:ext cx="692626" cy="501375"/>
            <a:chOff x="1128" y="1778"/>
            <a:chExt cx="1265" cy="212"/>
          </a:xfrm>
          <a:solidFill>
            <a:schemeClr val="accent6">
              <a:lumMod val="60000"/>
              <a:lumOff val="40000"/>
            </a:schemeClr>
          </a:solidFill>
        </p:grpSpPr>
        <p:sp>
          <p:nvSpPr>
            <p:cNvPr id="186" name="Text Box 32"/>
            <p:cNvSpPr txBox="1">
              <a:spLocks noChangeArrowheads="1"/>
            </p:cNvSpPr>
            <p:nvPr/>
          </p:nvSpPr>
          <p:spPr bwMode="auto">
            <a:xfrm>
              <a:off x="1486" y="1804"/>
              <a:ext cx="288" cy="16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87" name="Text Box 34"/>
            <p:cNvSpPr txBox="1">
              <a:spLocks noChangeArrowheads="1"/>
            </p:cNvSpPr>
            <p:nvPr/>
          </p:nvSpPr>
          <p:spPr bwMode="auto">
            <a:xfrm>
              <a:off x="1128" y="1778"/>
              <a:ext cx="1265" cy="212"/>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3</a:t>
              </a:r>
              <a:endParaRPr lang="en-US" sz="3200" b="1" i="1">
                <a:solidFill>
                  <a:srgbClr val="000066"/>
                </a:solidFill>
                <a:latin typeface="Times New Roman" pitchFamily="16" charset="0"/>
                <a:cs typeface="Arial" charset="0"/>
              </a:endParaRPr>
            </a:p>
          </p:txBody>
        </p:sp>
      </p:grpSp>
      <p:grpSp>
        <p:nvGrpSpPr>
          <p:cNvPr id="188" name="Group 49"/>
          <p:cNvGrpSpPr>
            <a:grpSpLocks/>
          </p:cNvGrpSpPr>
          <p:nvPr/>
        </p:nvGrpSpPr>
        <p:grpSpPr bwMode="auto">
          <a:xfrm>
            <a:off x="4714877" y="6000769"/>
            <a:ext cx="699976" cy="487048"/>
            <a:chOff x="1254" y="2223"/>
            <a:chExt cx="1316" cy="1082"/>
          </a:xfrm>
          <a:solidFill>
            <a:schemeClr val="accent6">
              <a:lumMod val="60000"/>
              <a:lumOff val="40000"/>
            </a:schemeClr>
          </a:solidFill>
        </p:grpSpPr>
        <p:sp>
          <p:nvSpPr>
            <p:cNvPr id="189" name="Text Box 36"/>
            <p:cNvSpPr txBox="1">
              <a:spLocks noChangeArrowheads="1"/>
            </p:cNvSpPr>
            <p:nvPr/>
          </p:nvSpPr>
          <p:spPr bwMode="auto">
            <a:xfrm>
              <a:off x="1746" y="2631"/>
              <a:ext cx="288" cy="37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90" name="Text Box 38"/>
            <p:cNvSpPr txBox="1">
              <a:spLocks noChangeArrowheads="1"/>
            </p:cNvSpPr>
            <p:nvPr/>
          </p:nvSpPr>
          <p:spPr bwMode="auto">
            <a:xfrm>
              <a:off x="1254" y="2223"/>
              <a:ext cx="1316" cy="1082"/>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5</a:t>
              </a:r>
            </a:p>
            <a:p>
              <a:pPr>
                <a:spcBef>
                  <a:spcPct val="50000"/>
                </a:spcBef>
              </a:pPr>
              <a:endParaRPr lang="en-US" sz="3200" b="1" i="1">
                <a:solidFill>
                  <a:srgbClr val="000066"/>
                </a:solidFill>
                <a:latin typeface="Times New Roman" pitchFamily="16" charset="0"/>
                <a:cs typeface="Arial" charset="0"/>
              </a:endParaRPr>
            </a:p>
          </p:txBody>
        </p:sp>
      </p:grpSp>
      <p:grpSp>
        <p:nvGrpSpPr>
          <p:cNvPr id="191" name="Group 51"/>
          <p:cNvGrpSpPr>
            <a:grpSpLocks/>
          </p:cNvGrpSpPr>
          <p:nvPr/>
        </p:nvGrpSpPr>
        <p:grpSpPr bwMode="auto">
          <a:xfrm>
            <a:off x="6715140" y="6000768"/>
            <a:ext cx="702104" cy="500828"/>
            <a:chOff x="1261" y="3771"/>
            <a:chExt cx="1321" cy="199"/>
          </a:xfrm>
          <a:solidFill>
            <a:schemeClr val="accent6">
              <a:lumMod val="60000"/>
              <a:lumOff val="40000"/>
            </a:schemeClr>
          </a:solidFill>
        </p:grpSpPr>
        <p:sp>
          <p:nvSpPr>
            <p:cNvPr id="192" name="Text Box 44"/>
            <p:cNvSpPr txBox="1">
              <a:spLocks noChangeArrowheads="1"/>
            </p:cNvSpPr>
            <p:nvPr/>
          </p:nvSpPr>
          <p:spPr bwMode="auto">
            <a:xfrm>
              <a:off x="1877" y="3795"/>
              <a:ext cx="288" cy="15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93" name="Text Box 46"/>
            <p:cNvSpPr txBox="1">
              <a:spLocks noChangeArrowheads="1"/>
            </p:cNvSpPr>
            <p:nvPr/>
          </p:nvSpPr>
          <p:spPr bwMode="auto">
            <a:xfrm>
              <a:off x="1261" y="3771"/>
              <a:ext cx="1321" cy="19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dirty="0">
                  <a:solidFill>
                    <a:srgbClr val="000066"/>
                  </a:solidFill>
                  <a:latin typeface="Times New Roman" pitchFamily="16" charset="0"/>
                  <a:cs typeface="Arial" charset="0"/>
                </a:rPr>
                <a:t>7</a:t>
              </a:r>
              <a:endParaRPr lang="en-US" sz="3200" b="1" i="1" dirty="0">
                <a:solidFill>
                  <a:srgbClr val="000066"/>
                </a:solidFill>
                <a:latin typeface="Times New Roman" pitchFamily="16" charset="0"/>
                <a:cs typeface="Arial" charset="0"/>
              </a:endParaRPr>
            </a:p>
          </p:txBody>
        </p:sp>
      </p:grpSp>
      <p:grpSp>
        <p:nvGrpSpPr>
          <p:cNvPr id="194" name="Group 47"/>
          <p:cNvGrpSpPr>
            <a:grpSpLocks/>
          </p:cNvGrpSpPr>
          <p:nvPr/>
        </p:nvGrpSpPr>
        <p:grpSpPr bwMode="auto">
          <a:xfrm>
            <a:off x="3714744" y="6000769"/>
            <a:ext cx="692891" cy="500066"/>
            <a:chOff x="1349" y="1100"/>
            <a:chExt cx="1265" cy="201"/>
          </a:xfrm>
          <a:solidFill>
            <a:schemeClr val="accent6">
              <a:lumMod val="60000"/>
              <a:lumOff val="40000"/>
            </a:schemeClr>
          </a:solidFill>
        </p:grpSpPr>
        <p:sp>
          <p:nvSpPr>
            <p:cNvPr id="195" name="Text Box 29"/>
            <p:cNvSpPr txBox="1">
              <a:spLocks noChangeArrowheads="1"/>
            </p:cNvSpPr>
            <p:nvPr/>
          </p:nvSpPr>
          <p:spPr bwMode="auto">
            <a:xfrm>
              <a:off x="1707" y="1125"/>
              <a:ext cx="288" cy="15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96" name="Text Box 30"/>
            <p:cNvSpPr txBox="1">
              <a:spLocks noChangeArrowheads="1"/>
            </p:cNvSpPr>
            <p:nvPr/>
          </p:nvSpPr>
          <p:spPr bwMode="auto">
            <a:xfrm>
              <a:off x="1349" y="1100"/>
              <a:ext cx="1265" cy="201"/>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4</a:t>
              </a:r>
              <a:endParaRPr lang="en-US" sz="3200" b="1" i="1">
                <a:solidFill>
                  <a:srgbClr val="000066"/>
                </a:solidFill>
                <a:latin typeface="Times New Roman" pitchFamily="16" charset="0"/>
                <a:cs typeface="Arial" charset="0"/>
              </a:endParaRPr>
            </a:p>
          </p:txBody>
        </p:sp>
      </p:grpSp>
      <p:grpSp>
        <p:nvGrpSpPr>
          <p:cNvPr id="197" name="Group 48"/>
          <p:cNvGrpSpPr>
            <a:grpSpLocks/>
          </p:cNvGrpSpPr>
          <p:nvPr/>
        </p:nvGrpSpPr>
        <p:grpSpPr bwMode="auto">
          <a:xfrm>
            <a:off x="1714480" y="6000768"/>
            <a:ext cx="692627" cy="501283"/>
            <a:chOff x="1247" y="1567"/>
            <a:chExt cx="1265" cy="277"/>
          </a:xfrm>
          <a:solidFill>
            <a:schemeClr val="accent6">
              <a:lumMod val="60000"/>
              <a:lumOff val="40000"/>
            </a:schemeClr>
          </a:solidFill>
        </p:grpSpPr>
        <p:sp>
          <p:nvSpPr>
            <p:cNvPr id="198" name="Text Box 32"/>
            <p:cNvSpPr txBox="1">
              <a:spLocks noChangeArrowheads="1"/>
            </p:cNvSpPr>
            <p:nvPr/>
          </p:nvSpPr>
          <p:spPr bwMode="auto">
            <a:xfrm>
              <a:off x="1606" y="1567"/>
              <a:ext cx="288" cy="21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99" name="Text Box 34"/>
            <p:cNvSpPr txBox="1">
              <a:spLocks noChangeArrowheads="1"/>
            </p:cNvSpPr>
            <p:nvPr/>
          </p:nvSpPr>
          <p:spPr bwMode="auto">
            <a:xfrm>
              <a:off x="1247" y="1567"/>
              <a:ext cx="1265" cy="27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2</a:t>
              </a:r>
              <a:endParaRPr lang="en-US" sz="3200" b="1" i="1">
                <a:solidFill>
                  <a:srgbClr val="000066"/>
                </a:solidFill>
                <a:latin typeface="Times New Roman" pitchFamily="16" charset="0"/>
                <a:cs typeface="Arial" charset="0"/>
              </a:endParaRPr>
            </a:p>
          </p:txBody>
        </p:sp>
      </p:grpSp>
      <p:grpSp>
        <p:nvGrpSpPr>
          <p:cNvPr id="200" name="Group 51"/>
          <p:cNvGrpSpPr>
            <a:grpSpLocks/>
          </p:cNvGrpSpPr>
          <p:nvPr/>
        </p:nvGrpSpPr>
        <p:grpSpPr bwMode="auto">
          <a:xfrm>
            <a:off x="5715008" y="6000770"/>
            <a:ext cx="702104" cy="500828"/>
            <a:chOff x="1261" y="3773"/>
            <a:chExt cx="1321" cy="199"/>
          </a:xfrm>
          <a:solidFill>
            <a:schemeClr val="accent6">
              <a:lumMod val="60000"/>
              <a:lumOff val="40000"/>
            </a:schemeClr>
          </a:solidFill>
        </p:grpSpPr>
        <p:sp>
          <p:nvSpPr>
            <p:cNvPr id="201" name="Text Box 44"/>
            <p:cNvSpPr txBox="1">
              <a:spLocks noChangeArrowheads="1"/>
            </p:cNvSpPr>
            <p:nvPr/>
          </p:nvSpPr>
          <p:spPr bwMode="auto">
            <a:xfrm>
              <a:off x="1754" y="3797"/>
              <a:ext cx="288" cy="15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202" name="Text Box 46"/>
            <p:cNvSpPr txBox="1">
              <a:spLocks noChangeArrowheads="1"/>
            </p:cNvSpPr>
            <p:nvPr/>
          </p:nvSpPr>
          <p:spPr bwMode="auto">
            <a:xfrm>
              <a:off x="1261" y="3773"/>
              <a:ext cx="1321" cy="19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6</a:t>
              </a:r>
              <a:endParaRPr lang="en-US" sz="3200" b="1" i="1">
                <a:solidFill>
                  <a:srgbClr val="000066"/>
                </a:solidFill>
                <a:latin typeface="Times New Roman" pitchFamily="16" charset="0"/>
                <a:cs typeface="Arial" charset="0"/>
              </a:endParaRPr>
            </a:p>
          </p:txBody>
        </p:sp>
      </p:grpSp>
      <p:sp>
        <p:nvSpPr>
          <p:cNvPr id="203" name="AutoShape 11"/>
          <p:cNvSpPr>
            <a:spLocks noChangeArrowheads="1"/>
          </p:cNvSpPr>
          <p:nvPr/>
        </p:nvSpPr>
        <p:spPr bwMode="auto">
          <a:xfrm>
            <a:off x="642910" y="5929330"/>
            <a:ext cx="720107" cy="550069"/>
          </a:xfrm>
          <a:prstGeom prst="rect">
            <a:avLst/>
          </a:prstGeom>
          <a:solidFill>
            <a:schemeClr val="accent6">
              <a:lumMod val="60000"/>
              <a:lumOff val="4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204" name="AutoShape 15"/>
          <p:cNvSpPr>
            <a:spLocks noChangeArrowheads="1"/>
          </p:cNvSpPr>
          <p:nvPr/>
        </p:nvSpPr>
        <p:spPr bwMode="auto">
          <a:xfrm>
            <a:off x="1643042" y="5929330"/>
            <a:ext cx="785576" cy="550073"/>
          </a:xfrm>
          <a:prstGeom prst="rect">
            <a:avLst/>
          </a:prstGeom>
          <a:solidFill>
            <a:schemeClr val="accent6">
              <a:lumMod val="60000"/>
              <a:lumOff val="4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205" name="AutoShape 15"/>
          <p:cNvSpPr>
            <a:spLocks noChangeArrowheads="1"/>
          </p:cNvSpPr>
          <p:nvPr/>
        </p:nvSpPr>
        <p:spPr bwMode="auto">
          <a:xfrm>
            <a:off x="2643174" y="5929330"/>
            <a:ext cx="785576" cy="550073"/>
          </a:xfrm>
          <a:prstGeom prst="rect">
            <a:avLst/>
          </a:prstGeom>
          <a:solidFill>
            <a:schemeClr val="accent6">
              <a:lumMod val="60000"/>
              <a:lumOff val="4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206" name="AutoShape 11"/>
          <p:cNvSpPr>
            <a:spLocks noChangeArrowheads="1"/>
          </p:cNvSpPr>
          <p:nvPr/>
        </p:nvSpPr>
        <p:spPr bwMode="auto">
          <a:xfrm>
            <a:off x="3643306" y="5929330"/>
            <a:ext cx="785571" cy="550069"/>
          </a:xfrm>
          <a:prstGeom prst="rect">
            <a:avLst/>
          </a:prstGeom>
          <a:solidFill>
            <a:schemeClr val="accent6">
              <a:lumMod val="60000"/>
              <a:lumOff val="4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207" name="AutoShape 19"/>
          <p:cNvSpPr>
            <a:spLocks noChangeArrowheads="1"/>
          </p:cNvSpPr>
          <p:nvPr/>
        </p:nvSpPr>
        <p:spPr bwMode="auto">
          <a:xfrm>
            <a:off x="4643438" y="5929330"/>
            <a:ext cx="785571" cy="550073"/>
          </a:xfrm>
          <a:prstGeom prst="rect">
            <a:avLst/>
          </a:prstGeom>
          <a:solidFill>
            <a:schemeClr val="accent6">
              <a:lumMod val="60000"/>
              <a:lumOff val="4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r>
              <a:rPr lang="ru-RU" sz="2000" b="1" i="1" dirty="0" smtClean="0">
                <a:solidFill>
                  <a:srgbClr val="FF0000"/>
                </a:solidFill>
                <a:latin typeface="Times New Roman" pitchFamily="16" charset="0"/>
              </a:rPr>
              <a:t>приз</a:t>
            </a:r>
            <a:endParaRPr lang="ru-RU" sz="2000" b="1" i="1" dirty="0">
              <a:solidFill>
                <a:srgbClr val="FF0000"/>
              </a:solidFill>
              <a:latin typeface="Times New Roman" pitchFamily="16" charset="0"/>
            </a:endParaRPr>
          </a:p>
        </p:txBody>
      </p:sp>
      <p:sp>
        <p:nvSpPr>
          <p:cNvPr id="208" name="AutoShape 23"/>
          <p:cNvSpPr>
            <a:spLocks noChangeArrowheads="1"/>
          </p:cNvSpPr>
          <p:nvPr/>
        </p:nvSpPr>
        <p:spPr bwMode="auto">
          <a:xfrm>
            <a:off x="5643570" y="5929330"/>
            <a:ext cx="785571" cy="550073"/>
          </a:xfrm>
          <a:prstGeom prst="rect">
            <a:avLst/>
          </a:prstGeom>
          <a:solidFill>
            <a:schemeClr val="accent6">
              <a:lumMod val="60000"/>
              <a:lumOff val="4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209" name="AutoShape 23"/>
          <p:cNvSpPr>
            <a:spLocks noChangeArrowheads="1"/>
          </p:cNvSpPr>
          <p:nvPr/>
        </p:nvSpPr>
        <p:spPr bwMode="auto">
          <a:xfrm>
            <a:off x="6643702" y="5929330"/>
            <a:ext cx="785571" cy="550073"/>
          </a:xfrm>
          <a:prstGeom prst="rect">
            <a:avLst/>
          </a:prstGeom>
          <a:solidFill>
            <a:schemeClr val="accent6">
              <a:lumMod val="60000"/>
              <a:lumOff val="4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grpSp>
        <p:nvGrpSpPr>
          <p:cNvPr id="210" name="Group 51"/>
          <p:cNvGrpSpPr>
            <a:grpSpLocks/>
          </p:cNvGrpSpPr>
          <p:nvPr/>
        </p:nvGrpSpPr>
        <p:grpSpPr bwMode="auto">
          <a:xfrm>
            <a:off x="7643834" y="6000769"/>
            <a:ext cx="785818" cy="500065"/>
            <a:chOff x="913" y="3751"/>
            <a:chExt cx="1016" cy="105"/>
          </a:xfrm>
          <a:solidFill>
            <a:schemeClr val="accent6">
              <a:lumMod val="60000"/>
              <a:lumOff val="40000"/>
            </a:schemeClr>
          </a:solidFill>
        </p:grpSpPr>
        <p:sp>
          <p:nvSpPr>
            <p:cNvPr id="211" name="Text Box 44"/>
            <p:cNvSpPr txBox="1">
              <a:spLocks noChangeArrowheads="1"/>
            </p:cNvSpPr>
            <p:nvPr/>
          </p:nvSpPr>
          <p:spPr bwMode="auto">
            <a:xfrm flipH="1">
              <a:off x="1726" y="3751"/>
              <a:ext cx="203" cy="83"/>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endParaRPr lang="ru-RU" sz="2400" b="1">
                <a:solidFill>
                  <a:srgbClr val="0000FF"/>
                </a:solidFill>
                <a:latin typeface="Times New Roman" pitchFamily="16" charset="0"/>
              </a:endParaRPr>
            </a:p>
          </p:txBody>
        </p:sp>
        <p:sp>
          <p:nvSpPr>
            <p:cNvPr id="212" name="Text Box 46"/>
            <p:cNvSpPr txBox="1">
              <a:spLocks noChangeArrowheads="1"/>
            </p:cNvSpPr>
            <p:nvPr/>
          </p:nvSpPr>
          <p:spPr bwMode="auto">
            <a:xfrm>
              <a:off x="913" y="3751"/>
              <a:ext cx="1016" cy="105"/>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r>
                <a:rPr lang="ru-RU" sz="3200" b="1" i="1" dirty="0" smtClean="0">
                  <a:solidFill>
                    <a:srgbClr val="000066"/>
                  </a:solidFill>
                  <a:latin typeface="Times New Roman" pitchFamily="16" charset="0"/>
                  <a:cs typeface="Arial" charset="0"/>
                </a:rPr>
                <a:t>8</a:t>
              </a:r>
              <a:endParaRPr lang="en-US" sz="3200" b="1" i="1" dirty="0">
                <a:solidFill>
                  <a:srgbClr val="000066"/>
                </a:solidFill>
                <a:latin typeface="Times New Roman" pitchFamily="16" charset="0"/>
                <a:cs typeface="Arial" charset="0"/>
              </a:endParaRPr>
            </a:p>
          </p:txBody>
        </p:sp>
      </p:grpSp>
      <p:sp>
        <p:nvSpPr>
          <p:cNvPr id="213" name="AutoShape 23"/>
          <p:cNvSpPr>
            <a:spLocks noChangeArrowheads="1"/>
          </p:cNvSpPr>
          <p:nvPr/>
        </p:nvSpPr>
        <p:spPr bwMode="auto">
          <a:xfrm>
            <a:off x="7643834" y="5929330"/>
            <a:ext cx="785571" cy="550073"/>
          </a:xfrm>
          <a:prstGeom prst="rect">
            <a:avLst/>
          </a:prstGeom>
          <a:solidFill>
            <a:schemeClr val="accent6">
              <a:lumMod val="60000"/>
              <a:lumOff val="4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endParaRPr lang="ru-RU" sz="2000" b="1" i="1" dirty="0">
              <a:solidFill>
                <a:srgbClr val="002060"/>
              </a:solidFill>
              <a:latin typeface="Times New Roman" pitchFamily="1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Effect">
                      <p:stCondLst>
                        <p:cond delay="indefinite"/>
                        <p:cond evt="onBegin" delay="0">
                          <p:tn val="2"/>
                        </p:cond>
                      </p:stCondLst>
                      <p:childTnLst>
                        <p:par>
                          <p:cTn id="4" fill="hold">
                            <p:stCondLst>
                              <p:cond delay="0"/>
                            </p:stCondLst>
                            <p:childTnLst>
                              <p:par>
                                <p:cTn id="5" presetID="7"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1000" fill="hold"/>
                                        <p:tgtEl>
                                          <p:spTgt spid="3"/>
                                        </p:tgtEl>
                                        <p:attrNameLst>
                                          <p:attrName>ppt_x</p:attrName>
                                        </p:attrNameLst>
                                      </p:cBhvr>
                                      <p:tavLst>
                                        <p:tav tm="0">
                                          <p:val>
                                            <p:strVal val="#ppt_x"/>
                                          </p:val>
                                        </p:tav>
                                        <p:tav tm="100000">
                                          <p:val>
                                            <p:strVal val="#ppt_x"/>
                                          </p:val>
                                        </p:tav>
                                      </p:tavLst>
                                    </p:anim>
                                    <p:anim calcmode="lin" valueType="num">
                                      <p:cBhvr additive="base">
                                        <p:cTn id="12" dur="1000" fill="hold"/>
                                        <p:tgtEl>
                                          <p:spTgt spid="3"/>
                                        </p:tgtEl>
                                        <p:attrNameLst>
                                          <p:attrName>ppt_y</p:attrName>
                                        </p:attrNameLst>
                                      </p:cBhvr>
                                      <p:tavLst>
                                        <p:tav tm="0">
                                          <p:val>
                                            <p:strVal val="1+#ppt_h/2"/>
                                          </p:val>
                                        </p:tav>
                                        <p:tav tm="100000">
                                          <p:val>
                                            <p:strVal val="#ppt_y"/>
                                          </p:val>
                                        </p:tav>
                                      </p:tavLst>
                                    </p:anim>
                                  </p:childTnLst>
                                </p:cTn>
                              </p:par>
                              <p:par>
                                <p:cTn id="13" presetID="7" presetClass="entr" presetSubtype="4"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1000" fill="hold"/>
                                        <p:tgtEl>
                                          <p:spTgt spid="4"/>
                                        </p:tgtEl>
                                        <p:attrNameLst>
                                          <p:attrName>ppt_x</p:attrName>
                                        </p:attrNameLst>
                                      </p:cBhvr>
                                      <p:tavLst>
                                        <p:tav tm="0">
                                          <p:val>
                                            <p:strVal val="#ppt_x"/>
                                          </p:val>
                                        </p:tav>
                                        <p:tav tm="100000">
                                          <p:val>
                                            <p:strVal val="#ppt_x"/>
                                          </p:val>
                                        </p:tav>
                                      </p:tavLst>
                                    </p:anim>
                                    <p:anim calcmode="lin" valueType="num">
                                      <p:cBhvr additive="base">
                                        <p:cTn id="16" dur="1000" fill="hold"/>
                                        <p:tgtEl>
                                          <p:spTgt spid="4"/>
                                        </p:tgtEl>
                                        <p:attrNameLst>
                                          <p:attrName>ppt_y</p:attrName>
                                        </p:attrNameLst>
                                      </p:cBhvr>
                                      <p:tavLst>
                                        <p:tav tm="0">
                                          <p:val>
                                            <p:strVal val="1+#ppt_h/2"/>
                                          </p:val>
                                        </p:tav>
                                        <p:tav tm="100000">
                                          <p:val>
                                            <p:strVal val="#ppt_y"/>
                                          </p:val>
                                        </p:tav>
                                      </p:tavLst>
                                    </p:anim>
                                  </p:childTnLst>
                                </p:cTn>
                              </p:par>
                              <p:par>
                                <p:cTn id="17" presetID="7" presetClass="entr" presetSubtype="4"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1000" fill="hold"/>
                                        <p:tgtEl>
                                          <p:spTgt spid="5"/>
                                        </p:tgtEl>
                                        <p:attrNameLst>
                                          <p:attrName>ppt_x</p:attrName>
                                        </p:attrNameLst>
                                      </p:cBhvr>
                                      <p:tavLst>
                                        <p:tav tm="0">
                                          <p:val>
                                            <p:strVal val="#ppt_x"/>
                                          </p:val>
                                        </p:tav>
                                        <p:tav tm="100000">
                                          <p:val>
                                            <p:strVal val="#ppt_x"/>
                                          </p:val>
                                        </p:tav>
                                      </p:tavLst>
                                    </p:anim>
                                    <p:anim calcmode="lin" valueType="num">
                                      <p:cBhvr additive="base">
                                        <p:cTn id="20" dur="1000" fill="hold"/>
                                        <p:tgtEl>
                                          <p:spTgt spid="5"/>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7" presetClass="entr" presetSubtype="4" fill="hold" nodeType="after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1000" fill="hold"/>
                                        <p:tgtEl>
                                          <p:spTgt spid="6"/>
                                        </p:tgtEl>
                                        <p:attrNameLst>
                                          <p:attrName>ppt_x</p:attrName>
                                        </p:attrNameLst>
                                      </p:cBhvr>
                                      <p:tavLst>
                                        <p:tav tm="0">
                                          <p:val>
                                            <p:strVal val="#ppt_x"/>
                                          </p:val>
                                        </p:tav>
                                        <p:tav tm="100000">
                                          <p:val>
                                            <p:strVal val="#ppt_x"/>
                                          </p:val>
                                        </p:tav>
                                      </p:tavLst>
                                    </p:anim>
                                    <p:anim calcmode="lin" valueType="num">
                                      <p:cBhvr additive="base">
                                        <p:cTn id="25" dur="1000" fill="hold"/>
                                        <p:tgtEl>
                                          <p:spTgt spid="6"/>
                                        </p:tgtEl>
                                        <p:attrNameLst>
                                          <p:attrName>ppt_y</p:attrName>
                                        </p:attrNameLst>
                                      </p:cBhvr>
                                      <p:tavLst>
                                        <p:tav tm="0">
                                          <p:val>
                                            <p:strVal val="1+#ppt_h/2"/>
                                          </p:val>
                                        </p:tav>
                                        <p:tav tm="100000">
                                          <p:val>
                                            <p:strVal val="#ppt_y"/>
                                          </p:val>
                                        </p:tav>
                                      </p:tavLst>
                                    </p:anim>
                                  </p:childTnLst>
                                </p:cTn>
                              </p:par>
                              <p:par>
                                <p:cTn id="26" presetID="7" presetClass="entr" presetSubtype="4" fill="hold" nodeType="with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1000" fill="hold"/>
                                        <p:tgtEl>
                                          <p:spTgt spid="7"/>
                                        </p:tgtEl>
                                        <p:attrNameLst>
                                          <p:attrName>ppt_x</p:attrName>
                                        </p:attrNameLst>
                                      </p:cBhvr>
                                      <p:tavLst>
                                        <p:tav tm="0">
                                          <p:val>
                                            <p:strVal val="#ppt_x"/>
                                          </p:val>
                                        </p:tav>
                                        <p:tav tm="100000">
                                          <p:val>
                                            <p:strVal val="#ppt_x"/>
                                          </p:val>
                                        </p:tav>
                                      </p:tavLst>
                                    </p:anim>
                                    <p:anim calcmode="lin" valueType="num">
                                      <p:cBhvr additive="base">
                                        <p:cTn id="29" dur="1000" fill="hold"/>
                                        <p:tgtEl>
                                          <p:spTgt spid="7"/>
                                        </p:tgtEl>
                                        <p:attrNameLst>
                                          <p:attrName>ppt_y</p:attrName>
                                        </p:attrNameLst>
                                      </p:cBhvr>
                                      <p:tavLst>
                                        <p:tav tm="0">
                                          <p:val>
                                            <p:strVal val="1+#ppt_h/2"/>
                                          </p:val>
                                        </p:tav>
                                        <p:tav tm="100000">
                                          <p:val>
                                            <p:strVal val="#ppt_y"/>
                                          </p:val>
                                        </p:tav>
                                      </p:tavLst>
                                    </p:anim>
                                  </p:childTnLst>
                                </p:cTn>
                              </p:par>
                              <p:par>
                                <p:cTn id="30" presetID="7" presetClass="entr" presetSubtype="4" fill="hold" nodeType="with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additive="base">
                                        <p:cTn id="32" dur="1000" fill="hold"/>
                                        <p:tgtEl>
                                          <p:spTgt spid="8"/>
                                        </p:tgtEl>
                                        <p:attrNameLst>
                                          <p:attrName>ppt_x</p:attrName>
                                        </p:attrNameLst>
                                      </p:cBhvr>
                                      <p:tavLst>
                                        <p:tav tm="0">
                                          <p:val>
                                            <p:strVal val="#ppt_x"/>
                                          </p:val>
                                        </p:tav>
                                        <p:tav tm="100000">
                                          <p:val>
                                            <p:strVal val="#ppt_x"/>
                                          </p:val>
                                        </p:tav>
                                      </p:tavLst>
                                    </p:anim>
                                    <p:anim calcmode="lin" valueType="num">
                                      <p:cBhvr additive="base">
                                        <p:cTn id="33" dur="1000" fill="hold"/>
                                        <p:tgtEl>
                                          <p:spTgt spid="8"/>
                                        </p:tgtEl>
                                        <p:attrNameLst>
                                          <p:attrName>ppt_y</p:attrName>
                                        </p:attrNameLst>
                                      </p:cBhvr>
                                      <p:tavLst>
                                        <p:tav tm="0">
                                          <p:val>
                                            <p:strVal val="1+#ppt_h/2"/>
                                          </p:val>
                                        </p:tav>
                                        <p:tav tm="100000">
                                          <p:val>
                                            <p:strVal val="#ppt_y"/>
                                          </p:val>
                                        </p:tav>
                                      </p:tavLst>
                                    </p:anim>
                                  </p:childTnLst>
                                </p:cTn>
                              </p:par>
                            </p:childTnLst>
                          </p:cTn>
                        </p:par>
                        <p:par>
                          <p:cTn id="34" fill="hold">
                            <p:stCondLst>
                              <p:cond delay="2000"/>
                            </p:stCondLst>
                            <p:childTnLst>
                              <p:par>
                                <p:cTn id="35" presetID="7" presetClass="entr" presetSubtype="4" fill="hold" nodeType="afterEffect">
                                  <p:stCondLst>
                                    <p:cond delay="0"/>
                                  </p:stCondLst>
                                  <p:childTnLst>
                                    <p:set>
                                      <p:cBhvr>
                                        <p:cTn id="36" dur="1" fill="hold">
                                          <p:stCondLst>
                                            <p:cond delay="0"/>
                                          </p:stCondLst>
                                        </p:cTn>
                                        <p:tgtEl>
                                          <p:spTgt spid="38"/>
                                        </p:tgtEl>
                                        <p:attrNameLst>
                                          <p:attrName>style.visibility</p:attrName>
                                        </p:attrNameLst>
                                      </p:cBhvr>
                                      <p:to>
                                        <p:strVal val="visible"/>
                                      </p:to>
                                    </p:set>
                                    <p:anim calcmode="lin" valueType="num">
                                      <p:cBhvr additive="base">
                                        <p:cTn id="37" dur="1000" fill="hold"/>
                                        <p:tgtEl>
                                          <p:spTgt spid="38"/>
                                        </p:tgtEl>
                                        <p:attrNameLst>
                                          <p:attrName>ppt_x</p:attrName>
                                        </p:attrNameLst>
                                      </p:cBhvr>
                                      <p:tavLst>
                                        <p:tav tm="0">
                                          <p:val>
                                            <p:strVal val="#ppt_x"/>
                                          </p:val>
                                        </p:tav>
                                        <p:tav tm="100000">
                                          <p:val>
                                            <p:strVal val="#ppt_x"/>
                                          </p:val>
                                        </p:tav>
                                      </p:tavLst>
                                    </p:anim>
                                    <p:anim calcmode="lin" valueType="num">
                                      <p:cBhvr additive="base">
                                        <p:cTn id="38" dur="1000" fill="hold"/>
                                        <p:tgtEl>
                                          <p:spTgt spid="38"/>
                                        </p:tgtEl>
                                        <p:attrNameLst>
                                          <p:attrName>ppt_y</p:attrName>
                                        </p:attrNameLst>
                                      </p:cBhvr>
                                      <p:tavLst>
                                        <p:tav tm="0">
                                          <p:val>
                                            <p:strVal val="1+#ppt_h/2"/>
                                          </p:val>
                                        </p:tav>
                                        <p:tav tm="100000">
                                          <p:val>
                                            <p:strVal val="#ppt_y"/>
                                          </p:val>
                                        </p:tav>
                                      </p:tavLst>
                                    </p:anim>
                                  </p:childTnLst>
                                </p:cTn>
                              </p:par>
                              <p:par>
                                <p:cTn id="39" presetID="7" presetClass="entr" presetSubtype="4" fill="hold" nodeType="with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additive="base">
                                        <p:cTn id="41" dur="1000" fill="hold"/>
                                        <p:tgtEl>
                                          <p:spTgt spid="41"/>
                                        </p:tgtEl>
                                        <p:attrNameLst>
                                          <p:attrName>ppt_x</p:attrName>
                                        </p:attrNameLst>
                                      </p:cBhvr>
                                      <p:tavLst>
                                        <p:tav tm="0">
                                          <p:val>
                                            <p:strVal val="#ppt_x"/>
                                          </p:val>
                                        </p:tav>
                                        <p:tav tm="100000">
                                          <p:val>
                                            <p:strVal val="#ppt_x"/>
                                          </p:val>
                                        </p:tav>
                                      </p:tavLst>
                                    </p:anim>
                                    <p:anim calcmode="lin" valueType="num">
                                      <p:cBhvr additive="base">
                                        <p:cTn id="42" dur="1000" fill="hold"/>
                                        <p:tgtEl>
                                          <p:spTgt spid="41"/>
                                        </p:tgtEl>
                                        <p:attrNameLst>
                                          <p:attrName>ppt_y</p:attrName>
                                        </p:attrNameLst>
                                      </p:cBhvr>
                                      <p:tavLst>
                                        <p:tav tm="0">
                                          <p:val>
                                            <p:strVal val="1+#ppt_h/2"/>
                                          </p:val>
                                        </p:tav>
                                        <p:tav tm="100000">
                                          <p:val>
                                            <p:strVal val="#ppt_y"/>
                                          </p:val>
                                        </p:tav>
                                      </p:tavLst>
                                    </p:anim>
                                  </p:childTnLst>
                                </p:cTn>
                              </p:par>
                              <p:par>
                                <p:cTn id="43" presetID="7" presetClass="entr" presetSubtype="4" fill="hold" nodeType="withEffect">
                                  <p:stCondLst>
                                    <p:cond delay="0"/>
                                  </p:stCondLst>
                                  <p:childTnLst>
                                    <p:set>
                                      <p:cBhvr>
                                        <p:cTn id="44" dur="1" fill="hold">
                                          <p:stCondLst>
                                            <p:cond delay="0"/>
                                          </p:stCondLst>
                                        </p:cTn>
                                        <p:tgtEl>
                                          <p:spTgt spid="51"/>
                                        </p:tgtEl>
                                        <p:attrNameLst>
                                          <p:attrName>style.visibility</p:attrName>
                                        </p:attrNameLst>
                                      </p:cBhvr>
                                      <p:to>
                                        <p:strVal val="visible"/>
                                      </p:to>
                                    </p:set>
                                    <p:anim calcmode="lin" valueType="num">
                                      <p:cBhvr additive="base">
                                        <p:cTn id="45" dur="1000" fill="hold"/>
                                        <p:tgtEl>
                                          <p:spTgt spid="51"/>
                                        </p:tgtEl>
                                        <p:attrNameLst>
                                          <p:attrName>ppt_x</p:attrName>
                                        </p:attrNameLst>
                                      </p:cBhvr>
                                      <p:tavLst>
                                        <p:tav tm="0">
                                          <p:val>
                                            <p:strVal val="#ppt_x"/>
                                          </p:val>
                                        </p:tav>
                                        <p:tav tm="100000">
                                          <p:val>
                                            <p:strVal val="#ppt_x"/>
                                          </p:val>
                                        </p:tav>
                                      </p:tavLst>
                                    </p:anim>
                                    <p:anim calcmode="lin" valueType="num">
                                      <p:cBhvr additive="base">
                                        <p:cTn id="46" dur="1000" fill="hold"/>
                                        <p:tgtEl>
                                          <p:spTgt spid="51"/>
                                        </p:tgtEl>
                                        <p:attrNameLst>
                                          <p:attrName>ppt_y</p:attrName>
                                        </p:attrNameLst>
                                      </p:cBhvr>
                                      <p:tavLst>
                                        <p:tav tm="0">
                                          <p:val>
                                            <p:strVal val="1+#ppt_h/2"/>
                                          </p:val>
                                        </p:tav>
                                        <p:tav tm="100000">
                                          <p:val>
                                            <p:strVal val="#ppt_y"/>
                                          </p:val>
                                        </p:tav>
                                      </p:tavLst>
                                    </p:anim>
                                  </p:childTnLst>
                                </p:cTn>
                              </p:par>
                              <p:par>
                                <p:cTn id="47" presetID="7" presetClass="entr" presetSubtype="4" fill="hold" nodeType="withEffect">
                                  <p:stCondLst>
                                    <p:cond delay="0"/>
                                  </p:stCondLst>
                                  <p:childTnLst>
                                    <p:set>
                                      <p:cBhvr>
                                        <p:cTn id="48" dur="1" fill="hold">
                                          <p:stCondLst>
                                            <p:cond delay="0"/>
                                          </p:stCondLst>
                                        </p:cTn>
                                        <p:tgtEl>
                                          <p:spTgt spid="54"/>
                                        </p:tgtEl>
                                        <p:attrNameLst>
                                          <p:attrName>style.visibility</p:attrName>
                                        </p:attrNameLst>
                                      </p:cBhvr>
                                      <p:to>
                                        <p:strVal val="visible"/>
                                      </p:to>
                                    </p:set>
                                    <p:anim calcmode="lin" valueType="num">
                                      <p:cBhvr additive="base">
                                        <p:cTn id="49" dur="1000" fill="hold"/>
                                        <p:tgtEl>
                                          <p:spTgt spid="54"/>
                                        </p:tgtEl>
                                        <p:attrNameLst>
                                          <p:attrName>ppt_x</p:attrName>
                                        </p:attrNameLst>
                                      </p:cBhvr>
                                      <p:tavLst>
                                        <p:tav tm="0">
                                          <p:val>
                                            <p:strVal val="#ppt_x"/>
                                          </p:val>
                                        </p:tav>
                                        <p:tav tm="100000">
                                          <p:val>
                                            <p:strVal val="#ppt_x"/>
                                          </p:val>
                                        </p:tav>
                                      </p:tavLst>
                                    </p:anim>
                                    <p:anim calcmode="lin" valueType="num">
                                      <p:cBhvr additive="base">
                                        <p:cTn id="50" dur="1000" fill="hold"/>
                                        <p:tgtEl>
                                          <p:spTgt spid="54"/>
                                        </p:tgtEl>
                                        <p:attrNameLst>
                                          <p:attrName>ppt_y</p:attrName>
                                        </p:attrNameLst>
                                      </p:cBhvr>
                                      <p:tavLst>
                                        <p:tav tm="0">
                                          <p:val>
                                            <p:strVal val="1+#ppt_h/2"/>
                                          </p:val>
                                        </p:tav>
                                        <p:tav tm="100000">
                                          <p:val>
                                            <p:strVal val="#ppt_y"/>
                                          </p:val>
                                        </p:tav>
                                      </p:tavLst>
                                    </p:anim>
                                  </p:childTnLst>
                                </p:cTn>
                              </p:par>
                            </p:childTnLst>
                          </p:cTn>
                        </p:par>
                        <p:par>
                          <p:cTn id="51" fill="hold">
                            <p:stCondLst>
                              <p:cond delay="3000"/>
                            </p:stCondLst>
                            <p:childTnLst>
                              <p:par>
                                <p:cTn id="52" presetID="7" presetClass="entr" presetSubtype="4" fill="hold" nodeType="afterEffect">
                                  <p:stCondLst>
                                    <p:cond delay="0"/>
                                  </p:stCondLst>
                                  <p:childTnLst>
                                    <p:set>
                                      <p:cBhvr>
                                        <p:cTn id="53" dur="1" fill="hold">
                                          <p:stCondLst>
                                            <p:cond delay="0"/>
                                          </p:stCondLst>
                                        </p:cTn>
                                        <p:tgtEl>
                                          <p:spTgt spid="57"/>
                                        </p:tgtEl>
                                        <p:attrNameLst>
                                          <p:attrName>style.visibility</p:attrName>
                                        </p:attrNameLst>
                                      </p:cBhvr>
                                      <p:to>
                                        <p:strVal val="visible"/>
                                      </p:to>
                                    </p:set>
                                    <p:anim calcmode="lin" valueType="num">
                                      <p:cBhvr additive="base">
                                        <p:cTn id="54" dur="1000" fill="hold"/>
                                        <p:tgtEl>
                                          <p:spTgt spid="57"/>
                                        </p:tgtEl>
                                        <p:attrNameLst>
                                          <p:attrName>ppt_x</p:attrName>
                                        </p:attrNameLst>
                                      </p:cBhvr>
                                      <p:tavLst>
                                        <p:tav tm="0">
                                          <p:val>
                                            <p:strVal val="#ppt_x"/>
                                          </p:val>
                                        </p:tav>
                                        <p:tav tm="100000">
                                          <p:val>
                                            <p:strVal val="#ppt_x"/>
                                          </p:val>
                                        </p:tav>
                                      </p:tavLst>
                                    </p:anim>
                                    <p:anim calcmode="lin" valueType="num">
                                      <p:cBhvr additive="base">
                                        <p:cTn id="55" dur="1000" fill="hold"/>
                                        <p:tgtEl>
                                          <p:spTgt spid="57"/>
                                        </p:tgtEl>
                                        <p:attrNameLst>
                                          <p:attrName>ppt_y</p:attrName>
                                        </p:attrNameLst>
                                      </p:cBhvr>
                                      <p:tavLst>
                                        <p:tav tm="0">
                                          <p:val>
                                            <p:strVal val="1+#ppt_h/2"/>
                                          </p:val>
                                        </p:tav>
                                        <p:tav tm="100000">
                                          <p:val>
                                            <p:strVal val="#ppt_y"/>
                                          </p:val>
                                        </p:tav>
                                      </p:tavLst>
                                    </p:anim>
                                  </p:childTnLst>
                                </p:cTn>
                              </p:par>
                              <p:par>
                                <p:cTn id="56" presetID="7" presetClass="entr" presetSubtype="4" fill="hold" nodeType="withEffect">
                                  <p:stCondLst>
                                    <p:cond delay="0"/>
                                  </p:stCondLst>
                                  <p:childTnLst>
                                    <p:set>
                                      <p:cBhvr>
                                        <p:cTn id="57" dur="1" fill="hold">
                                          <p:stCondLst>
                                            <p:cond delay="0"/>
                                          </p:stCondLst>
                                        </p:cTn>
                                        <p:tgtEl>
                                          <p:spTgt spid="60"/>
                                        </p:tgtEl>
                                        <p:attrNameLst>
                                          <p:attrName>style.visibility</p:attrName>
                                        </p:attrNameLst>
                                      </p:cBhvr>
                                      <p:to>
                                        <p:strVal val="visible"/>
                                      </p:to>
                                    </p:set>
                                    <p:anim calcmode="lin" valueType="num">
                                      <p:cBhvr additive="base">
                                        <p:cTn id="58" dur="1000" fill="hold"/>
                                        <p:tgtEl>
                                          <p:spTgt spid="60"/>
                                        </p:tgtEl>
                                        <p:attrNameLst>
                                          <p:attrName>ppt_x</p:attrName>
                                        </p:attrNameLst>
                                      </p:cBhvr>
                                      <p:tavLst>
                                        <p:tav tm="0">
                                          <p:val>
                                            <p:strVal val="#ppt_x"/>
                                          </p:val>
                                        </p:tav>
                                        <p:tav tm="100000">
                                          <p:val>
                                            <p:strVal val="#ppt_x"/>
                                          </p:val>
                                        </p:tav>
                                      </p:tavLst>
                                    </p:anim>
                                    <p:anim calcmode="lin" valueType="num">
                                      <p:cBhvr additive="base">
                                        <p:cTn id="59" dur="1000" fill="hold"/>
                                        <p:tgtEl>
                                          <p:spTgt spid="60"/>
                                        </p:tgtEl>
                                        <p:attrNameLst>
                                          <p:attrName>ppt_y</p:attrName>
                                        </p:attrNameLst>
                                      </p:cBhvr>
                                      <p:tavLst>
                                        <p:tav tm="0">
                                          <p:val>
                                            <p:strVal val="1+#ppt_h/2"/>
                                          </p:val>
                                        </p:tav>
                                        <p:tav tm="100000">
                                          <p:val>
                                            <p:strVal val="#ppt_y"/>
                                          </p:val>
                                        </p:tav>
                                      </p:tavLst>
                                    </p:anim>
                                  </p:childTnLst>
                                </p:cTn>
                              </p:par>
                              <p:par>
                                <p:cTn id="60" presetID="7" presetClass="entr" presetSubtype="4" fill="hold" nodeType="withEffect">
                                  <p:stCondLst>
                                    <p:cond delay="0"/>
                                  </p:stCondLst>
                                  <p:childTnLst>
                                    <p:set>
                                      <p:cBhvr>
                                        <p:cTn id="61" dur="1" fill="hold">
                                          <p:stCondLst>
                                            <p:cond delay="0"/>
                                          </p:stCondLst>
                                        </p:cTn>
                                        <p:tgtEl>
                                          <p:spTgt spid="63"/>
                                        </p:tgtEl>
                                        <p:attrNameLst>
                                          <p:attrName>style.visibility</p:attrName>
                                        </p:attrNameLst>
                                      </p:cBhvr>
                                      <p:to>
                                        <p:strVal val="visible"/>
                                      </p:to>
                                    </p:set>
                                    <p:anim calcmode="lin" valueType="num">
                                      <p:cBhvr additive="base">
                                        <p:cTn id="62" dur="1000" fill="hold"/>
                                        <p:tgtEl>
                                          <p:spTgt spid="63"/>
                                        </p:tgtEl>
                                        <p:attrNameLst>
                                          <p:attrName>ppt_x</p:attrName>
                                        </p:attrNameLst>
                                      </p:cBhvr>
                                      <p:tavLst>
                                        <p:tav tm="0">
                                          <p:val>
                                            <p:strVal val="#ppt_x"/>
                                          </p:val>
                                        </p:tav>
                                        <p:tav tm="100000">
                                          <p:val>
                                            <p:strVal val="#ppt_x"/>
                                          </p:val>
                                        </p:tav>
                                      </p:tavLst>
                                    </p:anim>
                                    <p:anim calcmode="lin" valueType="num">
                                      <p:cBhvr additive="base">
                                        <p:cTn id="63" dur="1000" fill="hold"/>
                                        <p:tgtEl>
                                          <p:spTgt spid="63"/>
                                        </p:tgtEl>
                                        <p:attrNameLst>
                                          <p:attrName>ppt_y</p:attrName>
                                        </p:attrNameLst>
                                      </p:cBhvr>
                                      <p:tavLst>
                                        <p:tav tm="0">
                                          <p:val>
                                            <p:strVal val="1+#ppt_h/2"/>
                                          </p:val>
                                        </p:tav>
                                        <p:tav tm="100000">
                                          <p:val>
                                            <p:strVal val="#ppt_y"/>
                                          </p:val>
                                        </p:tav>
                                      </p:tavLst>
                                    </p:anim>
                                  </p:childTnLst>
                                </p:cTn>
                              </p:par>
                              <p:par>
                                <p:cTn id="64" presetID="7" presetClass="entr" presetSubtype="4" fill="hold" nodeType="withEffect">
                                  <p:stCondLst>
                                    <p:cond delay="0"/>
                                  </p:stCondLst>
                                  <p:childTnLst>
                                    <p:set>
                                      <p:cBhvr>
                                        <p:cTn id="65" dur="1" fill="hold">
                                          <p:stCondLst>
                                            <p:cond delay="0"/>
                                          </p:stCondLst>
                                        </p:cTn>
                                        <p:tgtEl>
                                          <p:spTgt spid="73"/>
                                        </p:tgtEl>
                                        <p:attrNameLst>
                                          <p:attrName>style.visibility</p:attrName>
                                        </p:attrNameLst>
                                      </p:cBhvr>
                                      <p:to>
                                        <p:strVal val="visible"/>
                                      </p:to>
                                    </p:set>
                                    <p:anim calcmode="lin" valueType="num">
                                      <p:cBhvr additive="base">
                                        <p:cTn id="66" dur="1000" fill="hold"/>
                                        <p:tgtEl>
                                          <p:spTgt spid="73"/>
                                        </p:tgtEl>
                                        <p:attrNameLst>
                                          <p:attrName>ppt_x</p:attrName>
                                        </p:attrNameLst>
                                      </p:cBhvr>
                                      <p:tavLst>
                                        <p:tav tm="0">
                                          <p:val>
                                            <p:strVal val="#ppt_x"/>
                                          </p:val>
                                        </p:tav>
                                        <p:tav tm="100000">
                                          <p:val>
                                            <p:strVal val="#ppt_x"/>
                                          </p:val>
                                        </p:tav>
                                      </p:tavLst>
                                    </p:anim>
                                    <p:anim calcmode="lin" valueType="num">
                                      <p:cBhvr additive="base">
                                        <p:cTn id="67" dur="1000" fill="hold"/>
                                        <p:tgtEl>
                                          <p:spTgt spid="73"/>
                                        </p:tgtEl>
                                        <p:attrNameLst>
                                          <p:attrName>ppt_y</p:attrName>
                                        </p:attrNameLst>
                                      </p:cBhvr>
                                      <p:tavLst>
                                        <p:tav tm="0">
                                          <p:val>
                                            <p:strVal val="1+#ppt_h/2"/>
                                          </p:val>
                                        </p:tav>
                                        <p:tav tm="100000">
                                          <p:val>
                                            <p:strVal val="#ppt_y"/>
                                          </p:val>
                                        </p:tav>
                                      </p:tavLst>
                                    </p:anim>
                                  </p:childTnLst>
                                </p:cTn>
                              </p:par>
                            </p:childTnLst>
                          </p:cTn>
                        </p:par>
                        <p:par>
                          <p:cTn id="68" fill="hold">
                            <p:stCondLst>
                              <p:cond delay="4000"/>
                            </p:stCondLst>
                            <p:childTnLst>
                              <p:par>
                                <p:cTn id="69" presetID="7" presetClass="entr" presetSubtype="4" fill="hold" nodeType="afterEffect">
                                  <p:stCondLst>
                                    <p:cond delay="0"/>
                                  </p:stCondLst>
                                  <p:childTnLst>
                                    <p:set>
                                      <p:cBhvr>
                                        <p:cTn id="70" dur="1" fill="hold">
                                          <p:stCondLst>
                                            <p:cond delay="0"/>
                                          </p:stCondLst>
                                        </p:cTn>
                                        <p:tgtEl>
                                          <p:spTgt spid="78"/>
                                        </p:tgtEl>
                                        <p:attrNameLst>
                                          <p:attrName>style.visibility</p:attrName>
                                        </p:attrNameLst>
                                      </p:cBhvr>
                                      <p:to>
                                        <p:strVal val="visible"/>
                                      </p:to>
                                    </p:set>
                                    <p:anim calcmode="lin" valueType="num">
                                      <p:cBhvr additive="base">
                                        <p:cTn id="71" dur="1000" fill="hold"/>
                                        <p:tgtEl>
                                          <p:spTgt spid="78"/>
                                        </p:tgtEl>
                                        <p:attrNameLst>
                                          <p:attrName>ppt_x</p:attrName>
                                        </p:attrNameLst>
                                      </p:cBhvr>
                                      <p:tavLst>
                                        <p:tav tm="0">
                                          <p:val>
                                            <p:strVal val="#ppt_x"/>
                                          </p:val>
                                        </p:tav>
                                        <p:tav tm="100000">
                                          <p:val>
                                            <p:strVal val="#ppt_x"/>
                                          </p:val>
                                        </p:tav>
                                      </p:tavLst>
                                    </p:anim>
                                    <p:anim calcmode="lin" valueType="num">
                                      <p:cBhvr additive="base">
                                        <p:cTn id="72" dur="1000" fill="hold"/>
                                        <p:tgtEl>
                                          <p:spTgt spid="78"/>
                                        </p:tgtEl>
                                        <p:attrNameLst>
                                          <p:attrName>ppt_y</p:attrName>
                                        </p:attrNameLst>
                                      </p:cBhvr>
                                      <p:tavLst>
                                        <p:tav tm="0">
                                          <p:val>
                                            <p:strVal val="1+#ppt_h/2"/>
                                          </p:val>
                                        </p:tav>
                                        <p:tav tm="100000">
                                          <p:val>
                                            <p:strVal val="#ppt_y"/>
                                          </p:val>
                                        </p:tav>
                                      </p:tavLst>
                                    </p:anim>
                                  </p:childTnLst>
                                </p:cTn>
                              </p:par>
                              <p:par>
                                <p:cTn id="73" presetID="7" presetClass="entr" presetSubtype="4" fill="hold" nodeType="withEffect">
                                  <p:stCondLst>
                                    <p:cond delay="0"/>
                                  </p:stCondLst>
                                  <p:childTnLst>
                                    <p:set>
                                      <p:cBhvr>
                                        <p:cTn id="74" dur="1" fill="hold">
                                          <p:stCondLst>
                                            <p:cond delay="0"/>
                                          </p:stCondLst>
                                        </p:cTn>
                                        <p:tgtEl>
                                          <p:spTgt spid="81"/>
                                        </p:tgtEl>
                                        <p:attrNameLst>
                                          <p:attrName>style.visibility</p:attrName>
                                        </p:attrNameLst>
                                      </p:cBhvr>
                                      <p:to>
                                        <p:strVal val="visible"/>
                                      </p:to>
                                    </p:set>
                                    <p:anim calcmode="lin" valueType="num">
                                      <p:cBhvr additive="base">
                                        <p:cTn id="75" dur="1000" fill="hold"/>
                                        <p:tgtEl>
                                          <p:spTgt spid="81"/>
                                        </p:tgtEl>
                                        <p:attrNameLst>
                                          <p:attrName>ppt_x</p:attrName>
                                        </p:attrNameLst>
                                      </p:cBhvr>
                                      <p:tavLst>
                                        <p:tav tm="0">
                                          <p:val>
                                            <p:strVal val="#ppt_x"/>
                                          </p:val>
                                        </p:tav>
                                        <p:tav tm="100000">
                                          <p:val>
                                            <p:strVal val="#ppt_x"/>
                                          </p:val>
                                        </p:tav>
                                      </p:tavLst>
                                    </p:anim>
                                    <p:anim calcmode="lin" valueType="num">
                                      <p:cBhvr additive="base">
                                        <p:cTn id="76" dur="1000" fill="hold"/>
                                        <p:tgtEl>
                                          <p:spTgt spid="81"/>
                                        </p:tgtEl>
                                        <p:attrNameLst>
                                          <p:attrName>ppt_y</p:attrName>
                                        </p:attrNameLst>
                                      </p:cBhvr>
                                      <p:tavLst>
                                        <p:tav tm="0">
                                          <p:val>
                                            <p:strVal val="1+#ppt_h/2"/>
                                          </p:val>
                                        </p:tav>
                                        <p:tav tm="100000">
                                          <p:val>
                                            <p:strVal val="#ppt_y"/>
                                          </p:val>
                                        </p:tav>
                                      </p:tavLst>
                                    </p:anim>
                                  </p:childTnLst>
                                </p:cTn>
                              </p:par>
                              <p:par>
                                <p:cTn id="77" presetID="7" presetClass="entr" presetSubtype="4" fill="hold" nodeType="withEffect">
                                  <p:stCondLst>
                                    <p:cond delay="0"/>
                                  </p:stCondLst>
                                  <p:childTnLst>
                                    <p:set>
                                      <p:cBhvr>
                                        <p:cTn id="78" dur="1" fill="hold">
                                          <p:stCondLst>
                                            <p:cond delay="0"/>
                                          </p:stCondLst>
                                        </p:cTn>
                                        <p:tgtEl>
                                          <p:spTgt spid="84"/>
                                        </p:tgtEl>
                                        <p:attrNameLst>
                                          <p:attrName>style.visibility</p:attrName>
                                        </p:attrNameLst>
                                      </p:cBhvr>
                                      <p:to>
                                        <p:strVal val="visible"/>
                                      </p:to>
                                    </p:set>
                                    <p:anim calcmode="lin" valueType="num">
                                      <p:cBhvr additive="base">
                                        <p:cTn id="79" dur="1000" fill="hold"/>
                                        <p:tgtEl>
                                          <p:spTgt spid="84"/>
                                        </p:tgtEl>
                                        <p:attrNameLst>
                                          <p:attrName>ppt_x</p:attrName>
                                        </p:attrNameLst>
                                      </p:cBhvr>
                                      <p:tavLst>
                                        <p:tav tm="0">
                                          <p:val>
                                            <p:strVal val="#ppt_x"/>
                                          </p:val>
                                        </p:tav>
                                        <p:tav tm="100000">
                                          <p:val>
                                            <p:strVal val="#ppt_x"/>
                                          </p:val>
                                        </p:tav>
                                      </p:tavLst>
                                    </p:anim>
                                    <p:anim calcmode="lin" valueType="num">
                                      <p:cBhvr additive="base">
                                        <p:cTn id="80" dur="1000" fill="hold"/>
                                        <p:tgtEl>
                                          <p:spTgt spid="84"/>
                                        </p:tgtEl>
                                        <p:attrNameLst>
                                          <p:attrName>ppt_y</p:attrName>
                                        </p:attrNameLst>
                                      </p:cBhvr>
                                      <p:tavLst>
                                        <p:tav tm="0">
                                          <p:val>
                                            <p:strVal val="1+#ppt_h/2"/>
                                          </p:val>
                                        </p:tav>
                                        <p:tav tm="100000">
                                          <p:val>
                                            <p:strVal val="#ppt_y"/>
                                          </p:val>
                                        </p:tav>
                                      </p:tavLst>
                                    </p:anim>
                                  </p:childTnLst>
                                </p:cTn>
                              </p:par>
                              <p:par>
                                <p:cTn id="81" presetID="7" presetClass="entr" presetSubtype="4" fill="hold" nodeType="withEffect">
                                  <p:stCondLst>
                                    <p:cond delay="0"/>
                                  </p:stCondLst>
                                  <p:childTnLst>
                                    <p:set>
                                      <p:cBhvr>
                                        <p:cTn id="82" dur="1" fill="hold">
                                          <p:stCondLst>
                                            <p:cond delay="0"/>
                                          </p:stCondLst>
                                        </p:cTn>
                                        <p:tgtEl>
                                          <p:spTgt spid="87"/>
                                        </p:tgtEl>
                                        <p:attrNameLst>
                                          <p:attrName>style.visibility</p:attrName>
                                        </p:attrNameLst>
                                      </p:cBhvr>
                                      <p:to>
                                        <p:strVal val="visible"/>
                                      </p:to>
                                    </p:set>
                                    <p:anim calcmode="lin" valueType="num">
                                      <p:cBhvr additive="base">
                                        <p:cTn id="83" dur="1000" fill="hold"/>
                                        <p:tgtEl>
                                          <p:spTgt spid="87"/>
                                        </p:tgtEl>
                                        <p:attrNameLst>
                                          <p:attrName>ppt_x</p:attrName>
                                        </p:attrNameLst>
                                      </p:cBhvr>
                                      <p:tavLst>
                                        <p:tav tm="0">
                                          <p:val>
                                            <p:strVal val="#ppt_x"/>
                                          </p:val>
                                        </p:tav>
                                        <p:tav tm="100000">
                                          <p:val>
                                            <p:strVal val="#ppt_x"/>
                                          </p:val>
                                        </p:tav>
                                      </p:tavLst>
                                    </p:anim>
                                    <p:anim calcmode="lin" valueType="num">
                                      <p:cBhvr additive="base">
                                        <p:cTn id="84" dur="1000" fill="hold"/>
                                        <p:tgtEl>
                                          <p:spTgt spid="87"/>
                                        </p:tgtEl>
                                        <p:attrNameLst>
                                          <p:attrName>ppt_y</p:attrName>
                                        </p:attrNameLst>
                                      </p:cBhvr>
                                      <p:tavLst>
                                        <p:tav tm="0">
                                          <p:val>
                                            <p:strVal val="1+#ppt_h/2"/>
                                          </p:val>
                                        </p:tav>
                                        <p:tav tm="100000">
                                          <p:val>
                                            <p:strVal val="#ppt_y"/>
                                          </p:val>
                                        </p:tav>
                                      </p:tavLst>
                                    </p:anim>
                                  </p:childTnLst>
                                </p:cTn>
                              </p:par>
                            </p:childTnLst>
                          </p:cTn>
                        </p:par>
                        <p:par>
                          <p:cTn id="85" fill="hold">
                            <p:stCondLst>
                              <p:cond delay="5000"/>
                            </p:stCondLst>
                            <p:childTnLst>
                              <p:par>
                                <p:cTn id="86" presetID="7" presetClass="entr" presetSubtype="4" fill="hold" nodeType="afterEffect">
                                  <p:stCondLst>
                                    <p:cond delay="0"/>
                                  </p:stCondLst>
                                  <p:childTnLst>
                                    <p:set>
                                      <p:cBhvr>
                                        <p:cTn id="87" dur="1" fill="hold">
                                          <p:stCondLst>
                                            <p:cond delay="0"/>
                                          </p:stCondLst>
                                        </p:cTn>
                                        <p:tgtEl>
                                          <p:spTgt spid="90"/>
                                        </p:tgtEl>
                                        <p:attrNameLst>
                                          <p:attrName>style.visibility</p:attrName>
                                        </p:attrNameLst>
                                      </p:cBhvr>
                                      <p:to>
                                        <p:strVal val="visible"/>
                                      </p:to>
                                    </p:set>
                                    <p:anim calcmode="lin" valueType="num">
                                      <p:cBhvr additive="base">
                                        <p:cTn id="88" dur="1000" fill="hold"/>
                                        <p:tgtEl>
                                          <p:spTgt spid="90"/>
                                        </p:tgtEl>
                                        <p:attrNameLst>
                                          <p:attrName>ppt_x</p:attrName>
                                        </p:attrNameLst>
                                      </p:cBhvr>
                                      <p:tavLst>
                                        <p:tav tm="0">
                                          <p:val>
                                            <p:strVal val="#ppt_x"/>
                                          </p:val>
                                        </p:tav>
                                        <p:tav tm="100000">
                                          <p:val>
                                            <p:strVal val="#ppt_x"/>
                                          </p:val>
                                        </p:tav>
                                      </p:tavLst>
                                    </p:anim>
                                    <p:anim calcmode="lin" valueType="num">
                                      <p:cBhvr additive="base">
                                        <p:cTn id="89" dur="1000" fill="hold"/>
                                        <p:tgtEl>
                                          <p:spTgt spid="90"/>
                                        </p:tgtEl>
                                        <p:attrNameLst>
                                          <p:attrName>ppt_y</p:attrName>
                                        </p:attrNameLst>
                                      </p:cBhvr>
                                      <p:tavLst>
                                        <p:tav tm="0">
                                          <p:val>
                                            <p:strVal val="1+#ppt_h/2"/>
                                          </p:val>
                                        </p:tav>
                                        <p:tav tm="100000">
                                          <p:val>
                                            <p:strVal val="#ppt_y"/>
                                          </p:val>
                                        </p:tav>
                                      </p:tavLst>
                                    </p:anim>
                                  </p:childTnLst>
                                </p:cTn>
                              </p:par>
                              <p:par>
                                <p:cTn id="90" presetID="7" presetClass="entr" presetSubtype="4" fill="hold" nodeType="withEffect">
                                  <p:stCondLst>
                                    <p:cond delay="0"/>
                                  </p:stCondLst>
                                  <p:childTnLst>
                                    <p:set>
                                      <p:cBhvr>
                                        <p:cTn id="91" dur="1" fill="hold">
                                          <p:stCondLst>
                                            <p:cond delay="0"/>
                                          </p:stCondLst>
                                        </p:cTn>
                                        <p:tgtEl>
                                          <p:spTgt spid="93"/>
                                        </p:tgtEl>
                                        <p:attrNameLst>
                                          <p:attrName>style.visibility</p:attrName>
                                        </p:attrNameLst>
                                      </p:cBhvr>
                                      <p:to>
                                        <p:strVal val="visible"/>
                                      </p:to>
                                    </p:set>
                                    <p:anim calcmode="lin" valueType="num">
                                      <p:cBhvr additive="base">
                                        <p:cTn id="92" dur="1000" fill="hold"/>
                                        <p:tgtEl>
                                          <p:spTgt spid="93"/>
                                        </p:tgtEl>
                                        <p:attrNameLst>
                                          <p:attrName>ppt_x</p:attrName>
                                        </p:attrNameLst>
                                      </p:cBhvr>
                                      <p:tavLst>
                                        <p:tav tm="0">
                                          <p:val>
                                            <p:strVal val="#ppt_x"/>
                                          </p:val>
                                        </p:tav>
                                        <p:tav tm="100000">
                                          <p:val>
                                            <p:strVal val="#ppt_x"/>
                                          </p:val>
                                        </p:tav>
                                      </p:tavLst>
                                    </p:anim>
                                    <p:anim calcmode="lin" valueType="num">
                                      <p:cBhvr additive="base">
                                        <p:cTn id="93" dur="1000" fill="hold"/>
                                        <p:tgtEl>
                                          <p:spTgt spid="93"/>
                                        </p:tgtEl>
                                        <p:attrNameLst>
                                          <p:attrName>ppt_y</p:attrName>
                                        </p:attrNameLst>
                                      </p:cBhvr>
                                      <p:tavLst>
                                        <p:tav tm="0">
                                          <p:val>
                                            <p:strVal val="1+#ppt_h/2"/>
                                          </p:val>
                                        </p:tav>
                                        <p:tav tm="100000">
                                          <p:val>
                                            <p:strVal val="#ppt_y"/>
                                          </p:val>
                                        </p:tav>
                                      </p:tavLst>
                                    </p:anim>
                                  </p:childTnLst>
                                </p:cTn>
                              </p:par>
                              <p:par>
                                <p:cTn id="94" presetID="7" presetClass="entr" presetSubtype="4" fill="hold" nodeType="withEffect">
                                  <p:stCondLst>
                                    <p:cond delay="0"/>
                                  </p:stCondLst>
                                  <p:childTnLst>
                                    <p:set>
                                      <p:cBhvr>
                                        <p:cTn id="95" dur="1" fill="hold">
                                          <p:stCondLst>
                                            <p:cond delay="0"/>
                                          </p:stCondLst>
                                        </p:cTn>
                                        <p:tgtEl>
                                          <p:spTgt spid="96"/>
                                        </p:tgtEl>
                                        <p:attrNameLst>
                                          <p:attrName>style.visibility</p:attrName>
                                        </p:attrNameLst>
                                      </p:cBhvr>
                                      <p:to>
                                        <p:strVal val="visible"/>
                                      </p:to>
                                    </p:set>
                                    <p:anim calcmode="lin" valueType="num">
                                      <p:cBhvr additive="base">
                                        <p:cTn id="96" dur="1000" fill="hold"/>
                                        <p:tgtEl>
                                          <p:spTgt spid="96"/>
                                        </p:tgtEl>
                                        <p:attrNameLst>
                                          <p:attrName>ppt_x</p:attrName>
                                        </p:attrNameLst>
                                      </p:cBhvr>
                                      <p:tavLst>
                                        <p:tav tm="0">
                                          <p:val>
                                            <p:strVal val="#ppt_x"/>
                                          </p:val>
                                        </p:tav>
                                        <p:tav tm="100000">
                                          <p:val>
                                            <p:strVal val="#ppt_x"/>
                                          </p:val>
                                        </p:tav>
                                      </p:tavLst>
                                    </p:anim>
                                    <p:anim calcmode="lin" valueType="num">
                                      <p:cBhvr additive="base">
                                        <p:cTn id="97" dur="1000" fill="hold"/>
                                        <p:tgtEl>
                                          <p:spTgt spid="96"/>
                                        </p:tgtEl>
                                        <p:attrNameLst>
                                          <p:attrName>ppt_y</p:attrName>
                                        </p:attrNameLst>
                                      </p:cBhvr>
                                      <p:tavLst>
                                        <p:tav tm="0">
                                          <p:val>
                                            <p:strVal val="1+#ppt_h/2"/>
                                          </p:val>
                                        </p:tav>
                                        <p:tav tm="100000">
                                          <p:val>
                                            <p:strVal val="#ppt_y"/>
                                          </p:val>
                                        </p:tav>
                                      </p:tavLst>
                                    </p:anim>
                                  </p:childTnLst>
                                </p:cTn>
                              </p:par>
                              <p:par>
                                <p:cTn id="98" presetID="7" presetClass="entr" presetSubtype="4" fill="hold" nodeType="withEffect">
                                  <p:stCondLst>
                                    <p:cond delay="0"/>
                                  </p:stCondLst>
                                  <p:childTnLst>
                                    <p:set>
                                      <p:cBhvr>
                                        <p:cTn id="99" dur="1" fill="hold">
                                          <p:stCondLst>
                                            <p:cond delay="0"/>
                                          </p:stCondLst>
                                        </p:cTn>
                                        <p:tgtEl>
                                          <p:spTgt spid="106"/>
                                        </p:tgtEl>
                                        <p:attrNameLst>
                                          <p:attrName>style.visibility</p:attrName>
                                        </p:attrNameLst>
                                      </p:cBhvr>
                                      <p:to>
                                        <p:strVal val="visible"/>
                                      </p:to>
                                    </p:set>
                                    <p:anim calcmode="lin" valueType="num">
                                      <p:cBhvr additive="base">
                                        <p:cTn id="100" dur="1000" fill="hold"/>
                                        <p:tgtEl>
                                          <p:spTgt spid="106"/>
                                        </p:tgtEl>
                                        <p:attrNameLst>
                                          <p:attrName>ppt_x</p:attrName>
                                        </p:attrNameLst>
                                      </p:cBhvr>
                                      <p:tavLst>
                                        <p:tav tm="0">
                                          <p:val>
                                            <p:strVal val="#ppt_x"/>
                                          </p:val>
                                        </p:tav>
                                        <p:tav tm="100000">
                                          <p:val>
                                            <p:strVal val="#ppt_x"/>
                                          </p:val>
                                        </p:tav>
                                      </p:tavLst>
                                    </p:anim>
                                    <p:anim calcmode="lin" valueType="num">
                                      <p:cBhvr additive="base">
                                        <p:cTn id="101" dur="1000" fill="hold"/>
                                        <p:tgtEl>
                                          <p:spTgt spid="106"/>
                                        </p:tgtEl>
                                        <p:attrNameLst>
                                          <p:attrName>ppt_y</p:attrName>
                                        </p:attrNameLst>
                                      </p:cBhvr>
                                      <p:tavLst>
                                        <p:tav tm="0">
                                          <p:val>
                                            <p:strVal val="1+#ppt_h/2"/>
                                          </p:val>
                                        </p:tav>
                                        <p:tav tm="100000">
                                          <p:val>
                                            <p:strVal val="#ppt_y"/>
                                          </p:val>
                                        </p:tav>
                                      </p:tavLst>
                                    </p:anim>
                                  </p:childTnLst>
                                </p:cTn>
                              </p:par>
                            </p:childTnLst>
                          </p:cTn>
                        </p:par>
                        <p:par>
                          <p:cTn id="102" fill="hold">
                            <p:stCondLst>
                              <p:cond delay="6000"/>
                            </p:stCondLst>
                            <p:childTnLst>
                              <p:par>
                                <p:cTn id="103" presetID="7" presetClass="entr" presetSubtype="4" fill="hold" nodeType="afterEffect">
                                  <p:stCondLst>
                                    <p:cond delay="0"/>
                                  </p:stCondLst>
                                  <p:childTnLst>
                                    <p:set>
                                      <p:cBhvr>
                                        <p:cTn id="104" dur="1" fill="hold">
                                          <p:stCondLst>
                                            <p:cond delay="0"/>
                                          </p:stCondLst>
                                        </p:cTn>
                                        <p:tgtEl>
                                          <p:spTgt spid="111"/>
                                        </p:tgtEl>
                                        <p:attrNameLst>
                                          <p:attrName>style.visibility</p:attrName>
                                        </p:attrNameLst>
                                      </p:cBhvr>
                                      <p:to>
                                        <p:strVal val="visible"/>
                                      </p:to>
                                    </p:set>
                                    <p:anim calcmode="lin" valueType="num">
                                      <p:cBhvr additive="base">
                                        <p:cTn id="105" dur="1000" fill="hold"/>
                                        <p:tgtEl>
                                          <p:spTgt spid="111"/>
                                        </p:tgtEl>
                                        <p:attrNameLst>
                                          <p:attrName>ppt_x</p:attrName>
                                        </p:attrNameLst>
                                      </p:cBhvr>
                                      <p:tavLst>
                                        <p:tav tm="0">
                                          <p:val>
                                            <p:strVal val="#ppt_x"/>
                                          </p:val>
                                        </p:tav>
                                        <p:tav tm="100000">
                                          <p:val>
                                            <p:strVal val="#ppt_x"/>
                                          </p:val>
                                        </p:tav>
                                      </p:tavLst>
                                    </p:anim>
                                    <p:anim calcmode="lin" valueType="num">
                                      <p:cBhvr additive="base">
                                        <p:cTn id="106" dur="1000" fill="hold"/>
                                        <p:tgtEl>
                                          <p:spTgt spid="111"/>
                                        </p:tgtEl>
                                        <p:attrNameLst>
                                          <p:attrName>ppt_y</p:attrName>
                                        </p:attrNameLst>
                                      </p:cBhvr>
                                      <p:tavLst>
                                        <p:tav tm="0">
                                          <p:val>
                                            <p:strVal val="1+#ppt_h/2"/>
                                          </p:val>
                                        </p:tav>
                                        <p:tav tm="100000">
                                          <p:val>
                                            <p:strVal val="#ppt_y"/>
                                          </p:val>
                                        </p:tav>
                                      </p:tavLst>
                                    </p:anim>
                                  </p:childTnLst>
                                </p:cTn>
                              </p:par>
                              <p:par>
                                <p:cTn id="107" presetID="7" presetClass="entr" presetSubtype="4" fill="hold" nodeType="withEffect">
                                  <p:stCondLst>
                                    <p:cond delay="0"/>
                                  </p:stCondLst>
                                  <p:childTnLst>
                                    <p:set>
                                      <p:cBhvr>
                                        <p:cTn id="108" dur="1" fill="hold">
                                          <p:stCondLst>
                                            <p:cond delay="0"/>
                                          </p:stCondLst>
                                        </p:cTn>
                                        <p:tgtEl>
                                          <p:spTgt spid="114"/>
                                        </p:tgtEl>
                                        <p:attrNameLst>
                                          <p:attrName>style.visibility</p:attrName>
                                        </p:attrNameLst>
                                      </p:cBhvr>
                                      <p:to>
                                        <p:strVal val="visible"/>
                                      </p:to>
                                    </p:set>
                                    <p:anim calcmode="lin" valueType="num">
                                      <p:cBhvr additive="base">
                                        <p:cTn id="109" dur="1000" fill="hold"/>
                                        <p:tgtEl>
                                          <p:spTgt spid="114"/>
                                        </p:tgtEl>
                                        <p:attrNameLst>
                                          <p:attrName>ppt_x</p:attrName>
                                        </p:attrNameLst>
                                      </p:cBhvr>
                                      <p:tavLst>
                                        <p:tav tm="0">
                                          <p:val>
                                            <p:strVal val="#ppt_x"/>
                                          </p:val>
                                        </p:tav>
                                        <p:tav tm="100000">
                                          <p:val>
                                            <p:strVal val="#ppt_x"/>
                                          </p:val>
                                        </p:tav>
                                      </p:tavLst>
                                    </p:anim>
                                    <p:anim calcmode="lin" valueType="num">
                                      <p:cBhvr additive="base">
                                        <p:cTn id="110" dur="1000" fill="hold"/>
                                        <p:tgtEl>
                                          <p:spTgt spid="114"/>
                                        </p:tgtEl>
                                        <p:attrNameLst>
                                          <p:attrName>ppt_y</p:attrName>
                                        </p:attrNameLst>
                                      </p:cBhvr>
                                      <p:tavLst>
                                        <p:tav tm="0">
                                          <p:val>
                                            <p:strVal val="1+#ppt_h/2"/>
                                          </p:val>
                                        </p:tav>
                                        <p:tav tm="100000">
                                          <p:val>
                                            <p:strVal val="#ppt_y"/>
                                          </p:val>
                                        </p:tav>
                                      </p:tavLst>
                                    </p:anim>
                                  </p:childTnLst>
                                </p:cTn>
                              </p:par>
                              <p:par>
                                <p:cTn id="111" presetID="7" presetClass="entr" presetSubtype="4" fill="hold" nodeType="withEffect">
                                  <p:stCondLst>
                                    <p:cond delay="0"/>
                                  </p:stCondLst>
                                  <p:childTnLst>
                                    <p:set>
                                      <p:cBhvr>
                                        <p:cTn id="112" dur="1" fill="hold">
                                          <p:stCondLst>
                                            <p:cond delay="0"/>
                                          </p:stCondLst>
                                        </p:cTn>
                                        <p:tgtEl>
                                          <p:spTgt spid="117"/>
                                        </p:tgtEl>
                                        <p:attrNameLst>
                                          <p:attrName>style.visibility</p:attrName>
                                        </p:attrNameLst>
                                      </p:cBhvr>
                                      <p:to>
                                        <p:strVal val="visible"/>
                                      </p:to>
                                    </p:set>
                                    <p:anim calcmode="lin" valueType="num">
                                      <p:cBhvr additive="base">
                                        <p:cTn id="113" dur="1000" fill="hold"/>
                                        <p:tgtEl>
                                          <p:spTgt spid="117"/>
                                        </p:tgtEl>
                                        <p:attrNameLst>
                                          <p:attrName>ppt_x</p:attrName>
                                        </p:attrNameLst>
                                      </p:cBhvr>
                                      <p:tavLst>
                                        <p:tav tm="0">
                                          <p:val>
                                            <p:strVal val="#ppt_x"/>
                                          </p:val>
                                        </p:tav>
                                        <p:tav tm="100000">
                                          <p:val>
                                            <p:strVal val="#ppt_x"/>
                                          </p:val>
                                        </p:tav>
                                      </p:tavLst>
                                    </p:anim>
                                    <p:anim calcmode="lin" valueType="num">
                                      <p:cBhvr additive="base">
                                        <p:cTn id="114" dur="1000" fill="hold"/>
                                        <p:tgtEl>
                                          <p:spTgt spid="117"/>
                                        </p:tgtEl>
                                        <p:attrNameLst>
                                          <p:attrName>ppt_y</p:attrName>
                                        </p:attrNameLst>
                                      </p:cBhvr>
                                      <p:tavLst>
                                        <p:tav tm="0">
                                          <p:val>
                                            <p:strVal val="1+#ppt_h/2"/>
                                          </p:val>
                                        </p:tav>
                                        <p:tav tm="100000">
                                          <p:val>
                                            <p:strVal val="#ppt_y"/>
                                          </p:val>
                                        </p:tav>
                                      </p:tavLst>
                                    </p:anim>
                                  </p:childTnLst>
                                </p:cTn>
                              </p:par>
                              <p:par>
                                <p:cTn id="115" presetID="7" presetClass="entr" presetSubtype="4" fill="hold" nodeType="withEffect">
                                  <p:stCondLst>
                                    <p:cond delay="0"/>
                                  </p:stCondLst>
                                  <p:childTnLst>
                                    <p:set>
                                      <p:cBhvr>
                                        <p:cTn id="116" dur="1" fill="hold">
                                          <p:stCondLst>
                                            <p:cond delay="0"/>
                                          </p:stCondLst>
                                        </p:cTn>
                                        <p:tgtEl>
                                          <p:spTgt spid="120"/>
                                        </p:tgtEl>
                                        <p:attrNameLst>
                                          <p:attrName>style.visibility</p:attrName>
                                        </p:attrNameLst>
                                      </p:cBhvr>
                                      <p:to>
                                        <p:strVal val="visible"/>
                                      </p:to>
                                    </p:set>
                                    <p:anim calcmode="lin" valueType="num">
                                      <p:cBhvr additive="base">
                                        <p:cTn id="117" dur="1000" fill="hold"/>
                                        <p:tgtEl>
                                          <p:spTgt spid="120"/>
                                        </p:tgtEl>
                                        <p:attrNameLst>
                                          <p:attrName>ppt_x</p:attrName>
                                        </p:attrNameLst>
                                      </p:cBhvr>
                                      <p:tavLst>
                                        <p:tav tm="0">
                                          <p:val>
                                            <p:strVal val="#ppt_x"/>
                                          </p:val>
                                        </p:tav>
                                        <p:tav tm="100000">
                                          <p:val>
                                            <p:strVal val="#ppt_x"/>
                                          </p:val>
                                        </p:tav>
                                      </p:tavLst>
                                    </p:anim>
                                    <p:anim calcmode="lin" valueType="num">
                                      <p:cBhvr additive="base">
                                        <p:cTn id="118" dur="1000" fill="hold"/>
                                        <p:tgtEl>
                                          <p:spTgt spid="120"/>
                                        </p:tgtEl>
                                        <p:attrNameLst>
                                          <p:attrName>ppt_y</p:attrName>
                                        </p:attrNameLst>
                                      </p:cBhvr>
                                      <p:tavLst>
                                        <p:tav tm="0">
                                          <p:val>
                                            <p:strVal val="1+#ppt_h/2"/>
                                          </p:val>
                                        </p:tav>
                                        <p:tav tm="100000">
                                          <p:val>
                                            <p:strVal val="#ppt_y"/>
                                          </p:val>
                                        </p:tav>
                                      </p:tavLst>
                                    </p:anim>
                                  </p:childTnLst>
                                </p:cTn>
                              </p:par>
                            </p:childTnLst>
                          </p:cTn>
                        </p:par>
                        <p:par>
                          <p:cTn id="119" fill="hold">
                            <p:stCondLst>
                              <p:cond delay="7000"/>
                            </p:stCondLst>
                            <p:childTnLst>
                              <p:par>
                                <p:cTn id="120" presetID="7" presetClass="entr" presetSubtype="4" fill="hold" nodeType="afterEffect">
                                  <p:stCondLst>
                                    <p:cond delay="0"/>
                                  </p:stCondLst>
                                  <p:childTnLst>
                                    <p:set>
                                      <p:cBhvr>
                                        <p:cTn id="121" dur="1" fill="hold">
                                          <p:stCondLst>
                                            <p:cond delay="0"/>
                                          </p:stCondLst>
                                        </p:cTn>
                                        <p:tgtEl>
                                          <p:spTgt spid="123"/>
                                        </p:tgtEl>
                                        <p:attrNameLst>
                                          <p:attrName>style.visibility</p:attrName>
                                        </p:attrNameLst>
                                      </p:cBhvr>
                                      <p:to>
                                        <p:strVal val="visible"/>
                                      </p:to>
                                    </p:set>
                                    <p:anim calcmode="lin" valueType="num">
                                      <p:cBhvr additive="base">
                                        <p:cTn id="122" dur="1000" fill="hold"/>
                                        <p:tgtEl>
                                          <p:spTgt spid="123"/>
                                        </p:tgtEl>
                                        <p:attrNameLst>
                                          <p:attrName>ppt_x</p:attrName>
                                        </p:attrNameLst>
                                      </p:cBhvr>
                                      <p:tavLst>
                                        <p:tav tm="0">
                                          <p:val>
                                            <p:strVal val="#ppt_x"/>
                                          </p:val>
                                        </p:tav>
                                        <p:tav tm="100000">
                                          <p:val>
                                            <p:strVal val="#ppt_x"/>
                                          </p:val>
                                        </p:tav>
                                      </p:tavLst>
                                    </p:anim>
                                    <p:anim calcmode="lin" valueType="num">
                                      <p:cBhvr additive="base">
                                        <p:cTn id="123" dur="1000" fill="hold"/>
                                        <p:tgtEl>
                                          <p:spTgt spid="123"/>
                                        </p:tgtEl>
                                        <p:attrNameLst>
                                          <p:attrName>ppt_y</p:attrName>
                                        </p:attrNameLst>
                                      </p:cBhvr>
                                      <p:tavLst>
                                        <p:tav tm="0">
                                          <p:val>
                                            <p:strVal val="1+#ppt_h/2"/>
                                          </p:val>
                                        </p:tav>
                                        <p:tav tm="100000">
                                          <p:val>
                                            <p:strVal val="#ppt_y"/>
                                          </p:val>
                                        </p:tav>
                                      </p:tavLst>
                                    </p:anim>
                                  </p:childTnLst>
                                </p:cTn>
                              </p:par>
                              <p:par>
                                <p:cTn id="124" presetID="7" presetClass="entr" presetSubtype="4" fill="hold" nodeType="withEffect">
                                  <p:stCondLst>
                                    <p:cond delay="0"/>
                                  </p:stCondLst>
                                  <p:childTnLst>
                                    <p:set>
                                      <p:cBhvr>
                                        <p:cTn id="125" dur="1" fill="hold">
                                          <p:stCondLst>
                                            <p:cond delay="0"/>
                                          </p:stCondLst>
                                        </p:cTn>
                                        <p:tgtEl>
                                          <p:spTgt spid="126"/>
                                        </p:tgtEl>
                                        <p:attrNameLst>
                                          <p:attrName>style.visibility</p:attrName>
                                        </p:attrNameLst>
                                      </p:cBhvr>
                                      <p:to>
                                        <p:strVal val="visible"/>
                                      </p:to>
                                    </p:set>
                                    <p:anim calcmode="lin" valueType="num">
                                      <p:cBhvr additive="base">
                                        <p:cTn id="126" dur="1000" fill="hold"/>
                                        <p:tgtEl>
                                          <p:spTgt spid="126"/>
                                        </p:tgtEl>
                                        <p:attrNameLst>
                                          <p:attrName>ppt_x</p:attrName>
                                        </p:attrNameLst>
                                      </p:cBhvr>
                                      <p:tavLst>
                                        <p:tav tm="0">
                                          <p:val>
                                            <p:strVal val="#ppt_x"/>
                                          </p:val>
                                        </p:tav>
                                        <p:tav tm="100000">
                                          <p:val>
                                            <p:strVal val="#ppt_x"/>
                                          </p:val>
                                        </p:tav>
                                      </p:tavLst>
                                    </p:anim>
                                    <p:anim calcmode="lin" valueType="num">
                                      <p:cBhvr additive="base">
                                        <p:cTn id="127" dur="1000" fill="hold"/>
                                        <p:tgtEl>
                                          <p:spTgt spid="126"/>
                                        </p:tgtEl>
                                        <p:attrNameLst>
                                          <p:attrName>ppt_y</p:attrName>
                                        </p:attrNameLst>
                                      </p:cBhvr>
                                      <p:tavLst>
                                        <p:tav tm="0">
                                          <p:val>
                                            <p:strVal val="1+#ppt_h/2"/>
                                          </p:val>
                                        </p:tav>
                                        <p:tav tm="100000">
                                          <p:val>
                                            <p:strVal val="#ppt_y"/>
                                          </p:val>
                                        </p:tav>
                                      </p:tavLst>
                                    </p:anim>
                                  </p:childTnLst>
                                </p:cTn>
                              </p:par>
                              <p:par>
                                <p:cTn id="128" presetID="7" presetClass="entr" presetSubtype="4" fill="hold" nodeType="withEffect">
                                  <p:stCondLst>
                                    <p:cond delay="0"/>
                                  </p:stCondLst>
                                  <p:childTnLst>
                                    <p:set>
                                      <p:cBhvr>
                                        <p:cTn id="129" dur="1" fill="hold">
                                          <p:stCondLst>
                                            <p:cond delay="0"/>
                                          </p:stCondLst>
                                        </p:cTn>
                                        <p:tgtEl>
                                          <p:spTgt spid="129"/>
                                        </p:tgtEl>
                                        <p:attrNameLst>
                                          <p:attrName>style.visibility</p:attrName>
                                        </p:attrNameLst>
                                      </p:cBhvr>
                                      <p:to>
                                        <p:strVal val="visible"/>
                                      </p:to>
                                    </p:set>
                                    <p:anim calcmode="lin" valueType="num">
                                      <p:cBhvr additive="base">
                                        <p:cTn id="130" dur="1000" fill="hold"/>
                                        <p:tgtEl>
                                          <p:spTgt spid="129"/>
                                        </p:tgtEl>
                                        <p:attrNameLst>
                                          <p:attrName>ppt_x</p:attrName>
                                        </p:attrNameLst>
                                      </p:cBhvr>
                                      <p:tavLst>
                                        <p:tav tm="0">
                                          <p:val>
                                            <p:strVal val="#ppt_x"/>
                                          </p:val>
                                        </p:tav>
                                        <p:tav tm="100000">
                                          <p:val>
                                            <p:strVal val="#ppt_x"/>
                                          </p:val>
                                        </p:tav>
                                      </p:tavLst>
                                    </p:anim>
                                    <p:anim calcmode="lin" valueType="num">
                                      <p:cBhvr additive="base">
                                        <p:cTn id="131" dur="1000" fill="hold"/>
                                        <p:tgtEl>
                                          <p:spTgt spid="129"/>
                                        </p:tgtEl>
                                        <p:attrNameLst>
                                          <p:attrName>ppt_y</p:attrName>
                                        </p:attrNameLst>
                                      </p:cBhvr>
                                      <p:tavLst>
                                        <p:tav tm="0">
                                          <p:val>
                                            <p:strVal val="1+#ppt_h/2"/>
                                          </p:val>
                                        </p:tav>
                                        <p:tav tm="100000">
                                          <p:val>
                                            <p:strVal val="#ppt_y"/>
                                          </p:val>
                                        </p:tav>
                                      </p:tavLst>
                                    </p:anim>
                                  </p:childTnLst>
                                </p:cTn>
                              </p:par>
                              <p:par>
                                <p:cTn id="132" presetID="7" presetClass="entr" presetSubtype="4" fill="hold" nodeType="withEffect">
                                  <p:stCondLst>
                                    <p:cond delay="0"/>
                                  </p:stCondLst>
                                  <p:childTnLst>
                                    <p:set>
                                      <p:cBhvr>
                                        <p:cTn id="133" dur="1" fill="hold">
                                          <p:stCondLst>
                                            <p:cond delay="0"/>
                                          </p:stCondLst>
                                        </p:cTn>
                                        <p:tgtEl>
                                          <p:spTgt spid="139"/>
                                        </p:tgtEl>
                                        <p:attrNameLst>
                                          <p:attrName>style.visibility</p:attrName>
                                        </p:attrNameLst>
                                      </p:cBhvr>
                                      <p:to>
                                        <p:strVal val="visible"/>
                                      </p:to>
                                    </p:set>
                                    <p:anim calcmode="lin" valueType="num">
                                      <p:cBhvr additive="base">
                                        <p:cTn id="134" dur="1000" fill="hold"/>
                                        <p:tgtEl>
                                          <p:spTgt spid="139"/>
                                        </p:tgtEl>
                                        <p:attrNameLst>
                                          <p:attrName>ppt_x</p:attrName>
                                        </p:attrNameLst>
                                      </p:cBhvr>
                                      <p:tavLst>
                                        <p:tav tm="0">
                                          <p:val>
                                            <p:strVal val="#ppt_x"/>
                                          </p:val>
                                        </p:tav>
                                        <p:tav tm="100000">
                                          <p:val>
                                            <p:strVal val="#ppt_x"/>
                                          </p:val>
                                        </p:tav>
                                      </p:tavLst>
                                    </p:anim>
                                    <p:anim calcmode="lin" valueType="num">
                                      <p:cBhvr additive="base">
                                        <p:cTn id="135" dur="1000" fill="hold"/>
                                        <p:tgtEl>
                                          <p:spTgt spid="139"/>
                                        </p:tgtEl>
                                        <p:attrNameLst>
                                          <p:attrName>ppt_y</p:attrName>
                                        </p:attrNameLst>
                                      </p:cBhvr>
                                      <p:tavLst>
                                        <p:tav tm="0">
                                          <p:val>
                                            <p:strVal val="1+#ppt_h/2"/>
                                          </p:val>
                                        </p:tav>
                                        <p:tav tm="100000">
                                          <p:val>
                                            <p:strVal val="#ppt_y"/>
                                          </p:val>
                                        </p:tav>
                                      </p:tavLst>
                                    </p:anim>
                                  </p:childTnLst>
                                </p:cTn>
                              </p:par>
                            </p:childTnLst>
                          </p:cTn>
                        </p:par>
                        <p:par>
                          <p:cTn id="136" fill="hold">
                            <p:stCondLst>
                              <p:cond delay="8000"/>
                            </p:stCondLst>
                            <p:childTnLst>
                              <p:par>
                                <p:cTn id="137" presetID="7" presetClass="entr" presetSubtype="4" fill="hold" nodeType="afterEffect">
                                  <p:stCondLst>
                                    <p:cond delay="0"/>
                                  </p:stCondLst>
                                  <p:childTnLst>
                                    <p:set>
                                      <p:cBhvr>
                                        <p:cTn id="138" dur="1" fill="hold">
                                          <p:stCondLst>
                                            <p:cond delay="0"/>
                                          </p:stCondLst>
                                        </p:cTn>
                                        <p:tgtEl>
                                          <p:spTgt spid="145"/>
                                        </p:tgtEl>
                                        <p:attrNameLst>
                                          <p:attrName>style.visibility</p:attrName>
                                        </p:attrNameLst>
                                      </p:cBhvr>
                                      <p:to>
                                        <p:strVal val="visible"/>
                                      </p:to>
                                    </p:set>
                                    <p:anim calcmode="lin" valueType="num">
                                      <p:cBhvr additive="base">
                                        <p:cTn id="139" dur="1000" fill="hold"/>
                                        <p:tgtEl>
                                          <p:spTgt spid="145"/>
                                        </p:tgtEl>
                                        <p:attrNameLst>
                                          <p:attrName>ppt_x</p:attrName>
                                        </p:attrNameLst>
                                      </p:cBhvr>
                                      <p:tavLst>
                                        <p:tav tm="0">
                                          <p:val>
                                            <p:strVal val="#ppt_x"/>
                                          </p:val>
                                        </p:tav>
                                        <p:tav tm="100000">
                                          <p:val>
                                            <p:strVal val="#ppt_x"/>
                                          </p:val>
                                        </p:tav>
                                      </p:tavLst>
                                    </p:anim>
                                    <p:anim calcmode="lin" valueType="num">
                                      <p:cBhvr additive="base">
                                        <p:cTn id="140" dur="1000" fill="hold"/>
                                        <p:tgtEl>
                                          <p:spTgt spid="145"/>
                                        </p:tgtEl>
                                        <p:attrNameLst>
                                          <p:attrName>ppt_y</p:attrName>
                                        </p:attrNameLst>
                                      </p:cBhvr>
                                      <p:tavLst>
                                        <p:tav tm="0">
                                          <p:val>
                                            <p:strVal val="1+#ppt_h/2"/>
                                          </p:val>
                                        </p:tav>
                                        <p:tav tm="100000">
                                          <p:val>
                                            <p:strVal val="#ppt_y"/>
                                          </p:val>
                                        </p:tav>
                                      </p:tavLst>
                                    </p:anim>
                                  </p:childTnLst>
                                </p:cTn>
                              </p:par>
                              <p:par>
                                <p:cTn id="141" presetID="7" presetClass="entr" presetSubtype="4" fill="hold" nodeType="withEffect">
                                  <p:stCondLst>
                                    <p:cond delay="0"/>
                                  </p:stCondLst>
                                  <p:childTnLst>
                                    <p:set>
                                      <p:cBhvr>
                                        <p:cTn id="142" dur="1" fill="hold">
                                          <p:stCondLst>
                                            <p:cond delay="0"/>
                                          </p:stCondLst>
                                        </p:cTn>
                                        <p:tgtEl>
                                          <p:spTgt spid="148"/>
                                        </p:tgtEl>
                                        <p:attrNameLst>
                                          <p:attrName>style.visibility</p:attrName>
                                        </p:attrNameLst>
                                      </p:cBhvr>
                                      <p:to>
                                        <p:strVal val="visible"/>
                                      </p:to>
                                    </p:set>
                                    <p:anim calcmode="lin" valueType="num">
                                      <p:cBhvr additive="base">
                                        <p:cTn id="143" dur="1000" fill="hold"/>
                                        <p:tgtEl>
                                          <p:spTgt spid="148"/>
                                        </p:tgtEl>
                                        <p:attrNameLst>
                                          <p:attrName>ppt_x</p:attrName>
                                        </p:attrNameLst>
                                      </p:cBhvr>
                                      <p:tavLst>
                                        <p:tav tm="0">
                                          <p:val>
                                            <p:strVal val="#ppt_x"/>
                                          </p:val>
                                        </p:tav>
                                        <p:tav tm="100000">
                                          <p:val>
                                            <p:strVal val="#ppt_x"/>
                                          </p:val>
                                        </p:tav>
                                      </p:tavLst>
                                    </p:anim>
                                    <p:anim calcmode="lin" valueType="num">
                                      <p:cBhvr additive="base">
                                        <p:cTn id="144" dur="1000" fill="hold"/>
                                        <p:tgtEl>
                                          <p:spTgt spid="148"/>
                                        </p:tgtEl>
                                        <p:attrNameLst>
                                          <p:attrName>ppt_y</p:attrName>
                                        </p:attrNameLst>
                                      </p:cBhvr>
                                      <p:tavLst>
                                        <p:tav tm="0">
                                          <p:val>
                                            <p:strVal val="1+#ppt_h/2"/>
                                          </p:val>
                                        </p:tav>
                                        <p:tav tm="100000">
                                          <p:val>
                                            <p:strVal val="#ppt_y"/>
                                          </p:val>
                                        </p:tav>
                                      </p:tavLst>
                                    </p:anim>
                                  </p:childTnLst>
                                </p:cTn>
                              </p:par>
                              <p:par>
                                <p:cTn id="145" presetID="7" presetClass="entr" presetSubtype="4" fill="hold" nodeType="withEffect">
                                  <p:stCondLst>
                                    <p:cond delay="0"/>
                                  </p:stCondLst>
                                  <p:childTnLst>
                                    <p:set>
                                      <p:cBhvr>
                                        <p:cTn id="146" dur="1" fill="hold">
                                          <p:stCondLst>
                                            <p:cond delay="0"/>
                                          </p:stCondLst>
                                        </p:cTn>
                                        <p:tgtEl>
                                          <p:spTgt spid="151"/>
                                        </p:tgtEl>
                                        <p:attrNameLst>
                                          <p:attrName>style.visibility</p:attrName>
                                        </p:attrNameLst>
                                      </p:cBhvr>
                                      <p:to>
                                        <p:strVal val="visible"/>
                                      </p:to>
                                    </p:set>
                                    <p:anim calcmode="lin" valueType="num">
                                      <p:cBhvr additive="base">
                                        <p:cTn id="147" dur="1000" fill="hold"/>
                                        <p:tgtEl>
                                          <p:spTgt spid="151"/>
                                        </p:tgtEl>
                                        <p:attrNameLst>
                                          <p:attrName>ppt_x</p:attrName>
                                        </p:attrNameLst>
                                      </p:cBhvr>
                                      <p:tavLst>
                                        <p:tav tm="0">
                                          <p:val>
                                            <p:strVal val="#ppt_x"/>
                                          </p:val>
                                        </p:tav>
                                        <p:tav tm="100000">
                                          <p:val>
                                            <p:strVal val="#ppt_x"/>
                                          </p:val>
                                        </p:tav>
                                      </p:tavLst>
                                    </p:anim>
                                    <p:anim calcmode="lin" valueType="num">
                                      <p:cBhvr additive="base">
                                        <p:cTn id="148" dur="1000" fill="hold"/>
                                        <p:tgtEl>
                                          <p:spTgt spid="151"/>
                                        </p:tgtEl>
                                        <p:attrNameLst>
                                          <p:attrName>ppt_y</p:attrName>
                                        </p:attrNameLst>
                                      </p:cBhvr>
                                      <p:tavLst>
                                        <p:tav tm="0">
                                          <p:val>
                                            <p:strVal val="1+#ppt_h/2"/>
                                          </p:val>
                                        </p:tav>
                                        <p:tav tm="100000">
                                          <p:val>
                                            <p:strVal val="#ppt_y"/>
                                          </p:val>
                                        </p:tav>
                                      </p:tavLst>
                                    </p:anim>
                                  </p:childTnLst>
                                </p:cTn>
                              </p:par>
                              <p:par>
                                <p:cTn id="149" presetID="7" presetClass="entr" presetSubtype="4" fill="hold" nodeType="withEffect">
                                  <p:stCondLst>
                                    <p:cond delay="0"/>
                                  </p:stCondLst>
                                  <p:childTnLst>
                                    <p:set>
                                      <p:cBhvr>
                                        <p:cTn id="150" dur="1" fill="hold">
                                          <p:stCondLst>
                                            <p:cond delay="0"/>
                                          </p:stCondLst>
                                        </p:cTn>
                                        <p:tgtEl>
                                          <p:spTgt spid="154"/>
                                        </p:tgtEl>
                                        <p:attrNameLst>
                                          <p:attrName>style.visibility</p:attrName>
                                        </p:attrNameLst>
                                      </p:cBhvr>
                                      <p:to>
                                        <p:strVal val="visible"/>
                                      </p:to>
                                    </p:set>
                                    <p:anim calcmode="lin" valueType="num">
                                      <p:cBhvr additive="base">
                                        <p:cTn id="151" dur="1000" fill="hold"/>
                                        <p:tgtEl>
                                          <p:spTgt spid="154"/>
                                        </p:tgtEl>
                                        <p:attrNameLst>
                                          <p:attrName>ppt_x</p:attrName>
                                        </p:attrNameLst>
                                      </p:cBhvr>
                                      <p:tavLst>
                                        <p:tav tm="0">
                                          <p:val>
                                            <p:strVal val="#ppt_x"/>
                                          </p:val>
                                        </p:tav>
                                        <p:tav tm="100000">
                                          <p:val>
                                            <p:strVal val="#ppt_x"/>
                                          </p:val>
                                        </p:tav>
                                      </p:tavLst>
                                    </p:anim>
                                    <p:anim calcmode="lin" valueType="num">
                                      <p:cBhvr additive="base">
                                        <p:cTn id="152" dur="1000" fill="hold"/>
                                        <p:tgtEl>
                                          <p:spTgt spid="154"/>
                                        </p:tgtEl>
                                        <p:attrNameLst>
                                          <p:attrName>ppt_y</p:attrName>
                                        </p:attrNameLst>
                                      </p:cBhvr>
                                      <p:tavLst>
                                        <p:tav tm="0">
                                          <p:val>
                                            <p:strVal val="1+#ppt_h/2"/>
                                          </p:val>
                                        </p:tav>
                                        <p:tav tm="100000">
                                          <p:val>
                                            <p:strVal val="#ppt_y"/>
                                          </p:val>
                                        </p:tav>
                                      </p:tavLst>
                                    </p:anim>
                                  </p:childTnLst>
                                </p:cTn>
                              </p:par>
                            </p:childTnLst>
                          </p:cTn>
                        </p:par>
                        <p:par>
                          <p:cTn id="153" fill="hold">
                            <p:stCondLst>
                              <p:cond delay="9000"/>
                            </p:stCondLst>
                            <p:childTnLst>
                              <p:par>
                                <p:cTn id="154" presetID="7" presetClass="entr" presetSubtype="4" fill="hold" nodeType="afterEffect">
                                  <p:stCondLst>
                                    <p:cond delay="0"/>
                                  </p:stCondLst>
                                  <p:childTnLst>
                                    <p:set>
                                      <p:cBhvr>
                                        <p:cTn id="155" dur="1" fill="hold">
                                          <p:stCondLst>
                                            <p:cond delay="0"/>
                                          </p:stCondLst>
                                        </p:cTn>
                                        <p:tgtEl>
                                          <p:spTgt spid="157"/>
                                        </p:tgtEl>
                                        <p:attrNameLst>
                                          <p:attrName>style.visibility</p:attrName>
                                        </p:attrNameLst>
                                      </p:cBhvr>
                                      <p:to>
                                        <p:strVal val="visible"/>
                                      </p:to>
                                    </p:set>
                                    <p:anim calcmode="lin" valueType="num">
                                      <p:cBhvr additive="base">
                                        <p:cTn id="156" dur="1000" fill="hold"/>
                                        <p:tgtEl>
                                          <p:spTgt spid="157"/>
                                        </p:tgtEl>
                                        <p:attrNameLst>
                                          <p:attrName>ppt_x</p:attrName>
                                        </p:attrNameLst>
                                      </p:cBhvr>
                                      <p:tavLst>
                                        <p:tav tm="0">
                                          <p:val>
                                            <p:strVal val="#ppt_x"/>
                                          </p:val>
                                        </p:tav>
                                        <p:tav tm="100000">
                                          <p:val>
                                            <p:strVal val="#ppt_x"/>
                                          </p:val>
                                        </p:tav>
                                      </p:tavLst>
                                    </p:anim>
                                    <p:anim calcmode="lin" valueType="num">
                                      <p:cBhvr additive="base">
                                        <p:cTn id="157" dur="1000" fill="hold"/>
                                        <p:tgtEl>
                                          <p:spTgt spid="157"/>
                                        </p:tgtEl>
                                        <p:attrNameLst>
                                          <p:attrName>ppt_y</p:attrName>
                                        </p:attrNameLst>
                                      </p:cBhvr>
                                      <p:tavLst>
                                        <p:tav tm="0">
                                          <p:val>
                                            <p:strVal val="1+#ppt_h/2"/>
                                          </p:val>
                                        </p:tav>
                                        <p:tav tm="100000">
                                          <p:val>
                                            <p:strVal val="#ppt_y"/>
                                          </p:val>
                                        </p:tav>
                                      </p:tavLst>
                                    </p:anim>
                                  </p:childTnLst>
                                </p:cTn>
                              </p:par>
                              <p:par>
                                <p:cTn id="158" presetID="7" presetClass="entr" presetSubtype="4" fill="hold" nodeType="withEffect">
                                  <p:stCondLst>
                                    <p:cond delay="0"/>
                                  </p:stCondLst>
                                  <p:childTnLst>
                                    <p:set>
                                      <p:cBhvr>
                                        <p:cTn id="159" dur="1" fill="hold">
                                          <p:stCondLst>
                                            <p:cond delay="0"/>
                                          </p:stCondLst>
                                        </p:cTn>
                                        <p:tgtEl>
                                          <p:spTgt spid="160"/>
                                        </p:tgtEl>
                                        <p:attrNameLst>
                                          <p:attrName>style.visibility</p:attrName>
                                        </p:attrNameLst>
                                      </p:cBhvr>
                                      <p:to>
                                        <p:strVal val="visible"/>
                                      </p:to>
                                    </p:set>
                                    <p:anim calcmode="lin" valueType="num">
                                      <p:cBhvr additive="base">
                                        <p:cTn id="160" dur="1000" fill="hold"/>
                                        <p:tgtEl>
                                          <p:spTgt spid="160"/>
                                        </p:tgtEl>
                                        <p:attrNameLst>
                                          <p:attrName>ppt_x</p:attrName>
                                        </p:attrNameLst>
                                      </p:cBhvr>
                                      <p:tavLst>
                                        <p:tav tm="0">
                                          <p:val>
                                            <p:strVal val="#ppt_x"/>
                                          </p:val>
                                        </p:tav>
                                        <p:tav tm="100000">
                                          <p:val>
                                            <p:strVal val="#ppt_x"/>
                                          </p:val>
                                        </p:tav>
                                      </p:tavLst>
                                    </p:anim>
                                    <p:anim calcmode="lin" valueType="num">
                                      <p:cBhvr additive="base">
                                        <p:cTn id="161" dur="1000" fill="hold"/>
                                        <p:tgtEl>
                                          <p:spTgt spid="160"/>
                                        </p:tgtEl>
                                        <p:attrNameLst>
                                          <p:attrName>ppt_y</p:attrName>
                                        </p:attrNameLst>
                                      </p:cBhvr>
                                      <p:tavLst>
                                        <p:tav tm="0">
                                          <p:val>
                                            <p:strVal val="1+#ppt_h/2"/>
                                          </p:val>
                                        </p:tav>
                                        <p:tav tm="100000">
                                          <p:val>
                                            <p:strVal val="#ppt_y"/>
                                          </p:val>
                                        </p:tav>
                                      </p:tavLst>
                                    </p:anim>
                                  </p:childTnLst>
                                </p:cTn>
                              </p:par>
                              <p:par>
                                <p:cTn id="162" presetID="7" presetClass="entr" presetSubtype="4" fill="hold" nodeType="withEffect">
                                  <p:stCondLst>
                                    <p:cond delay="0"/>
                                  </p:stCondLst>
                                  <p:childTnLst>
                                    <p:set>
                                      <p:cBhvr>
                                        <p:cTn id="163" dur="1" fill="hold">
                                          <p:stCondLst>
                                            <p:cond delay="0"/>
                                          </p:stCondLst>
                                        </p:cTn>
                                        <p:tgtEl>
                                          <p:spTgt spid="163"/>
                                        </p:tgtEl>
                                        <p:attrNameLst>
                                          <p:attrName>style.visibility</p:attrName>
                                        </p:attrNameLst>
                                      </p:cBhvr>
                                      <p:to>
                                        <p:strVal val="visible"/>
                                      </p:to>
                                    </p:set>
                                    <p:anim calcmode="lin" valueType="num">
                                      <p:cBhvr additive="base">
                                        <p:cTn id="164" dur="1000" fill="hold"/>
                                        <p:tgtEl>
                                          <p:spTgt spid="163"/>
                                        </p:tgtEl>
                                        <p:attrNameLst>
                                          <p:attrName>ppt_x</p:attrName>
                                        </p:attrNameLst>
                                      </p:cBhvr>
                                      <p:tavLst>
                                        <p:tav tm="0">
                                          <p:val>
                                            <p:strVal val="#ppt_x"/>
                                          </p:val>
                                        </p:tav>
                                        <p:tav tm="100000">
                                          <p:val>
                                            <p:strVal val="#ppt_x"/>
                                          </p:val>
                                        </p:tav>
                                      </p:tavLst>
                                    </p:anim>
                                    <p:anim calcmode="lin" valueType="num">
                                      <p:cBhvr additive="base">
                                        <p:cTn id="165" dur="1000" fill="hold"/>
                                        <p:tgtEl>
                                          <p:spTgt spid="163"/>
                                        </p:tgtEl>
                                        <p:attrNameLst>
                                          <p:attrName>ppt_y</p:attrName>
                                        </p:attrNameLst>
                                      </p:cBhvr>
                                      <p:tavLst>
                                        <p:tav tm="0">
                                          <p:val>
                                            <p:strVal val="1+#ppt_h/2"/>
                                          </p:val>
                                        </p:tav>
                                        <p:tav tm="100000">
                                          <p:val>
                                            <p:strVal val="#ppt_y"/>
                                          </p:val>
                                        </p:tav>
                                      </p:tavLst>
                                    </p:anim>
                                  </p:childTnLst>
                                </p:cTn>
                              </p:par>
                              <p:par>
                                <p:cTn id="166" presetID="7" presetClass="entr" presetSubtype="4" fill="hold" nodeType="withEffect">
                                  <p:stCondLst>
                                    <p:cond delay="0"/>
                                  </p:stCondLst>
                                  <p:childTnLst>
                                    <p:set>
                                      <p:cBhvr>
                                        <p:cTn id="167" dur="1" fill="hold">
                                          <p:stCondLst>
                                            <p:cond delay="0"/>
                                          </p:stCondLst>
                                        </p:cTn>
                                        <p:tgtEl>
                                          <p:spTgt spid="173"/>
                                        </p:tgtEl>
                                        <p:attrNameLst>
                                          <p:attrName>style.visibility</p:attrName>
                                        </p:attrNameLst>
                                      </p:cBhvr>
                                      <p:to>
                                        <p:strVal val="visible"/>
                                      </p:to>
                                    </p:set>
                                    <p:anim calcmode="lin" valueType="num">
                                      <p:cBhvr additive="base">
                                        <p:cTn id="168" dur="1000" fill="hold"/>
                                        <p:tgtEl>
                                          <p:spTgt spid="173"/>
                                        </p:tgtEl>
                                        <p:attrNameLst>
                                          <p:attrName>ppt_x</p:attrName>
                                        </p:attrNameLst>
                                      </p:cBhvr>
                                      <p:tavLst>
                                        <p:tav tm="0">
                                          <p:val>
                                            <p:strVal val="#ppt_x"/>
                                          </p:val>
                                        </p:tav>
                                        <p:tav tm="100000">
                                          <p:val>
                                            <p:strVal val="#ppt_x"/>
                                          </p:val>
                                        </p:tav>
                                      </p:tavLst>
                                    </p:anim>
                                    <p:anim calcmode="lin" valueType="num">
                                      <p:cBhvr additive="base">
                                        <p:cTn id="169" dur="1000" fill="hold"/>
                                        <p:tgtEl>
                                          <p:spTgt spid="173"/>
                                        </p:tgtEl>
                                        <p:attrNameLst>
                                          <p:attrName>ppt_y</p:attrName>
                                        </p:attrNameLst>
                                      </p:cBhvr>
                                      <p:tavLst>
                                        <p:tav tm="0">
                                          <p:val>
                                            <p:strVal val="1+#ppt_h/2"/>
                                          </p:val>
                                        </p:tav>
                                        <p:tav tm="100000">
                                          <p:val>
                                            <p:strVal val="#ppt_y"/>
                                          </p:val>
                                        </p:tav>
                                      </p:tavLst>
                                    </p:anim>
                                  </p:childTnLst>
                                </p:cTn>
                              </p:par>
                            </p:childTnLst>
                          </p:cTn>
                        </p:par>
                        <p:par>
                          <p:cTn id="170" fill="hold">
                            <p:stCondLst>
                              <p:cond delay="10000"/>
                            </p:stCondLst>
                            <p:childTnLst>
                              <p:par>
                                <p:cTn id="171" presetID="7" presetClass="entr" presetSubtype="4" fill="hold" nodeType="afterEffect">
                                  <p:stCondLst>
                                    <p:cond delay="0"/>
                                  </p:stCondLst>
                                  <p:childTnLst>
                                    <p:set>
                                      <p:cBhvr>
                                        <p:cTn id="172" dur="1" fill="hold">
                                          <p:stCondLst>
                                            <p:cond delay="0"/>
                                          </p:stCondLst>
                                        </p:cTn>
                                        <p:tgtEl>
                                          <p:spTgt spid="182"/>
                                        </p:tgtEl>
                                        <p:attrNameLst>
                                          <p:attrName>style.visibility</p:attrName>
                                        </p:attrNameLst>
                                      </p:cBhvr>
                                      <p:to>
                                        <p:strVal val="visible"/>
                                      </p:to>
                                    </p:set>
                                    <p:anim calcmode="lin" valueType="num">
                                      <p:cBhvr additive="base">
                                        <p:cTn id="173" dur="1000" fill="hold"/>
                                        <p:tgtEl>
                                          <p:spTgt spid="182"/>
                                        </p:tgtEl>
                                        <p:attrNameLst>
                                          <p:attrName>ppt_x</p:attrName>
                                        </p:attrNameLst>
                                      </p:cBhvr>
                                      <p:tavLst>
                                        <p:tav tm="0">
                                          <p:val>
                                            <p:strVal val="#ppt_x"/>
                                          </p:val>
                                        </p:tav>
                                        <p:tav tm="100000">
                                          <p:val>
                                            <p:strVal val="#ppt_x"/>
                                          </p:val>
                                        </p:tav>
                                      </p:tavLst>
                                    </p:anim>
                                    <p:anim calcmode="lin" valueType="num">
                                      <p:cBhvr additive="base">
                                        <p:cTn id="174" dur="1000" fill="hold"/>
                                        <p:tgtEl>
                                          <p:spTgt spid="182"/>
                                        </p:tgtEl>
                                        <p:attrNameLst>
                                          <p:attrName>ppt_y</p:attrName>
                                        </p:attrNameLst>
                                      </p:cBhvr>
                                      <p:tavLst>
                                        <p:tav tm="0">
                                          <p:val>
                                            <p:strVal val="1+#ppt_h/2"/>
                                          </p:val>
                                        </p:tav>
                                        <p:tav tm="100000">
                                          <p:val>
                                            <p:strVal val="#ppt_y"/>
                                          </p:val>
                                        </p:tav>
                                      </p:tavLst>
                                    </p:anim>
                                  </p:childTnLst>
                                </p:cTn>
                              </p:par>
                              <p:par>
                                <p:cTn id="175" presetID="7" presetClass="entr" presetSubtype="4" fill="hold" nodeType="withEffect">
                                  <p:stCondLst>
                                    <p:cond delay="0"/>
                                  </p:stCondLst>
                                  <p:childTnLst>
                                    <p:set>
                                      <p:cBhvr>
                                        <p:cTn id="176" dur="1" fill="hold">
                                          <p:stCondLst>
                                            <p:cond delay="0"/>
                                          </p:stCondLst>
                                        </p:cTn>
                                        <p:tgtEl>
                                          <p:spTgt spid="185"/>
                                        </p:tgtEl>
                                        <p:attrNameLst>
                                          <p:attrName>style.visibility</p:attrName>
                                        </p:attrNameLst>
                                      </p:cBhvr>
                                      <p:to>
                                        <p:strVal val="visible"/>
                                      </p:to>
                                    </p:set>
                                    <p:anim calcmode="lin" valueType="num">
                                      <p:cBhvr additive="base">
                                        <p:cTn id="177" dur="1000" fill="hold"/>
                                        <p:tgtEl>
                                          <p:spTgt spid="185"/>
                                        </p:tgtEl>
                                        <p:attrNameLst>
                                          <p:attrName>ppt_x</p:attrName>
                                        </p:attrNameLst>
                                      </p:cBhvr>
                                      <p:tavLst>
                                        <p:tav tm="0">
                                          <p:val>
                                            <p:strVal val="#ppt_x"/>
                                          </p:val>
                                        </p:tav>
                                        <p:tav tm="100000">
                                          <p:val>
                                            <p:strVal val="#ppt_x"/>
                                          </p:val>
                                        </p:tav>
                                      </p:tavLst>
                                    </p:anim>
                                    <p:anim calcmode="lin" valueType="num">
                                      <p:cBhvr additive="base">
                                        <p:cTn id="178" dur="1000" fill="hold"/>
                                        <p:tgtEl>
                                          <p:spTgt spid="185"/>
                                        </p:tgtEl>
                                        <p:attrNameLst>
                                          <p:attrName>ppt_y</p:attrName>
                                        </p:attrNameLst>
                                      </p:cBhvr>
                                      <p:tavLst>
                                        <p:tav tm="0">
                                          <p:val>
                                            <p:strVal val="1+#ppt_h/2"/>
                                          </p:val>
                                        </p:tav>
                                        <p:tav tm="100000">
                                          <p:val>
                                            <p:strVal val="#ppt_y"/>
                                          </p:val>
                                        </p:tav>
                                      </p:tavLst>
                                    </p:anim>
                                  </p:childTnLst>
                                </p:cTn>
                              </p:par>
                              <p:par>
                                <p:cTn id="179" presetID="7" presetClass="entr" presetSubtype="4" fill="hold" nodeType="withEffect">
                                  <p:stCondLst>
                                    <p:cond delay="0"/>
                                  </p:stCondLst>
                                  <p:childTnLst>
                                    <p:set>
                                      <p:cBhvr>
                                        <p:cTn id="180" dur="1" fill="hold">
                                          <p:stCondLst>
                                            <p:cond delay="0"/>
                                          </p:stCondLst>
                                        </p:cTn>
                                        <p:tgtEl>
                                          <p:spTgt spid="188"/>
                                        </p:tgtEl>
                                        <p:attrNameLst>
                                          <p:attrName>style.visibility</p:attrName>
                                        </p:attrNameLst>
                                      </p:cBhvr>
                                      <p:to>
                                        <p:strVal val="visible"/>
                                      </p:to>
                                    </p:set>
                                    <p:anim calcmode="lin" valueType="num">
                                      <p:cBhvr additive="base">
                                        <p:cTn id="181" dur="1000" fill="hold"/>
                                        <p:tgtEl>
                                          <p:spTgt spid="188"/>
                                        </p:tgtEl>
                                        <p:attrNameLst>
                                          <p:attrName>ppt_x</p:attrName>
                                        </p:attrNameLst>
                                      </p:cBhvr>
                                      <p:tavLst>
                                        <p:tav tm="0">
                                          <p:val>
                                            <p:strVal val="#ppt_x"/>
                                          </p:val>
                                        </p:tav>
                                        <p:tav tm="100000">
                                          <p:val>
                                            <p:strVal val="#ppt_x"/>
                                          </p:val>
                                        </p:tav>
                                      </p:tavLst>
                                    </p:anim>
                                    <p:anim calcmode="lin" valueType="num">
                                      <p:cBhvr additive="base">
                                        <p:cTn id="182" dur="1000" fill="hold"/>
                                        <p:tgtEl>
                                          <p:spTgt spid="188"/>
                                        </p:tgtEl>
                                        <p:attrNameLst>
                                          <p:attrName>ppt_y</p:attrName>
                                        </p:attrNameLst>
                                      </p:cBhvr>
                                      <p:tavLst>
                                        <p:tav tm="0">
                                          <p:val>
                                            <p:strVal val="1+#ppt_h/2"/>
                                          </p:val>
                                        </p:tav>
                                        <p:tav tm="100000">
                                          <p:val>
                                            <p:strVal val="#ppt_y"/>
                                          </p:val>
                                        </p:tav>
                                      </p:tavLst>
                                    </p:anim>
                                  </p:childTnLst>
                                </p:cTn>
                              </p:par>
                              <p:par>
                                <p:cTn id="183" presetID="7" presetClass="entr" presetSubtype="4" fill="hold" nodeType="withEffect">
                                  <p:stCondLst>
                                    <p:cond delay="0"/>
                                  </p:stCondLst>
                                  <p:childTnLst>
                                    <p:set>
                                      <p:cBhvr>
                                        <p:cTn id="184" dur="1" fill="hold">
                                          <p:stCondLst>
                                            <p:cond delay="0"/>
                                          </p:stCondLst>
                                        </p:cTn>
                                        <p:tgtEl>
                                          <p:spTgt spid="191"/>
                                        </p:tgtEl>
                                        <p:attrNameLst>
                                          <p:attrName>style.visibility</p:attrName>
                                        </p:attrNameLst>
                                      </p:cBhvr>
                                      <p:to>
                                        <p:strVal val="visible"/>
                                      </p:to>
                                    </p:set>
                                    <p:anim calcmode="lin" valueType="num">
                                      <p:cBhvr additive="base">
                                        <p:cTn id="185" dur="1000" fill="hold"/>
                                        <p:tgtEl>
                                          <p:spTgt spid="191"/>
                                        </p:tgtEl>
                                        <p:attrNameLst>
                                          <p:attrName>ppt_x</p:attrName>
                                        </p:attrNameLst>
                                      </p:cBhvr>
                                      <p:tavLst>
                                        <p:tav tm="0">
                                          <p:val>
                                            <p:strVal val="#ppt_x"/>
                                          </p:val>
                                        </p:tav>
                                        <p:tav tm="100000">
                                          <p:val>
                                            <p:strVal val="#ppt_x"/>
                                          </p:val>
                                        </p:tav>
                                      </p:tavLst>
                                    </p:anim>
                                    <p:anim calcmode="lin" valueType="num">
                                      <p:cBhvr additive="base">
                                        <p:cTn id="186" dur="1000" fill="hold"/>
                                        <p:tgtEl>
                                          <p:spTgt spid="191"/>
                                        </p:tgtEl>
                                        <p:attrNameLst>
                                          <p:attrName>ppt_y</p:attrName>
                                        </p:attrNameLst>
                                      </p:cBhvr>
                                      <p:tavLst>
                                        <p:tav tm="0">
                                          <p:val>
                                            <p:strVal val="1+#ppt_h/2"/>
                                          </p:val>
                                        </p:tav>
                                        <p:tav tm="100000">
                                          <p:val>
                                            <p:strVal val="#ppt_y"/>
                                          </p:val>
                                        </p:tav>
                                      </p:tavLst>
                                    </p:anim>
                                  </p:childTnLst>
                                </p:cTn>
                              </p:par>
                            </p:childTnLst>
                          </p:cTn>
                        </p:par>
                        <p:par>
                          <p:cTn id="187" fill="hold">
                            <p:stCondLst>
                              <p:cond delay="11000"/>
                            </p:stCondLst>
                            <p:childTnLst>
                              <p:par>
                                <p:cTn id="188" presetID="7" presetClass="entr" presetSubtype="4" fill="hold" nodeType="afterEffect">
                                  <p:stCondLst>
                                    <p:cond delay="0"/>
                                  </p:stCondLst>
                                  <p:childTnLst>
                                    <p:set>
                                      <p:cBhvr>
                                        <p:cTn id="189" dur="1" fill="hold">
                                          <p:stCondLst>
                                            <p:cond delay="0"/>
                                          </p:stCondLst>
                                        </p:cTn>
                                        <p:tgtEl>
                                          <p:spTgt spid="194"/>
                                        </p:tgtEl>
                                        <p:attrNameLst>
                                          <p:attrName>style.visibility</p:attrName>
                                        </p:attrNameLst>
                                      </p:cBhvr>
                                      <p:to>
                                        <p:strVal val="visible"/>
                                      </p:to>
                                    </p:set>
                                    <p:anim calcmode="lin" valueType="num">
                                      <p:cBhvr additive="base">
                                        <p:cTn id="190" dur="1000" fill="hold"/>
                                        <p:tgtEl>
                                          <p:spTgt spid="194"/>
                                        </p:tgtEl>
                                        <p:attrNameLst>
                                          <p:attrName>ppt_x</p:attrName>
                                        </p:attrNameLst>
                                      </p:cBhvr>
                                      <p:tavLst>
                                        <p:tav tm="0">
                                          <p:val>
                                            <p:strVal val="#ppt_x"/>
                                          </p:val>
                                        </p:tav>
                                        <p:tav tm="100000">
                                          <p:val>
                                            <p:strVal val="#ppt_x"/>
                                          </p:val>
                                        </p:tav>
                                      </p:tavLst>
                                    </p:anim>
                                    <p:anim calcmode="lin" valueType="num">
                                      <p:cBhvr additive="base">
                                        <p:cTn id="191" dur="1000" fill="hold"/>
                                        <p:tgtEl>
                                          <p:spTgt spid="194"/>
                                        </p:tgtEl>
                                        <p:attrNameLst>
                                          <p:attrName>ppt_y</p:attrName>
                                        </p:attrNameLst>
                                      </p:cBhvr>
                                      <p:tavLst>
                                        <p:tav tm="0">
                                          <p:val>
                                            <p:strVal val="1+#ppt_h/2"/>
                                          </p:val>
                                        </p:tav>
                                        <p:tav tm="100000">
                                          <p:val>
                                            <p:strVal val="#ppt_y"/>
                                          </p:val>
                                        </p:tav>
                                      </p:tavLst>
                                    </p:anim>
                                  </p:childTnLst>
                                </p:cTn>
                              </p:par>
                              <p:par>
                                <p:cTn id="192" presetID="7" presetClass="entr" presetSubtype="4" fill="hold" nodeType="withEffect">
                                  <p:stCondLst>
                                    <p:cond delay="0"/>
                                  </p:stCondLst>
                                  <p:childTnLst>
                                    <p:set>
                                      <p:cBhvr>
                                        <p:cTn id="193" dur="1" fill="hold">
                                          <p:stCondLst>
                                            <p:cond delay="0"/>
                                          </p:stCondLst>
                                        </p:cTn>
                                        <p:tgtEl>
                                          <p:spTgt spid="197"/>
                                        </p:tgtEl>
                                        <p:attrNameLst>
                                          <p:attrName>style.visibility</p:attrName>
                                        </p:attrNameLst>
                                      </p:cBhvr>
                                      <p:to>
                                        <p:strVal val="visible"/>
                                      </p:to>
                                    </p:set>
                                    <p:anim calcmode="lin" valueType="num">
                                      <p:cBhvr additive="base">
                                        <p:cTn id="194" dur="1000" fill="hold"/>
                                        <p:tgtEl>
                                          <p:spTgt spid="197"/>
                                        </p:tgtEl>
                                        <p:attrNameLst>
                                          <p:attrName>ppt_x</p:attrName>
                                        </p:attrNameLst>
                                      </p:cBhvr>
                                      <p:tavLst>
                                        <p:tav tm="0">
                                          <p:val>
                                            <p:strVal val="#ppt_x"/>
                                          </p:val>
                                        </p:tav>
                                        <p:tav tm="100000">
                                          <p:val>
                                            <p:strVal val="#ppt_x"/>
                                          </p:val>
                                        </p:tav>
                                      </p:tavLst>
                                    </p:anim>
                                    <p:anim calcmode="lin" valueType="num">
                                      <p:cBhvr additive="base">
                                        <p:cTn id="195" dur="1000" fill="hold"/>
                                        <p:tgtEl>
                                          <p:spTgt spid="197"/>
                                        </p:tgtEl>
                                        <p:attrNameLst>
                                          <p:attrName>ppt_y</p:attrName>
                                        </p:attrNameLst>
                                      </p:cBhvr>
                                      <p:tavLst>
                                        <p:tav tm="0">
                                          <p:val>
                                            <p:strVal val="1+#ppt_h/2"/>
                                          </p:val>
                                        </p:tav>
                                        <p:tav tm="100000">
                                          <p:val>
                                            <p:strVal val="#ppt_y"/>
                                          </p:val>
                                        </p:tav>
                                      </p:tavLst>
                                    </p:anim>
                                  </p:childTnLst>
                                </p:cTn>
                              </p:par>
                              <p:par>
                                <p:cTn id="196" presetID="7" presetClass="entr" presetSubtype="4" fill="hold" nodeType="withEffect">
                                  <p:stCondLst>
                                    <p:cond delay="0"/>
                                  </p:stCondLst>
                                  <p:childTnLst>
                                    <p:set>
                                      <p:cBhvr>
                                        <p:cTn id="197" dur="1" fill="hold">
                                          <p:stCondLst>
                                            <p:cond delay="0"/>
                                          </p:stCondLst>
                                        </p:cTn>
                                        <p:tgtEl>
                                          <p:spTgt spid="200"/>
                                        </p:tgtEl>
                                        <p:attrNameLst>
                                          <p:attrName>style.visibility</p:attrName>
                                        </p:attrNameLst>
                                      </p:cBhvr>
                                      <p:to>
                                        <p:strVal val="visible"/>
                                      </p:to>
                                    </p:set>
                                    <p:anim calcmode="lin" valueType="num">
                                      <p:cBhvr additive="base">
                                        <p:cTn id="198" dur="1000" fill="hold"/>
                                        <p:tgtEl>
                                          <p:spTgt spid="200"/>
                                        </p:tgtEl>
                                        <p:attrNameLst>
                                          <p:attrName>ppt_x</p:attrName>
                                        </p:attrNameLst>
                                      </p:cBhvr>
                                      <p:tavLst>
                                        <p:tav tm="0">
                                          <p:val>
                                            <p:strVal val="#ppt_x"/>
                                          </p:val>
                                        </p:tav>
                                        <p:tav tm="100000">
                                          <p:val>
                                            <p:strVal val="#ppt_x"/>
                                          </p:val>
                                        </p:tav>
                                      </p:tavLst>
                                    </p:anim>
                                    <p:anim calcmode="lin" valueType="num">
                                      <p:cBhvr additive="base">
                                        <p:cTn id="199" dur="1000" fill="hold"/>
                                        <p:tgtEl>
                                          <p:spTgt spid="200"/>
                                        </p:tgtEl>
                                        <p:attrNameLst>
                                          <p:attrName>ppt_y</p:attrName>
                                        </p:attrNameLst>
                                      </p:cBhvr>
                                      <p:tavLst>
                                        <p:tav tm="0">
                                          <p:val>
                                            <p:strVal val="1+#ppt_h/2"/>
                                          </p:val>
                                        </p:tav>
                                        <p:tav tm="100000">
                                          <p:val>
                                            <p:strVal val="#ppt_y"/>
                                          </p:val>
                                        </p:tav>
                                      </p:tavLst>
                                    </p:anim>
                                  </p:childTnLst>
                                </p:cTn>
                              </p:par>
                              <p:par>
                                <p:cTn id="200" presetID="7" presetClass="entr" presetSubtype="4" fill="hold" nodeType="withEffect">
                                  <p:stCondLst>
                                    <p:cond delay="0"/>
                                  </p:stCondLst>
                                  <p:childTnLst>
                                    <p:set>
                                      <p:cBhvr>
                                        <p:cTn id="201" dur="1" fill="hold">
                                          <p:stCondLst>
                                            <p:cond delay="0"/>
                                          </p:stCondLst>
                                        </p:cTn>
                                        <p:tgtEl>
                                          <p:spTgt spid="210"/>
                                        </p:tgtEl>
                                        <p:attrNameLst>
                                          <p:attrName>style.visibility</p:attrName>
                                        </p:attrNameLst>
                                      </p:cBhvr>
                                      <p:to>
                                        <p:strVal val="visible"/>
                                      </p:to>
                                    </p:set>
                                    <p:anim calcmode="lin" valueType="num">
                                      <p:cBhvr additive="base">
                                        <p:cTn id="202" dur="1000" fill="hold"/>
                                        <p:tgtEl>
                                          <p:spTgt spid="210"/>
                                        </p:tgtEl>
                                        <p:attrNameLst>
                                          <p:attrName>ppt_x</p:attrName>
                                        </p:attrNameLst>
                                      </p:cBhvr>
                                      <p:tavLst>
                                        <p:tav tm="0">
                                          <p:val>
                                            <p:strVal val="#ppt_x"/>
                                          </p:val>
                                        </p:tav>
                                        <p:tav tm="100000">
                                          <p:val>
                                            <p:strVal val="#ppt_x"/>
                                          </p:val>
                                        </p:tav>
                                      </p:tavLst>
                                    </p:anim>
                                    <p:anim calcmode="lin" valueType="num">
                                      <p:cBhvr additive="base">
                                        <p:cTn id="203" dur="1000" fill="hold"/>
                                        <p:tgtEl>
                                          <p:spTgt spid="210"/>
                                        </p:tgtEl>
                                        <p:attrNameLst>
                                          <p:attrName>ppt_y</p:attrName>
                                        </p:attrNameLst>
                                      </p:cBhvr>
                                      <p:tavLst>
                                        <p:tav tm="0">
                                          <p:val>
                                            <p:strVal val="1+#ppt_h/2"/>
                                          </p:val>
                                        </p:tav>
                                        <p:tav tm="100000">
                                          <p:val>
                                            <p:strVal val="#ppt_y"/>
                                          </p:val>
                                        </p:tav>
                                      </p:tavLst>
                                    </p:anim>
                                  </p:childTnLst>
                                </p:cTn>
                              </p:par>
                            </p:childTnLst>
                          </p:cTn>
                        </p:par>
                      </p:childTnLst>
                    </p:cTn>
                  </p:par>
                  <p:par>
                    <p:cTn id="204" fill="hold">
                      <p:stCondLst>
                        <p:cond delay="indefinite"/>
                      </p:stCondLst>
                      <p:childTnLst>
                        <p:par>
                          <p:cTn id="205" fill="hold">
                            <p:stCondLst>
                              <p:cond delay="0"/>
                            </p:stCondLst>
                            <p:childTnLst>
                              <p:par>
                                <p:cTn id="206" presetID="29" presetClass="entr" presetSubtype="0" fill="hold" grpId="0" nodeType="clickEffect">
                                  <p:stCondLst>
                                    <p:cond delay="0"/>
                                  </p:stCondLst>
                                  <p:childTnLst>
                                    <p:set>
                                      <p:cBhvr>
                                        <p:cTn id="207" dur="1" fill="hold">
                                          <p:stCondLst>
                                            <p:cond delay="0"/>
                                          </p:stCondLst>
                                        </p:cTn>
                                        <p:tgtEl>
                                          <p:spTgt spid="178"/>
                                        </p:tgtEl>
                                        <p:attrNameLst>
                                          <p:attrName>style.visibility</p:attrName>
                                        </p:attrNameLst>
                                      </p:cBhvr>
                                      <p:to>
                                        <p:strVal val="visible"/>
                                      </p:to>
                                    </p:set>
                                    <p:anim calcmode="lin" valueType="num">
                                      <p:cBhvr>
                                        <p:cTn id="208" dur="5000" fill="hold"/>
                                        <p:tgtEl>
                                          <p:spTgt spid="178"/>
                                        </p:tgtEl>
                                        <p:attrNameLst>
                                          <p:attrName>ppt_x</p:attrName>
                                        </p:attrNameLst>
                                      </p:cBhvr>
                                      <p:tavLst>
                                        <p:tav tm="0">
                                          <p:val>
                                            <p:strVal val="#ppt_x-.2"/>
                                          </p:val>
                                        </p:tav>
                                        <p:tav tm="100000">
                                          <p:val>
                                            <p:strVal val="#ppt_x"/>
                                          </p:val>
                                        </p:tav>
                                      </p:tavLst>
                                    </p:anim>
                                    <p:anim calcmode="lin" valueType="num">
                                      <p:cBhvr>
                                        <p:cTn id="209" dur="5000" fill="hold"/>
                                        <p:tgtEl>
                                          <p:spTgt spid="178"/>
                                        </p:tgtEl>
                                        <p:attrNameLst>
                                          <p:attrName>ppt_y</p:attrName>
                                        </p:attrNameLst>
                                      </p:cBhvr>
                                      <p:tavLst>
                                        <p:tav tm="0">
                                          <p:val>
                                            <p:strVal val="#ppt_y"/>
                                          </p:val>
                                        </p:tav>
                                        <p:tav tm="100000">
                                          <p:val>
                                            <p:strVal val="#ppt_y"/>
                                          </p:val>
                                        </p:tav>
                                      </p:tavLst>
                                    </p:anim>
                                    <p:animEffect transition="in" filter="wipe(right)" prLst="gradientSize: 0.1">
                                      <p:cBhvr>
                                        <p:cTn id="210" dur="5000"/>
                                        <p:tgtEl>
                                          <p:spTgt spid="178"/>
                                        </p:tgtEl>
                                      </p:cBhvr>
                                    </p:animEffect>
                                  </p:childTnLst>
                                </p:cTn>
                              </p:par>
                            </p:childTnLst>
                          </p:cTn>
                        </p:par>
                      </p:childTnLst>
                    </p:cTn>
                  </p:par>
                  <p:par>
                    <p:cTn id="211" fill="hold">
                      <p:stCondLst>
                        <p:cond delay="indefinite"/>
                      </p:stCondLst>
                      <p:childTnLst>
                        <p:par>
                          <p:cTn id="212" fill="hold">
                            <p:stCondLst>
                              <p:cond delay="0"/>
                            </p:stCondLst>
                            <p:childTnLst>
                              <p:par>
                                <p:cTn id="213" presetID="9" presetClass="exit" presetSubtype="0" fill="hold" grpId="1" nodeType="clickEffect">
                                  <p:stCondLst>
                                    <p:cond delay="0"/>
                                  </p:stCondLst>
                                  <p:childTnLst>
                                    <p:animEffect transition="out" filter="dissolve">
                                      <p:cBhvr>
                                        <p:cTn id="214" dur="5000"/>
                                        <p:tgtEl>
                                          <p:spTgt spid="178"/>
                                        </p:tgtEl>
                                      </p:cBhvr>
                                    </p:animEffect>
                                    <p:set>
                                      <p:cBhvr>
                                        <p:cTn id="215" dur="1" fill="hold">
                                          <p:stCondLst>
                                            <p:cond delay="4999"/>
                                          </p:stCondLst>
                                        </p:cTn>
                                        <p:tgtEl>
                                          <p:spTgt spid="17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16" restart="whenNotActive" fill="hold" evtFilter="cancelBubble" nodeType="interactiveSeq">
                <p:stCondLst>
                  <p:cond evt="onClick" delay="0">
                    <p:tgtEl>
                      <p:spTgt spid="2"/>
                    </p:tgtEl>
                  </p:cond>
                </p:stCondLst>
                <p:endSync evt="end" delay="0">
                  <p:rtn val="all"/>
                </p:endSync>
                <p:childTnLst>
                  <p:par>
                    <p:cTn id="217" fill="hold">
                      <p:stCondLst>
                        <p:cond delay="0"/>
                      </p:stCondLst>
                      <p:childTnLst>
                        <p:par>
                          <p:cTn id="218" fill="hold">
                            <p:stCondLst>
                              <p:cond delay="0"/>
                            </p:stCondLst>
                            <p:childTnLst>
                              <p:par>
                                <p:cTn id="219" presetID="53" presetClass="entr" presetSubtype="0" fill="hold" grpId="0" nodeType="clickEffect">
                                  <p:stCondLst>
                                    <p:cond delay="0"/>
                                  </p:stCondLst>
                                  <p:childTnLst>
                                    <p:set>
                                      <p:cBhvr>
                                        <p:cTn id="220" dur="1" fill="hold">
                                          <p:stCondLst>
                                            <p:cond delay="0"/>
                                          </p:stCondLst>
                                        </p:cTn>
                                        <p:tgtEl>
                                          <p:spTgt spid="43"/>
                                        </p:tgtEl>
                                        <p:attrNameLst>
                                          <p:attrName>style.visibility</p:attrName>
                                        </p:attrNameLst>
                                      </p:cBhvr>
                                      <p:to>
                                        <p:strVal val="visible"/>
                                      </p:to>
                                    </p:set>
                                    <p:anim calcmode="lin" valueType="num">
                                      <p:cBhvr>
                                        <p:cTn id="221" dur="1000" fill="hold"/>
                                        <p:tgtEl>
                                          <p:spTgt spid="43"/>
                                        </p:tgtEl>
                                        <p:attrNameLst>
                                          <p:attrName>ppt_w</p:attrName>
                                        </p:attrNameLst>
                                      </p:cBhvr>
                                      <p:tavLst>
                                        <p:tav tm="0">
                                          <p:val>
                                            <p:fltVal val="0"/>
                                          </p:val>
                                        </p:tav>
                                        <p:tav tm="100000">
                                          <p:val>
                                            <p:strVal val="#ppt_w"/>
                                          </p:val>
                                        </p:tav>
                                      </p:tavLst>
                                    </p:anim>
                                    <p:anim calcmode="lin" valueType="num">
                                      <p:cBhvr>
                                        <p:cTn id="222" dur="1000" fill="hold"/>
                                        <p:tgtEl>
                                          <p:spTgt spid="43"/>
                                        </p:tgtEl>
                                        <p:attrNameLst>
                                          <p:attrName>ppt_h</p:attrName>
                                        </p:attrNameLst>
                                      </p:cBhvr>
                                      <p:tavLst>
                                        <p:tav tm="0">
                                          <p:val>
                                            <p:fltVal val="0"/>
                                          </p:val>
                                        </p:tav>
                                        <p:tav tm="100000">
                                          <p:val>
                                            <p:strVal val="#ppt_h"/>
                                          </p:val>
                                        </p:tav>
                                      </p:tavLst>
                                    </p:anim>
                                    <p:animEffect transition="in" filter="fade">
                                      <p:cBhvr>
                                        <p:cTn id="223" dur="1000"/>
                                        <p:tgtEl>
                                          <p:spTgt spid="43"/>
                                        </p:tgtEl>
                                      </p:cBhvr>
                                    </p:animEffect>
                                  </p:childTnLst>
                                </p:cTn>
                              </p:par>
                            </p:childTnLst>
                          </p:cTn>
                        </p:par>
                      </p:childTnLst>
                    </p:cTn>
                  </p:par>
                </p:childTnLst>
              </p:cTn>
              <p:nextCondLst>
                <p:cond evt="onClick" delay="0">
                  <p:tgtEl>
                    <p:spTgt spid="2"/>
                  </p:tgtEl>
                </p:cond>
              </p:nextCondLst>
            </p:seq>
            <p:seq concurrent="1" nextAc="seek">
              <p:cTn id="224" restart="whenNotActive" fill="hold" evtFilter="cancelBubble" nodeType="interactiveSeq">
                <p:stCondLst>
                  <p:cond evt="onClick" delay="0">
                    <p:tgtEl>
                      <p:spTgt spid="3"/>
                    </p:tgtEl>
                  </p:cond>
                </p:stCondLst>
                <p:endSync evt="end" delay="0">
                  <p:rtn val="all"/>
                </p:endSync>
                <p:childTnLst>
                  <p:par>
                    <p:cTn id="225" fill="hold">
                      <p:stCondLst>
                        <p:cond delay="0"/>
                      </p:stCondLst>
                      <p:childTnLst>
                        <p:par>
                          <p:cTn id="226" fill="hold">
                            <p:stCondLst>
                              <p:cond delay="0"/>
                            </p:stCondLst>
                            <p:childTnLst>
                              <p:par>
                                <p:cTn id="227" presetID="53" presetClass="entr" presetSubtype="0" fill="hold" grpId="0" nodeType="clickEffect">
                                  <p:stCondLst>
                                    <p:cond delay="0"/>
                                  </p:stCondLst>
                                  <p:childTnLst>
                                    <p:set>
                                      <p:cBhvr>
                                        <p:cTn id="228" dur="1" fill="hold">
                                          <p:stCondLst>
                                            <p:cond delay="0"/>
                                          </p:stCondLst>
                                        </p:cTn>
                                        <p:tgtEl>
                                          <p:spTgt spid="45"/>
                                        </p:tgtEl>
                                        <p:attrNameLst>
                                          <p:attrName>style.visibility</p:attrName>
                                        </p:attrNameLst>
                                      </p:cBhvr>
                                      <p:to>
                                        <p:strVal val="visible"/>
                                      </p:to>
                                    </p:set>
                                    <p:anim calcmode="lin" valueType="num">
                                      <p:cBhvr>
                                        <p:cTn id="229" dur="1000" fill="hold"/>
                                        <p:tgtEl>
                                          <p:spTgt spid="45"/>
                                        </p:tgtEl>
                                        <p:attrNameLst>
                                          <p:attrName>ppt_w</p:attrName>
                                        </p:attrNameLst>
                                      </p:cBhvr>
                                      <p:tavLst>
                                        <p:tav tm="0">
                                          <p:val>
                                            <p:fltVal val="0"/>
                                          </p:val>
                                        </p:tav>
                                        <p:tav tm="100000">
                                          <p:val>
                                            <p:strVal val="#ppt_w"/>
                                          </p:val>
                                        </p:tav>
                                      </p:tavLst>
                                    </p:anim>
                                    <p:anim calcmode="lin" valueType="num">
                                      <p:cBhvr>
                                        <p:cTn id="230" dur="1000" fill="hold"/>
                                        <p:tgtEl>
                                          <p:spTgt spid="45"/>
                                        </p:tgtEl>
                                        <p:attrNameLst>
                                          <p:attrName>ppt_h</p:attrName>
                                        </p:attrNameLst>
                                      </p:cBhvr>
                                      <p:tavLst>
                                        <p:tav tm="0">
                                          <p:val>
                                            <p:fltVal val="0"/>
                                          </p:val>
                                        </p:tav>
                                        <p:tav tm="100000">
                                          <p:val>
                                            <p:strVal val="#ppt_h"/>
                                          </p:val>
                                        </p:tav>
                                      </p:tavLst>
                                    </p:anim>
                                    <p:animEffect transition="in" filter="fade">
                                      <p:cBhvr>
                                        <p:cTn id="231" dur="1000"/>
                                        <p:tgtEl>
                                          <p:spTgt spid="45"/>
                                        </p:tgtEl>
                                      </p:cBhvr>
                                    </p:animEffect>
                                  </p:childTnLst>
                                </p:cTn>
                              </p:par>
                            </p:childTnLst>
                          </p:cTn>
                        </p:par>
                      </p:childTnLst>
                    </p:cTn>
                  </p:par>
                </p:childTnLst>
              </p:cTn>
              <p:nextCondLst>
                <p:cond evt="onClick" delay="0">
                  <p:tgtEl>
                    <p:spTgt spid="3"/>
                  </p:tgtEl>
                </p:cond>
              </p:nextCondLst>
            </p:seq>
            <p:seq concurrent="1" nextAc="seek">
              <p:cTn id="232" restart="whenNotActive" fill="hold" evtFilter="cancelBubble" nodeType="interactiveSeq">
                <p:stCondLst>
                  <p:cond evt="onClick" delay="0">
                    <p:tgtEl>
                      <p:spTgt spid="4"/>
                    </p:tgtEl>
                  </p:cond>
                </p:stCondLst>
                <p:endSync evt="end" delay="0">
                  <p:rtn val="all"/>
                </p:endSync>
                <p:childTnLst>
                  <p:par>
                    <p:cTn id="233" fill="hold">
                      <p:stCondLst>
                        <p:cond delay="0"/>
                      </p:stCondLst>
                      <p:childTnLst>
                        <p:par>
                          <p:cTn id="234" fill="hold">
                            <p:stCondLst>
                              <p:cond delay="0"/>
                            </p:stCondLst>
                            <p:childTnLst>
                              <p:par>
                                <p:cTn id="235" presetID="53" presetClass="entr" presetSubtype="0" fill="hold" grpId="0" nodeType="clickEffect">
                                  <p:stCondLst>
                                    <p:cond delay="0"/>
                                  </p:stCondLst>
                                  <p:childTnLst>
                                    <p:set>
                                      <p:cBhvr>
                                        <p:cTn id="236" dur="1" fill="hold">
                                          <p:stCondLst>
                                            <p:cond delay="0"/>
                                          </p:stCondLst>
                                        </p:cTn>
                                        <p:tgtEl>
                                          <p:spTgt spid="47"/>
                                        </p:tgtEl>
                                        <p:attrNameLst>
                                          <p:attrName>style.visibility</p:attrName>
                                        </p:attrNameLst>
                                      </p:cBhvr>
                                      <p:to>
                                        <p:strVal val="visible"/>
                                      </p:to>
                                    </p:set>
                                    <p:anim calcmode="lin" valueType="num">
                                      <p:cBhvr>
                                        <p:cTn id="237" dur="1000" fill="hold"/>
                                        <p:tgtEl>
                                          <p:spTgt spid="47"/>
                                        </p:tgtEl>
                                        <p:attrNameLst>
                                          <p:attrName>ppt_w</p:attrName>
                                        </p:attrNameLst>
                                      </p:cBhvr>
                                      <p:tavLst>
                                        <p:tav tm="0">
                                          <p:val>
                                            <p:fltVal val="0"/>
                                          </p:val>
                                        </p:tav>
                                        <p:tav tm="100000">
                                          <p:val>
                                            <p:strVal val="#ppt_w"/>
                                          </p:val>
                                        </p:tav>
                                      </p:tavLst>
                                    </p:anim>
                                    <p:anim calcmode="lin" valueType="num">
                                      <p:cBhvr>
                                        <p:cTn id="238" dur="1000" fill="hold"/>
                                        <p:tgtEl>
                                          <p:spTgt spid="47"/>
                                        </p:tgtEl>
                                        <p:attrNameLst>
                                          <p:attrName>ppt_h</p:attrName>
                                        </p:attrNameLst>
                                      </p:cBhvr>
                                      <p:tavLst>
                                        <p:tav tm="0">
                                          <p:val>
                                            <p:fltVal val="0"/>
                                          </p:val>
                                        </p:tav>
                                        <p:tav tm="100000">
                                          <p:val>
                                            <p:strVal val="#ppt_h"/>
                                          </p:val>
                                        </p:tav>
                                      </p:tavLst>
                                    </p:anim>
                                    <p:animEffect transition="in" filter="fade">
                                      <p:cBhvr>
                                        <p:cTn id="239" dur="1000"/>
                                        <p:tgtEl>
                                          <p:spTgt spid="47"/>
                                        </p:tgtEl>
                                      </p:cBhvr>
                                    </p:animEffect>
                                  </p:childTnLst>
                                </p:cTn>
                              </p:par>
                            </p:childTnLst>
                          </p:cTn>
                        </p:par>
                      </p:childTnLst>
                    </p:cTn>
                  </p:par>
                </p:childTnLst>
              </p:cTn>
              <p:nextCondLst>
                <p:cond evt="onClick" delay="0">
                  <p:tgtEl>
                    <p:spTgt spid="4"/>
                  </p:tgtEl>
                </p:cond>
              </p:nextCondLst>
            </p:seq>
            <p:seq concurrent="1" nextAc="seek">
              <p:cTn id="240" restart="whenNotActive" fill="hold" evtFilter="cancelBubble" nodeType="interactiveSeq">
                <p:stCondLst>
                  <p:cond evt="onClick" delay="0">
                    <p:tgtEl>
                      <p:spTgt spid="5"/>
                    </p:tgtEl>
                  </p:cond>
                </p:stCondLst>
                <p:endSync evt="end" delay="0">
                  <p:rtn val="all"/>
                </p:endSync>
                <p:childTnLst>
                  <p:par>
                    <p:cTn id="241" fill="hold">
                      <p:stCondLst>
                        <p:cond delay="0"/>
                      </p:stCondLst>
                      <p:childTnLst>
                        <p:par>
                          <p:cTn id="242" fill="hold">
                            <p:stCondLst>
                              <p:cond delay="0"/>
                            </p:stCondLst>
                            <p:childTnLst>
                              <p:par>
                                <p:cTn id="243" presetID="53" presetClass="entr" presetSubtype="0" fill="hold" grpId="0" nodeType="clickEffect">
                                  <p:stCondLst>
                                    <p:cond delay="0"/>
                                  </p:stCondLst>
                                  <p:childTnLst>
                                    <p:set>
                                      <p:cBhvr>
                                        <p:cTn id="244" dur="1" fill="hold">
                                          <p:stCondLst>
                                            <p:cond delay="0"/>
                                          </p:stCondLst>
                                        </p:cTn>
                                        <p:tgtEl>
                                          <p:spTgt spid="49"/>
                                        </p:tgtEl>
                                        <p:attrNameLst>
                                          <p:attrName>style.visibility</p:attrName>
                                        </p:attrNameLst>
                                      </p:cBhvr>
                                      <p:to>
                                        <p:strVal val="visible"/>
                                      </p:to>
                                    </p:set>
                                    <p:anim calcmode="lin" valueType="num">
                                      <p:cBhvr>
                                        <p:cTn id="245" dur="500" fill="hold"/>
                                        <p:tgtEl>
                                          <p:spTgt spid="49"/>
                                        </p:tgtEl>
                                        <p:attrNameLst>
                                          <p:attrName>ppt_w</p:attrName>
                                        </p:attrNameLst>
                                      </p:cBhvr>
                                      <p:tavLst>
                                        <p:tav tm="0">
                                          <p:val>
                                            <p:fltVal val="0"/>
                                          </p:val>
                                        </p:tav>
                                        <p:tav tm="100000">
                                          <p:val>
                                            <p:strVal val="#ppt_w"/>
                                          </p:val>
                                        </p:tav>
                                      </p:tavLst>
                                    </p:anim>
                                    <p:anim calcmode="lin" valueType="num">
                                      <p:cBhvr>
                                        <p:cTn id="246" dur="500" fill="hold"/>
                                        <p:tgtEl>
                                          <p:spTgt spid="49"/>
                                        </p:tgtEl>
                                        <p:attrNameLst>
                                          <p:attrName>ppt_h</p:attrName>
                                        </p:attrNameLst>
                                      </p:cBhvr>
                                      <p:tavLst>
                                        <p:tav tm="0">
                                          <p:val>
                                            <p:fltVal val="0"/>
                                          </p:val>
                                        </p:tav>
                                        <p:tav tm="100000">
                                          <p:val>
                                            <p:strVal val="#ppt_h"/>
                                          </p:val>
                                        </p:tav>
                                      </p:tavLst>
                                    </p:anim>
                                    <p:animEffect transition="in" filter="fade">
                                      <p:cBhvr>
                                        <p:cTn id="247" dur="500"/>
                                        <p:tgtEl>
                                          <p:spTgt spid="49"/>
                                        </p:tgtEl>
                                      </p:cBhvr>
                                    </p:animEffect>
                                  </p:childTnLst>
                                </p:cTn>
                              </p:par>
                            </p:childTnLst>
                          </p:cTn>
                        </p:par>
                      </p:childTnLst>
                    </p:cTn>
                  </p:par>
                </p:childTnLst>
              </p:cTn>
              <p:nextCondLst>
                <p:cond evt="onClick" delay="0">
                  <p:tgtEl>
                    <p:spTgt spid="5"/>
                  </p:tgtEl>
                </p:cond>
              </p:nextCondLst>
            </p:seq>
            <p:seq concurrent="1" nextAc="seek">
              <p:cTn id="248" restart="whenNotActive" fill="hold" evtFilter="cancelBubble" nodeType="interactiveSeq">
                <p:stCondLst>
                  <p:cond evt="onClick" delay="0">
                    <p:tgtEl>
                      <p:spTgt spid="6"/>
                    </p:tgtEl>
                  </p:cond>
                </p:stCondLst>
                <p:endSync evt="end" delay="0">
                  <p:rtn val="all"/>
                </p:endSync>
                <p:childTnLst>
                  <p:par>
                    <p:cTn id="249" fill="hold">
                      <p:stCondLst>
                        <p:cond delay="0"/>
                      </p:stCondLst>
                      <p:childTnLst>
                        <p:par>
                          <p:cTn id="250" fill="hold">
                            <p:stCondLst>
                              <p:cond delay="0"/>
                            </p:stCondLst>
                            <p:childTnLst>
                              <p:par>
                                <p:cTn id="251" presetID="53" presetClass="entr" presetSubtype="0" fill="hold" grpId="0" nodeType="clickEffect">
                                  <p:stCondLst>
                                    <p:cond delay="0"/>
                                  </p:stCondLst>
                                  <p:childTnLst>
                                    <p:set>
                                      <p:cBhvr>
                                        <p:cTn id="252" dur="1" fill="hold">
                                          <p:stCondLst>
                                            <p:cond delay="0"/>
                                          </p:stCondLst>
                                        </p:cTn>
                                        <p:tgtEl>
                                          <p:spTgt spid="46"/>
                                        </p:tgtEl>
                                        <p:attrNameLst>
                                          <p:attrName>style.visibility</p:attrName>
                                        </p:attrNameLst>
                                      </p:cBhvr>
                                      <p:to>
                                        <p:strVal val="visible"/>
                                      </p:to>
                                    </p:set>
                                    <p:anim calcmode="lin" valueType="num">
                                      <p:cBhvr>
                                        <p:cTn id="253" dur="1000" fill="hold"/>
                                        <p:tgtEl>
                                          <p:spTgt spid="46"/>
                                        </p:tgtEl>
                                        <p:attrNameLst>
                                          <p:attrName>ppt_w</p:attrName>
                                        </p:attrNameLst>
                                      </p:cBhvr>
                                      <p:tavLst>
                                        <p:tav tm="0">
                                          <p:val>
                                            <p:fltVal val="0"/>
                                          </p:val>
                                        </p:tav>
                                        <p:tav tm="100000">
                                          <p:val>
                                            <p:strVal val="#ppt_w"/>
                                          </p:val>
                                        </p:tav>
                                      </p:tavLst>
                                    </p:anim>
                                    <p:anim calcmode="lin" valueType="num">
                                      <p:cBhvr>
                                        <p:cTn id="254" dur="1000" fill="hold"/>
                                        <p:tgtEl>
                                          <p:spTgt spid="46"/>
                                        </p:tgtEl>
                                        <p:attrNameLst>
                                          <p:attrName>ppt_h</p:attrName>
                                        </p:attrNameLst>
                                      </p:cBhvr>
                                      <p:tavLst>
                                        <p:tav tm="0">
                                          <p:val>
                                            <p:fltVal val="0"/>
                                          </p:val>
                                        </p:tav>
                                        <p:tav tm="100000">
                                          <p:val>
                                            <p:strVal val="#ppt_h"/>
                                          </p:val>
                                        </p:tav>
                                      </p:tavLst>
                                    </p:anim>
                                    <p:animEffect transition="in" filter="fade">
                                      <p:cBhvr>
                                        <p:cTn id="255" dur="1000"/>
                                        <p:tgtEl>
                                          <p:spTgt spid="46"/>
                                        </p:tgtEl>
                                      </p:cBhvr>
                                    </p:animEffect>
                                  </p:childTnLst>
                                </p:cTn>
                              </p:par>
                            </p:childTnLst>
                          </p:cTn>
                        </p:par>
                      </p:childTnLst>
                    </p:cTn>
                  </p:par>
                </p:childTnLst>
              </p:cTn>
              <p:nextCondLst>
                <p:cond evt="onClick" delay="0">
                  <p:tgtEl>
                    <p:spTgt spid="6"/>
                  </p:tgtEl>
                </p:cond>
              </p:nextCondLst>
            </p:seq>
            <p:seq concurrent="1" nextAc="seek">
              <p:cTn id="256" restart="whenNotActive" fill="hold" evtFilter="cancelBubble" nodeType="interactiveSeq">
                <p:stCondLst>
                  <p:cond evt="onClick" delay="0">
                    <p:tgtEl>
                      <p:spTgt spid="7"/>
                    </p:tgtEl>
                  </p:cond>
                </p:stCondLst>
                <p:endSync evt="end" delay="0">
                  <p:rtn val="all"/>
                </p:endSync>
                <p:childTnLst>
                  <p:par>
                    <p:cTn id="257" fill="hold">
                      <p:stCondLst>
                        <p:cond delay="0"/>
                      </p:stCondLst>
                      <p:childTnLst>
                        <p:par>
                          <p:cTn id="258" fill="hold">
                            <p:stCondLst>
                              <p:cond delay="0"/>
                            </p:stCondLst>
                            <p:childTnLst>
                              <p:par>
                                <p:cTn id="259" presetID="53" presetClass="entr" presetSubtype="0" fill="hold" grpId="0" nodeType="clickEffect">
                                  <p:stCondLst>
                                    <p:cond delay="0"/>
                                  </p:stCondLst>
                                  <p:childTnLst>
                                    <p:set>
                                      <p:cBhvr>
                                        <p:cTn id="260" dur="1" fill="hold">
                                          <p:stCondLst>
                                            <p:cond delay="0"/>
                                          </p:stCondLst>
                                        </p:cTn>
                                        <p:tgtEl>
                                          <p:spTgt spid="44"/>
                                        </p:tgtEl>
                                        <p:attrNameLst>
                                          <p:attrName>style.visibility</p:attrName>
                                        </p:attrNameLst>
                                      </p:cBhvr>
                                      <p:to>
                                        <p:strVal val="visible"/>
                                      </p:to>
                                    </p:set>
                                    <p:anim calcmode="lin" valueType="num">
                                      <p:cBhvr>
                                        <p:cTn id="261" dur="1000" fill="hold"/>
                                        <p:tgtEl>
                                          <p:spTgt spid="44"/>
                                        </p:tgtEl>
                                        <p:attrNameLst>
                                          <p:attrName>ppt_w</p:attrName>
                                        </p:attrNameLst>
                                      </p:cBhvr>
                                      <p:tavLst>
                                        <p:tav tm="0">
                                          <p:val>
                                            <p:fltVal val="0"/>
                                          </p:val>
                                        </p:tav>
                                        <p:tav tm="100000">
                                          <p:val>
                                            <p:strVal val="#ppt_w"/>
                                          </p:val>
                                        </p:tav>
                                      </p:tavLst>
                                    </p:anim>
                                    <p:anim calcmode="lin" valueType="num">
                                      <p:cBhvr>
                                        <p:cTn id="262" dur="1000" fill="hold"/>
                                        <p:tgtEl>
                                          <p:spTgt spid="44"/>
                                        </p:tgtEl>
                                        <p:attrNameLst>
                                          <p:attrName>ppt_h</p:attrName>
                                        </p:attrNameLst>
                                      </p:cBhvr>
                                      <p:tavLst>
                                        <p:tav tm="0">
                                          <p:val>
                                            <p:fltVal val="0"/>
                                          </p:val>
                                        </p:tav>
                                        <p:tav tm="100000">
                                          <p:val>
                                            <p:strVal val="#ppt_h"/>
                                          </p:val>
                                        </p:tav>
                                      </p:tavLst>
                                    </p:anim>
                                    <p:animEffect transition="in" filter="fade">
                                      <p:cBhvr>
                                        <p:cTn id="263" dur="1000"/>
                                        <p:tgtEl>
                                          <p:spTgt spid="44"/>
                                        </p:tgtEl>
                                      </p:cBhvr>
                                    </p:animEffect>
                                  </p:childTnLst>
                                </p:cTn>
                              </p:par>
                            </p:childTnLst>
                          </p:cTn>
                        </p:par>
                      </p:childTnLst>
                    </p:cTn>
                  </p:par>
                </p:childTnLst>
              </p:cTn>
              <p:nextCondLst>
                <p:cond evt="onClick" delay="0">
                  <p:tgtEl>
                    <p:spTgt spid="7"/>
                  </p:tgtEl>
                </p:cond>
              </p:nextCondLst>
            </p:seq>
            <p:seq concurrent="1" nextAc="seek">
              <p:cTn id="264" restart="whenNotActive" fill="hold" evtFilter="cancelBubble" nodeType="interactiveSeq">
                <p:stCondLst>
                  <p:cond evt="onClick" delay="0">
                    <p:tgtEl>
                      <p:spTgt spid="8"/>
                    </p:tgtEl>
                  </p:cond>
                </p:stCondLst>
                <p:endSync evt="end" delay="0">
                  <p:rtn val="all"/>
                </p:endSync>
                <p:childTnLst>
                  <p:par>
                    <p:cTn id="265" fill="hold">
                      <p:stCondLst>
                        <p:cond delay="0"/>
                      </p:stCondLst>
                      <p:childTnLst>
                        <p:par>
                          <p:cTn id="266" fill="hold">
                            <p:stCondLst>
                              <p:cond delay="0"/>
                            </p:stCondLst>
                            <p:childTnLst>
                              <p:par>
                                <p:cTn id="267" presetID="53" presetClass="entr" presetSubtype="0" fill="hold" grpId="0" nodeType="clickEffect">
                                  <p:stCondLst>
                                    <p:cond delay="0"/>
                                  </p:stCondLst>
                                  <p:childTnLst>
                                    <p:set>
                                      <p:cBhvr>
                                        <p:cTn id="268" dur="1" fill="hold">
                                          <p:stCondLst>
                                            <p:cond delay="0"/>
                                          </p:stCondLst>
                                        </p:cTn>
                                        <p:tgtEl>
                                          <p:spTgt spid="48"/>
                                        </p:tgtEl>
                                        <p:attrNameLst>
                                          <p:attrName>style.visibility</p:attrName>
                                        </p:attrNameLst>
                                      </p:cBhvr>
                                      <p:to>
                                        <p:strVal val="visible"/>
                                      </p:to>
                                    </p:set>
                                    <p:anim calcmode="lin" valueType="num">
                                      <p:cBhvr>
                                        <p:cTn id="269" dur="500" fill="hold"/>
                                        <p:tgtEl>
                                          <p:spTgt spid="48"/>
                                        </p:tgtEl>
                                        <p:attrNameLst>
                                          <p:attrName>ppt_w</p:attrName>
                                        </p:attrNameLst>
                                      </p:cBhvr>
                                      <p:tavLst>
                                        <p:tav tm="0">
                                          <p:val>
                                            <p:fltVal val="0"/>
                                          </p:val>
                                        </p:tav>
                                        <p:tav tm="100000">
                                          <p:val>
                                            <p:strVal val="#ppt_w"/>
                                          </p:val>
                                        </p:tav>
                                      </p:tavLst>
                                    </p:anim>
                                    <p:anim calcmode="lin" valueType="num">
                                      <p:cBhvr>
                                        <p:cTn id="270" dur="500" fill="hold"/>
                                        <p:tgtEl>
                                          <p:spTgt spid="48"/>
                                        </p:tgtEl>
                                        <p:attrNameLst>
                                          <p:attrName>ppt_h</p:attrName>
                                        </p:attrNameLst>
                                      </p:cBhvr>
                                      <p:tavLst>
                                        <p:tav tm="0">
                                          <p:val>
                                            <p:fltVal val="0"/>
                                          </p:val>
                                        </p:tav>
                                        <p:tav tm="100000">
                                          <p:val>
                                            <p:strVal val="#ppt_h"/>
                                          </p:val>
                                        </p:tav>
                                      </p:tavLst>
                                    </p:anim>
                                    <p:animEffect transition="in" filter="fade">
                                      <p:cBhvr>
                                        <p:cTn id="271" dur="500"/>
                                        <p:tgtEl>
                                          <p:spTgt spid="48"/>
                                        </p:tgtEl>
                                      </p:cBhvr>
                                    </p:animEffect>
                                  </p:childTnLst>
                                </p:cTn>
                              </p:par>
                            </p:childTnLst>
                          </p:cTn>
                        </p:par>
                      </p:childTnLst>
                    </p:cTn>
                  </p:par>
                </p:childTnLst>
              </p:cTn>
              <p:nextCondLst>
                <p:cond evt="onClick" delay="0">
                  <p:tgtEl>
                    <p:spTgt spid="8"/>
                  </p:tgtEl>
                </p:cond>
              </p:nextCondLst>
            </p:seq>
            <p:seq concurrent="1" nextAc="seek">
              <p:cTn id="272" restart="whenNotActive" fill="hold" evtFilter="cancelBubble" nodeType="interactiveSeq">
                <p:stCondLst>
                  <p:cond evt="onClick" delay="0">
                    <p:tgtEl>
                      <p:spTgt spid="38"/>
                    </p:tgtEl>
                  </p:cond>
                </p:stCondLst>
                <p:endSync evt="end" delay="0">
                  <p:rtn val="all"/>
                </p:endSync>
                <p:childTnLst>
                  <p:par>
                    <p:cTn id="273" fill="hold">
                      <p:stCondLst>
                        <p:cond delay="0"/>
                      </p:stCondLst>
                      <p:childTnLst>
                        <p:par>
                          <p:cTn id="274" fill="hold">
                            <p:stCondLst>
                              <p:cond delay="0"/>
                            </p:stCondLst>
                            <p:childTnLst>
                              <p:par>
                                <p:cTn id="275" presetID="53" presetClass="entr" presetSubtype="0" fill="hold" grpId="0" nodeType="clickEffect">
                                  <p:stCondLst>
                                    <p:cond delay="0"/>
                                  </p:stCondLst>
                                  <p:childTnLst>
                                    <p:set>
                                      <p:cBhvr>
                                        <p:cTn id="276" dur="1" fill="hold">
                                          <p:stCondLst>
                                            <p:cond delay="0"/>
                                          </p:stCondLst>
                                        </p:cTn>
                                        <p:tgtEl>
                                          <p:spTgt spid="66"/>
                                        </p:tgtEl>
                                        <p:attrNameLst>
                                          <p:attrName>style.visibility</p:attrName>
                                        </p:attrNameLst>
                                      </p:cBhvr>
                                      <p:to>
                                        <p:strVal val="visible"/>
                                      </p:to>
                                    </p:set>
                                    <p:anim calcmode="lin" valueType="num">
                                      <p:cBhvr>
                                        <p:cTn id="277" dur="1000" fill="hold"/>
                                        <p:tgtEl>
                                          <p:spTgt spid="66"/>
                                        </p:tgtEl>
                                        <p:attrNameLst>
                                          <p:attrName>ppt_w</p:attrName>
                                        </p:attrNameLst>
                                      </p:cBhvr>
                                      <p:tavLst>
                                        <p:tav tm="0">
                                          <p:val>
                                            <p:fltVal val="0"/>
                                          </p:val>
                                        </p:tav>
                                        <p:tav tm="100000">
                                          <p:val>
                                            <p:strVal val="#ppt_w"/>
                                          </p:val>
                                        </p:tav>
                                      </p:tavLst>
                                    </p:anim>
                                    <p:anim calcmode="lin" valueType="num">
                                      <p:cBhvr>
                                        <p:cTn id="278" dur="1000" fill="hold"/>
                                        <p:tgtEl>
                                          <p:spTgt spid="66"/>
                                        </p:tgtEl>
                                        <p:attrNameLst>
                                          <p:attrName>ppt_h</p:attrName>
                                        </p:attrNameLst>
                                      </p:cBhvr>
                                      <p:tavLst>
                                        <p:tav tm="0">
                                          <p:val>
                                            <p:fltVal val="0"/>
                                          </p:val>
                                        </p:tav>
                                        <p:tav tm="100000">
                                          <p:val>
                                            <p:strVal val="#ppt_h"/>
                                          </p:val>
                                        </p:tav>
                                      </p:tavLst>
                                    </p:anim>
                                    <p:animEffect transition="in" filter="fade">
                                      <p:cBhvr>
                                        <p:cTn id="279" dur="1000"/>
                                        <p:tgtEl>
                                          <p:spTgt spid="66"/>
                                        </p:tgtEl>
                                      </p:cBhvr>
                                    </p:animEffect>
                                  </p:childTnLst>
                                </p:cTn>
                              </p:par>
                            </p:childTnLst>
                          </p:cTn>
                        </p:par>
                      </p:childTnLst>
                    </p:cTn>
                  </p:par>
                </p:childTnLst>
              </p:cTn>
              <p:nextCondLst>
                <p:cond evt="onClick" delay="0">
                  <p:tgtEl>
                    <p:spTgt spid="38"/>
                  </p:tgtEl>
                </p:cond>
              </p:nextCondLst>
            </p:seq>
            <p:seq concurrent="1" nextAc="seek">
              <p:cTn id="280" restart="whenNotActive" fill="hold" evtFilter="cancelBubble" nodeType="interactiveSeq">
                <p:stCondLst>
                  <p:cond evt="onClick" delay="0">
                    <p:tgtEl>
                      <p:spTgt spid="41"/>
                    </p:tgtEl>
                  </p:cond>
                </p:stCondLst>
                <p:endSync evt="end" delay="0">
                  <p:rtn val="all"/>
                </p:endSync>
                <p:childTnLst>
                  <p:par>
                    <p:cTn id="281" fill="hold">
                      <p:stCondLst>
                        <p:cond delay="0"/>
                      </p:stCondLst>
                      <p:childTnLst>
                        <p:par>
                          <p:cTn id="282" fill="hold">
                            <p:stCondLst>
                              <p:cond delay="0"/>
                            </p:stCondLst>
                            <p:childTnLst>
                              <p:par>
                                <p:cTn id="283" presetID="53" presetClass="entr" presetSubtype="0" fill="hold" grpId="0" nodeType="clickEffect">
                                  <p:stCondLst>
                                    <p:cond delay="0"/>
                                  </p:stCondLst>
                                  <p:childTnLst>
                                    <p:set>
                                      <p:cBhvr>
                                        <p:cTn id="284" dur="1" fill="hold">
                                          <p:stCondLst>
                                            <p:cond delay="0"/>
                                          </p:stCondLst>
                                        </p:cTn>
                                        <p:tgtEl>
                                          <p:spTgt spid="68"/>
                                        </p:tgtEl>
                                        <p:attrNameLst>
                                          <p:attrName>style.visibility</p:attrName>
                                        </p:attrNameLst>
                                      </p:cBhvr>
                                      <p:to>
                                        <p:strVal val="visible"/>
                                      </p:to>
                                    </p:set>
                                    <p:anim calcmode="lin" valueType="num">
                                      <p:cBhvr>
                                        <p:cTn id="285" dur="1000" fill="hold"/>
                                        <p:tgtEl>
                                          <p:spTgt spid="68"/>
                                        </p:tgtEl>
                                        <p:attrNameLst>
                                          <p:attrName>ppt_w</p:attrName>
                                        </p:attrNameLst>
                                      </p:cBhvr>
                                      <p:tavLst>
                                        <p:tav tm="0">
                                          <p:val>
                                            <p:fltVal val="0"/>
                                          </p:val>
                                        </p:tav>
                                        <p:tav tm="100000">
                                          <p:val>
                                            <p:strVal val="#ppt_w"/>
                                          </p:val>
                                        </p:tav>
                                      </p:tavLst>
                                    </p:anim>
                                    <p:anim calcmode="lin" valueType="num">
                                      <p:cBhvr>
                                        <p:cTn id="286" dur="1000" fill="hold"/>
                                        <p:tgtEl>
                                          <p:spTgt spid="68"/>
                                        </p:tgtEl>
                                        <p:attrNameLst>
                                          <p:attrName>ppt_h</p:attrName>
                                        </p:attrNameLst>
                                      </p:cBhvr>
                                      <p:tavLst>
                                        <p:tav tm="0">
                                          <p:val>
                                            <p:fltVal val="0"/>
                                          </p:val>
                                        </p:tav>
                                        <p:tav tm="100000">
                                          <p:val>
                                            <p:strVal val="#ppt_h"/>
                                          </p:val>
                                        </p:tav>
                                      </p:tavLst>
                                    </p:anim>
                                    <p:animEffect transition="in" filter="fade">
                                      <p:cBhvr>
                                        <p:cTn id="287" dur="1000"/>
                                        <p:tgtEl>
                                          <p:spTgt spid="68"/>
                                        </p:tgtEl>
                                      </p:cBhvr>
                                    </p:animEffect>
                                  </p:childTnLst>
                                </p:cTn>
                              </p:par>
                            </p:childTnLst>
                          </p:cTn>
                        </p:par>
                      </p:childTnLst>
                    </p:cTn>
                  </p:par>
                </p:childTnLst>
              </p:cTn>
              <p:nextCondLst>
                <p:cond evt="onClick" delay="0">
                  <p:tgtEl>
                    <p:spTgt spid="41"/>
                  </p:tgtEl>
                </p:cond>
              </p:nextCondLst>
            </p:seq>
            <p:seq concurrent="1" nextAc="seek">
              <p:cTn id="288" restart="whenNotActive" fill="hold" evtFilter="cancelBubble" nodeType="interactiveSeq">
                <p:stCondLst>
                  <p:cond evt="onClick" delay="0">
                    <p:tgtEl>
                      <p:spTgt spid="51"/>
                    </p:tgtEl>
                  </p:cond>
                </p:stCondLst>
                <p:endSync evt="end" delay="0">
                  <p:rtn val="all"/>
                </p:endSync>
                <p:childTnLst>
                  <p:par>
                    <p:cTn id="289" fill="hold">
                      <p:stCondLst>
                        <p:cond delay="0"/>
                      </p:stCondLst>
                      <p:childTnLst>
                        <p:par>
                          <p:cTn id="290" fill="hold">
                            <p:stCondLst>
                              <p:cond delay="0"/>
                            </p:stCondLst>
                            <p:childTnLst>
                              <p:par>
                                <p:cTn id="291" presetID="53" presetClass="entr" presetSubtype="0" fill="hold" grpId="0" nodeType="clickEffect">
                                  <p:stCondLst>
                                    <p:cond delay="0"/>
                                  </p:stCondLst>
                                  <p:childTnLst>
                                    <p:set>
                                      <p:cBhvr>
                                        <p:cTn id="292" dur="1" fill="hold">
                                          <p:stCondLst>
                                            <p:cond delay="0"/>
                                          </p:stCondLst>
                                        </p:cTn>
                                        <p:tgtEl>
                                          <p:spTgt spid="70"/>
                                        </p:tgtEl>
                                        <p:attrNameLst>
                                          <p:attrName>style.visibility</p:attrName>
                                        </p:attrNameLst>
                                      </p:cBhvr>
                                      <p:to>
                                        <p:strVal val="visible"/>
                                      </p:to>
                                    </p:set>
                                    <p:anim calcmode="lin" valueType="num">
                                      <p:cBhvr>
                                        <p:cTn id="293" dur="1000" fill="hold"/>
                                        <p:tgtEl>
                                          <p:spTgt spid="70"/>
                                        </p:tgtEl>
                                        <p:attrNameLst>
                                          <p:attrName>ppt_w</p:attrName>
                                        </p:attrNameLst>
                                      </p:cBhvr>
                                      <p:tavLst>
                                        <p:tav tm="0">
                                          <p:val>
                                            <p:fltVal val="0"/>
                                          </p:val>
                                        </p:tav>
                                        <p:tav tm="100000">
                                          <p:val>
                                            <p:strVal val="#ppt_w"/>
                                          </p:val>
                                        </p:tav>
                                      </p:tavLst>
                                    </p:anim>
                                    <p:anim calcmode="lin" valueType="num">
                                      <p:cBhvr>
                                        <p:cTn id="294" dur="1000" fill="hold"/>
                                        <p:tgtEl>
                                          <p:spTgt spid="70"/>
                                        </p:tgtEl>
                                        <p:attrNameLst>
                                          <p:attrName>ppt_h</p:attrName>
                                        </p:attrNameLst>
                                      </p:cBhvr>
                                      <p:tavLst>
                                        <p:tav tm="0">
                                          <p:val>
                                            <p:fltVal val="0"/>
                                          </p:val>
                                        </p:tav>
                                        <p:tav tm="100000">
                                          <p:val>
                                            <p:strVal val="#ppt_h"/>
                                          </p:val>
                                        </p:tav>
                                      </p:tavLst>
                                    </p:anim>
                                    <p:animEffect transition="in" filter="fade">
                                      <p:cBhvr>
                                        <p:cTn id="295" dur="1000"/>
                                        <p:tgtEl>
                                          <p:spTgt spid="70"/>
                                        </p:tgtEl>
                                      </p:cBhvr>
                                    </p:animEffect>
                                  </p:childTnLst>
                                </p:cTn>
                              </p:par>
                            </p:childTnLst>
                          </p:cTn>
                        </p:par>
                      </p:childTnLst>
                    </p:cTn>
                  </p:par>
                </p:childTnLst>
              </p:cTn>
              <p:nextCondLst>
                <p:cond evt="onClick" delay="0">
                  <p:tgtEl>
                    <p:spTgt spid="51"/>
                  </p:tgtEl>
                </p:cond>
              </p:nextCondLst>
            </p:seq>
            <p:seq concurrent="1" nextAc="seek">
              <p:cTn id="296" restart="whenNotActive" fill="hold" evtFilter="cancelBubble" nodeType="interactiveSeq">
                <p:stCondLst>
                  <p:cond evt="onClick" delay="0">
                    <p:tgtEl>
                      <p:spTgt spid="54"/>
                    </p:tgtEl>
                  </p:cond>
                </p:stCondLst>
                <p:endSync evt="end" delay="0">
                  <p:rtn val="all"/>
                </p:endSync>
                <p:childTnLst>
                  <p:par>
                    <p:cTn id="297" fill="hold">
                      <p:stCondLst>
                        <p:cond delay="0"/>
                      </p:stCondLst>
                      <p:childTnLst>
                        <p:par>
                          <p:cTn id="298" fill="hold">
                            <p:stCondLst>
                              <p:cond delay="0"/>
                            </p:stCondLst>
                            <p:childTnLst>
                              <p:par>
                                <p:cTn id="299" presetID="53" presetClass="entr" presetSubtype="0" fill="hold" grpId="0" nodeType="clickEffect">
                                  <p:stCondLst>
                                    <p:cond delay="0"/>
                                  </p:stCondLst>
                                  <p:childTnLst>
                                    <p:set>
                                      <p:cBhvr>
                                        <p:cTn id="300" dur="1" fill="hold">
                                          <p:stCondLst>
                                            <p:cond delay="0"/>
                                          </p:stCondLst>
                                        </p:cTn>
                                        <p:tgtEl>
                                          <p:spTgt spid="72"/>
                                        </p:tgtEl>
                                        <p:attrNameLst>
                                          <p:attrName>style.visibility</p:attrName>
                                        </p:attrNameLst>
                                      </p:cBhvr>
                                      <p:to>
                                        <p:strVal val="visible"/>
                                      </p:to>
                                    </p:set>
                                    <p:anim calcmode="lin" valueType="num">
                                      <p:cBhvr>
                                        <p:cTn id="301" dur="500" fill="hold"/>
                                        <p:tgtEl>
                                          <p:spTgt spid="72"/>
                                        </p:tgtEl>
                                        <p:attrNameLst>
                                          <p:attrName>ppt_w</p:attrName>
                                        </p:attrNameLst>
                                      </p:cBhvr>
                                      <p:tavLst>
                                        <p:tav tm="0">
                                          <p:val>
                                            <p:fltVal val="0"/>
                                          </p:val>
                                        </p:tav>
                                        <p:tav tm="100000">
                                          <p:val>
                                            <p:strVal val="#ppt_w"/>
                                          </p:val>
                                        </p:tav>
                                      </p:tavLst>
                                    </p:anim>
                                    <p:anim calcmode="lin" valueType="num">
                                      <p:cBhvr>
                                        <p:cTn id="302" dur="500" fill="hold"/>
                                        <p:tgtEl>
                                          <p:spTgt spid="72"/>
                                        </p:tgtEl>
                                        <p:attrNameLst>
                                          <p:attrName>ppt_h</p:attrName>
                                        </p:attrNameLst>
                                      </p:cBhvr>
                                      <p:tavLst>
                                        <p:tav tm="0">
                                          <p:val>
                                            <p:fltVal val="0"/>
                                          </p:val>
                                        </p:tav>
                                        <p:tav tm="100000">
                                          <p:val>
                                            <p:strVal val="#ppt_h"/>
                                          </p:val>
                                        </p:tav>
                                      </p:tavLst>
                                    </p:anim>
                                    <p:animEffect transition="in" filter="fade">
                                      <p:cBhvr>
                                        <p:cTn id="303" dur="500"/>
                                        <p:tgtEl>
                                          <p:spTgt spid="72"/>
                                        </p:tgtEl>
                                      </p:cBhvr>
                                    </p:animEffect>
                                  </p:childTnLst>
                                </p:cTn>
                              </p:par>
                            </p:childTnLst>
                          </p:cTn>
                        </p:par>
                      </p:childTnLst>
                    </p:cTn>
                  </p:par>
                </p:childTnLst>
              </p:cTn>
              <p:nextCondLst>
                <p:cond evt="onClick" delay="0">
                  <p:tgtEl>
                    <p:spTgt spid="54"/>
                  </p:tgtEl>
                </p:cond>
              </p:nextCondLst>
            </p:seq>
            <p:seq concurrent="1" nextAc="seek">
              <p:cTn id="304" restart="whenNotActive" fill="hold" evtFilter="cancelBubble" nodeType="interactiveSeq">
                <p:stCondLst>
                  <p:cond evt="onClick" delay="0">
                    <p:tgtEl>
                      <p:spTgt spid="57"/>
                    </p:tgtEl>
                  </p:cond>
                </p:stCondLst>
                <p:endSync evt="end" delay="0">
                  <p:rtn val="all"/>
                </p:endSync>
                <p:childTnLst>
                  <p:par>
                    <p:cTn id="305" fill="hold">
                      <p:stCondLst>
                        <p:cond delay="0"/>
                      </p:stCondLst>
                      <p:childTnLst>
                        <p:par>
                          <p:cTn id="306" fill="hold">
                            <p:stCondLst>
                              <p:cond delay="0"/>
                            </p:stCondLst>
                            <p:childTnLst>
                              <p:par>
                                <p:cTn id="307" presetID="53" presetClass="entr" presetSubtype="0" fill="hold" grpId="0" nodeType="clickEffect">
                                  <p:stCondLst>
                                    <p:cond delay="0"/>
                                  </p:stCondLst>
                                  <p:childTnLst>
                                    <p:set>
                                      <p:cBhvr>
                                        <p:cTn id="308" dur="1" fill="hold">
                                          <p:stCondLst>
                                            <p:cond delay="0"/>
                                          </p:stCondLst>
                                        </p:cTn>
                                        <p:tgtEl>
                                          <p:spTgt spid="69"/>
                                        </p:tgtEl>
                                        <p:attrNameLst>
                                          <p:attrName>style.visibility</p:attrName>
                                        </p:attrNameLst>
                                      </p:cBhvr>
                                      <p:to>
                                        <p:strVal val="visible"/>
                                      </p:to>
                                    </p:set>
                                    <p:anim calcmode="lin" valueType="num">
                                      <p:cBhvr>
                                        <p:cTn id="309" dur="1000" fill="hold"/>
                                        <p:tgtEl>
                                          <p:spTgt spid="69"/>
                                        </p:tgtEl>
                                        <p:attrNameLst>
                                          <p:attrName>ppt_w</p:attrName>
                                        </p:attrNameLst>
                                      </p:cBhvr>
                                      <p:tavLst>
                                        <p:tav tm="0">
                                          <p:val>
                                            <p:fltVal val="0"/>
                                          </p:val>
                                        </p:tav>
                                        <p:tav tm="100000">
                                          <p:val>
                                            <p:strVal val="#ppt_w"/>
                                          </p:val>
                                        </p:tav>
                                      </p:tavLst>
                                    </p:anim>
                                    <p:anim calcmode="lin" valueType="num">
                                      <p:cBhvr>
                                        <p:cTn id="310" dur="1000" fill="hold"/>
                                        <p:tgtEl>
                                          <p:spTgt spid="69"/>
                                        </p:tgtEl>
                                        <p:attrNameLst>
                                          <p:attrName>ppt_h</p:attrName>
                                        </p:attrNameLst>
                                      </p:cBhvr>
                                      <p:tavLst>
                                        <p:tav tm="0">
                                          <p:val>
                                            <p:fltVal val="0"/>
                                          </p:val>
                                        </p:tav>
                                        <p:tav tm="100000">
                                          <p:val>
                                            <p:strVal val="#ppt_h"/>
                                          </p:val>
                                        </p:tav>
                                      </p:tavLst>
                                    </p:anim>
                                    <p:animEffect transition="in" filter="fade">
                                      <p:cBhvr>
                                        <p:cTn id="311" dur="1000"/>
                                        <p:tgtEl>
                                          <p:spTgt spid="69"/>
                                        </p:tgtEl>
                                      </p:cBhvr>
                                    </p:animEffect>
                                  </p:childTnLst>
                                </p:cTn>
                              </p:par>
                            </p:childTnLst>
                          </p:cTn>
                        </p:par>
                      </p:childTnLst>
                    </p:cTn>
                  </p:par>
                </p:childTnLst>
              </p:cTn>
              <p:nextCondLst>
                <p:cond evt="onClick" delay="0">
                  <p:tgtEl>
                    <p:spTgt spid="57"/>
                  </p:tgtEl>
                </p:cond>
              </p:nextCondLst>
            </p:seq>
            <p:seq concurrent="1" nextAc="seek">
              <p:cTn id="312" restart="whenNotActive" fill="hold" evtFilter="cancelBubble" nodeType="interactiveSeq">
                <p:stCondLst>
                  <p:cond evt="onClick" delay="0">
                    <p:tgtEl>
                      <p:spTgt spid="60"/>
                    </p:tgtEl>
                  </p:cond>
                </p:stCondLst>
                <p:endSync evt="end" delay="0">
                  <p:rtn val="all"/>
                </p:endSync>
                <p:childTnLst>
                  <p:par>
                    <p:cTn id="313" fill="hold">
                      <p:stCondLst>
                        <p:cond delay="0"/>
                      </p:stCondLst>
                      <p:childTnLst>
                        <p:par>
                          <p:cTn id="314" fill="hold">
                            <p:stCondLst>
                              <p:cond delay="0"/>
                            </p:stCondLst>
                            <p:childTnLst>
                              <p:par>
                                <p:cTn id="315" presetID="53" presetClass="entr" presetSubtype="0" fill="hold" grpId="0" nodeType="clickEffect">
                                  <p:stCondLst>
                                    <p:cond delay="0"/>
                                  </p:stCondLst>
                                  <p:childTnLst>
                                    <p:set>
                                      <p:cBhvr>
                                        <p:cTn id="316" dur="1" fill="hold">
                                          <p:stCondLst>
                                            <p:cond delay="0"/>
                                          </p:stCondLst>
                                        </p:cTn>
                                        <p:tgtEl>
                                          <p:spTgt spid="67"/>
                                        </p:tgtEl>
                                        <p:attrNameLst>
                                          <p:attrName>style.visibility</p:attrName>
                                        </p:attrNameLst>
                                      </p:cBhvr>
                                      <p:to>
                                        <p:strVal val="visible"/>
                                      </p:to>
                                    </p:set>
                                    <p:anim calcmode="lin" valueType="num">
                                      <p:cBhvr>
                                        <p:cTn id="317" dur="1000" fill="hold"/>
                                        <p:tgtEl>
                                          <p:spTgt spid="67"/>
                                        </p:tgtEl>
                                        <p:attrNameLst>
                                          <p:attrName>ppt_w</p:attrName>
                                        </p:attrNameLst>
                                      </p:cBhvr>
                                      <p:tavLst>
                                        <p:tav tm="0">
                                          <p:val>
                                            <p:fltVal val="0"/>
                                          </p:val>
                                        </p:tav>
                                        <p:tav tm="100000">
                                          <p:val>
                                            <p:strVal val="#ppt_w"/>
                                          </p:val>
                                        </p:tav>
                                      </p:tavLst>
                                    </p:anim>
                                    <p:anim calcmode="lin" valueType="num">
                                      <p:cBhvr>
                                        <p:cTn id="318" dur="1000" fill="hold"/>
                                        <p:tgtEl>
                                          <p:spTgt spid="67"/>
                                        </p:tgtEl>
                                        <p:attrNameLst>
                                          <p:attrName>ppt_h</p:attrName>
                                        </p:attrNameLst>
                                      </p:cBhvr>
                                      <p:tavLst>
                                        <p:tav tm="0">
                                          <p:val>
                                            <p:fltVal val="0"/>
                                          </p:val>
                                        </p:tav>
                                        <p:tav tm="100000">
                                          <p:val>
                                            <p:strVal val="#ppt_h"/>
                                          </p:val>
                                        </p:tav>
                                      </p:tavLst>
                                    </p:anim>
                                    <p:animEffect transition="in" filter="fade">
                                      <p:cBhvr>
                                        <p:cTn id="319" dur="1000"/>
                                        <p:tgtEl>
                                          <p:spTgt spid="67"/>
                                        </p:tgtEl>
                                      </p:cBhvr>
                                    </p:animEffect>
                                  </p:childTnLst>
                                </p:cTn>
                              </p:par>
                            </p:childTnLst>
                          </p:cTn>
                        </p:par>
                      </p:childTnLst>
                    </p:cTn>
                  </p:par>
                </p:childTnLst>
              </p:cTn>
              <p:nextCondLst>
                <p:cond evt="onClick" delay="0">
                  <p:tgtEl>
                    <p:spTgt spid="60"/>
                  </p:tgtEl>
                </p:cond>
              </p:nextCondLst>
            </p:seq>
            <p:seq concurrent="1" nextAc="seek">
              <p:cTn id="320" restart="whenNotActive" fill="hold" evtFilter="cancelBubble" nodeType="interactiveSeq">
                <p:stCondLst>
                  <p:cond evt="onClick" delay="0">
                    <p:tgtEl>
                      <p:spTgt spid="63"/>
                    </p:tgtEl>
                  </p:cond>
                </p:stCondLst>
                <p:endSync evt="end" delay="0">
                  <p:rtn val="all"/>
                </p:endSync>
                <p:childTnLst>
                  <p:par>
                    <p:cTn id="321" fill="hold">
                      <p:stCondLst>
                        <p:cond delay="0"/>
                      </p:stCondLst>
                      <p:childTnLst>
                        <p:par>
                          <p:cTn id="322" fill="hold">
                            <p:stCondLst>
                              <p:cond delay="0"/>
                            </p:stCondLst>
                            <p:childTnLst>
                              <p:par>
                                <p:cTn id="323" presetID="53" presetClass="entr" presetSubtype="0" fill="hold" grpId="0" nodeType="clickEffect">
                                  <p:stCondLst>
                                    <p:cond delay="0"/>
                                  </p:stCondLst>
                                  <p:childTnLst>
                                    <p:set>
                                      <p:cBhvr>
                                        <p:cTn id="324" dur="1" fill="hold">
                                          <p:stCondLst>
                                            <p:cond delay="0"/>
                                          </p:stCondLst>
                                        </p:cTn>
                                        <p:tgtEl>
                                          <p:spTgt spid="71"/>
                                        </p:tgtEl>
                                        <p:attrNameLst>
                                          <p:attrName>style.visibility</p:attrName>
                                        </p:attrNameLst>
                                      </p:cBhvr>
                                      <p:to>
                                        <p:strVal val="visible"/>
                                      </p:to>
                                    </p:set>
                                    <p:anim calcmode="lin" valueType="num">
                                      <p:cBhvr>
                                        <p:cTn id="325" dur="500" fill="hold"/>
                                        <p:tgtEl>
                                          <p:spTgt spid="71"/>
                                        </p:tgtEl>
                                        <p:attrNameLst>
                                          <p:attrName>ppt_w</p:attrName>
                                        </p:attrNameLst>
                                      </p:cBhvr>
                                      <p:tavLst>
                                        <p:tav tm="0">
                                          <p:val>
                                            <p:fltVal val="0"/>
                                          </p:val>
                                        </p:tav>
                                        <p:tav tm="100000">
                                          <p:val>
                                            <p:strVal val="#ppt_w"/>
                                          </p:val>
                                        </p:tav>
                                      </p:tavLst>
                                    </p:anim>
                                    <p:anim calcmode="lin" valueType="num">
                                      <p:cBhvr>
                                        <p:cTn id="326" dur="500" fill="hold"/>
                                        <p:tgtEl>
                                          <p:spTgt spid="71"/>
                                        </p:tgtEl>
                                        <p:attrNameLst>
                                          <p:attrName>ppt_h</p:attrName>
                                        </p:attrNameLst>
                                      </p:cBhvr>
                                      <p:tavLst>
                                        <p:tav tm="0">
                                          <p:val>
                                            <p:fltVal val="0"/>
                                          </p:val>
                                        </p:tav>
                                        <p:tav tm="100000">
                                          <p:val>
                                            <p:strVal val="#ppt_h"/>
                                          </p:val>
                                        </p:tav>
                                      </p:tavLst>
                                    </p:anim>
                                    <p:animEffect transition="in" filter="fade">
                                      <p:cBhvr>
                                        <p:cTn id="327" dur="500"/>
                                        <p:tgtEl>
                                          <p:spTgt spid="71"/>
                                        </p:tgtEl>
                                      </p:cBhvr>
                                    </p:animEffect>
                                  </p:childTnLst>
                                </p:cTn>
                              </p:par>
                            </p:childTnLst>
                          </p:cTn>
                        </p:par>
                      </p:childTnLst>
                    </p:cTn>
                  </p:par>
                </p:childTnLst>
              </p:cTn>
              <p:nextCondLst>
                <p:cond evt="onClick" delay="0">
                  <p:tgtEl>
                    <p:spTgt spid="63"/>
                  </p:tgtEl>
                </p:cond>
              </p:nextCondLst>
            </p:seq>
            <p:seq concurrent="1" nextAc="seek">
              <p:cTn id="328" restart="whenNotActive" fill="hold" evtFilter="cancelBubble" nodeType="interactiveSeq">
                <p:stCondLst>
                  <p:cond evt="onClick" delay="0">
                    <p:tgtEl>
                      <p:spTgt spid="73"/>
                    </p:tgtEl>
                  </p:cond>
                </p:stCondLst>
                <p:endSync evt="end" delay="0">
                  <p:rtn val="all"/>
                </p:endSync>
                <p:childTnLst>
                  <p:par>
                    <p:cTn id="329" fill="hold">
                      <p:stCondLst>
                        <p:cond delay="0"/>
                      </p:stCondLst>
                      <p:childTnLst>
                        <p:par>
                          <p:cTn id="330" fill="hold">
                            <p:stCondLst>
                              <p:cond delay="0"/>
                            </p:stCondLst>
                            <p:childTnLst>
                              <p:par>
                                <p:cTn id="331" presetID="53" presetClass="entr" presetSubtype="0" fill="hold" grpId="0" nodeType="clickEffect">
                                  <p:stCondLst>
                                    <p:cond delay="0"/>
                                  </p:stCondLst>
                                  <p:childTnLst>
                                    <p:set>
                                      <p:cBhvr>
                                        <p:cTn id="332" dur="1" fill="hold">
                                          <p:stCondLst>
                                            <p:cond delay="0"/>
                                          </p:stCondLst>
                                        </p:cTn>
                                        <p:tgtEl>
                                          <p:spTgt spid="76"/>
                                        </p:tgtEl>
                                        <p:attrNameLst>
                                          <p:attrName>style.visibility</p:attrName>
                                        </p:attrNameLst>
                                      </p:cBhvr>
                                      <p:to>
                                        <p:strVal val="visible"/>
                                      </p:to>
                                    </p:set>
                                    <p:anim calcmode="lin" valueType="num">
                                      <p:cBhvr>
                                        <p:cTn id="333" dur="500" fill="hold"/>
                                        <p:tgtEl>
                                          <p:spTgt spid="76"/>
                                        </p:tgtEl>
                                        <p:attrNameLst>
                                          <p:attrName>ppt_w</p:attrName>
                                        </p:attrNameLst>
                                      </p:cBhvr>
                                      <p:tavLst>
                                        <p:tav tm="0">
                                          <p:val>
                                            <p:fltVal val="0"/>
                                          </p:val>
                                        </p:tav>
                                        <p:tav tm="100000">
                                          <p:val>
                                            <p:strVal val="#ppt_w"/>
                                          </p:val>
                                        </p:tav>
                                      </p:tavLst>
                                    </p:anim>
                                    <p:anim calcmode="lin" valueType="num">
                                      <p:cBhvr>
                                        <p:cTn id="334" dur="500" fill="hold"/>
                                        <p:tgtEl>
                                          <p:spTgt spid="76"/>
                                        </p:tgtEl>
                                        <p:attrNameLst>
                                          <p:attrName>ppt_h</p:attrName>
                                        </p:attrNameLst>
                                      </p:cBhvr>
                                      <p:tavLst>
                                        <p:tav tm="0">
                                          <p:val>
                                            <p:fltVal val="0"/>
                                          </p:val>
                                        </p:tav>
                                        <p:tav tm="100000">
                                          <p:val>
                                            <p:strVal val="#ppt_h"/>
                                          </p:val>
                                        </p:tav>
                                      </p:tavLst>
                                    </p:anim>
                                    <p:animEffect transition="in" filter="fade">
                                      <p:cBhvr>
                                        <p:cTn id="335" dur="500"/>
                                        <p:tgtEl>
                                          <p:spTgt spid="76"/>
                                        </p:tgtEl>
                                      </p:cBhvr>
                                    </p:animEffect>
                                  </p:childTnLst>
                                </p:cTn>
                              </p:par>
                            </p:childTnLst>
                          </p:cTn>
                        </p:par>
                      </p:childTnLst>
                    </p:cTn>
                  </p:par>
                </p:childTnLst>
              </p:cTn>
              <p:nextCondLst>
                <p:cond evt="onClick" delay="0">
                  <p:tgtEl>
                    <p:spTgt spid="73"/>
                  </p:tgtEl>
                </p:cond>
              </p:nextCondLst>
            </p:seq>
            <p:seq concurrent="1" nextAc="seek">
              <p:cTn id="336" restart="whenNotActive" fill="hold" evtFilter="cancelBubble" nodeType="interactiveSeq">
                <p:stCondLst>
                  <p:cond evt="onClick" delay="0">
                    <p:tgtEl>
                      <p:spTgt spid="78"/>
                    </p:tgtEl>
                  </p:cond>
                </p:stCondLst>
                <p:endSync evt="end" delay="0">
                  <p:rtn val="all"/>
                </p:endSync>
                <p:childTnLst>
                  <p:par>
                    <p:cTn id="337" fill="hold">
                      <p:stCondLst>
                        <p:cond delay="0"/>
                      </p:stCondLst>
                      <p:childTnLst>
                        <p:par>
                          <p:cTn id="338" fill="hold">
                            <p:stCondLst>
                              <p:cond delay="0"/>
                            </p:stCondLst>
                            <p:childTnLst>
                              <p:par>
                                <p:cTn id="339" presetID="53" presetClass="entr" presetSubtype="0" fill="hold" grpId="0" nodeType="clickEffect">
                                  <p:stCondLst>
                                    <p:cond delay="0"/>
                                  </p:stCondLst>
                                  <p:childTnLst>
                                    <p:set>
                                      <p:cBhvr>
                                        <p:cTn id="340" dur="1" fill="hold">
                                          <p:stCondLst>
                                            <p:cond delay="0"/>
                                          </p:stCondLst>
                                        </p:cTn>
                                        <p:tgtEl>
                                          <p:spTgt spid="99"/>
                                        </p:tgtEl>
                                        <p:attrNameLst>
                                          <p:attrName>style.visibility</p:attrName>
                                        </p:attrNameLst>
                                      </p:cBhvr>
                                      <p:to>
                                        <p:strVal val="visible"/>
                                      </p:to>
                                    </p:set>
                                    <p:anim calcmode="lin" valueType="num">
                                      <p:cBhvr>
                                        <p:cTn id="341" dur="1000" fill="hold"/>
                                        <p:tgtEl>
                                          <p:spTgt spid="99"/>
                                        </p:tgtEl>
                                        <p:attrNameLst>
                                          <p:attrName>ppt_w</p:attrName>
                                        </p:attrNameLst>
                                      </p:cBhvr>
                                      <p:tavLst>
                                        <p:tav tm="0">
                                          <p:val>
                                            <p:fltVal val="0"/>
                                          </p:val>
                                        </p:tav>
                                        <p:tav tm="100000">
                                          <p:val>
                                            <p:strVal val="#ppt_w"/>
                                          </p:val>
                                        </p:tav>
                                      </p:tavLst>
                                    </p:anim>
                                    <p:anim calcmode="lin" valueType="num">
                                      <p:cBhvr>
                                        <p:cTn id="342" dur="1000" fill="hold"/>
                                        <p:tgtEl>
                                          <p:spTgt spid="99"/>
                                        </p:tgtEl>
                                        <p:attrNameLst>
                                          <p:attrName>ppt_h</p:attrName>
                                        </p:attrNameLst>
                                      </p:cBhvr>
                                      <p:tavLst>
                                        <p:tav tm="0">
                                          <p:val>
                                            <p:fltVal val="0"/>
                                          </p:val>
                                        </p:tav>
                                        <p:tav tm="100000">
                                          <p:val>
                                            <p:strVal val="#ppt_h"/>
                                          </p:val>
                                        </p:tav>
                                      </p:tavLst>
                                    </p:anim>
                                    <p:animEffect transition="in" filter="fade">
                                      <p:cBhvr>
                                        <p:cTn id="343" dur="1000"/>
                                        <p:tgtEl>
                                          <p:spTgt spid="99"/>
                                        </p:tgtEl>
                                      </p:cBhvr>
                                    </p:animEffect>
                                  </p:childTnLst>
                                </p:cTn>
                              </p:par>
                            </p:childTnLst>
                          </p:cTn>
                        </p:par>
                      </p:childTnLst>
                    </p:cTn>
                  </p:par>
                </p:childTnLst>
              </p:cTn>
              <p:nextCondLst>
                <p:cond evt="onClick" delay="0">
                  <p:tgtEl>
                    <p:spTgt spid="78"/>
                  </p:tgtEl>
                </p:cond>
              </p:nextCondLst>
            </p:seq>
            <p:seq concurrent="1" nextAc="seek">
              <p:cTn id="344" restart="whenNotActive" fill="hold" evtFilter="cancelBubble" nodeType="interactiveSeq">
                <p:stCondLst>
                  <p:cond evt="onClick" delay="0">
                    <p:tgtEl>
                      <p:spTgt spid="81"/>
                    </p:tgtEl>
                  </p:cond>
                </p:stCondLst>
                <p:endSync evt="end" delay="0">
                  <p:rtn val="all"/>
                </p:endSync>
                <p:childTnLst>
                  <p:par>
                    <p:cTn id="345" fill="hold">
                      <p:stCondLst>
                        <p:cond delay="0"/>
                      </p:stCondLst>
                      <p:childTnLst>
                        <p:par>
                          <p:cTn id="346" fill="hold">
                            <p:stCondLst>
                              <p:cond delay="0"/>
                            </p:stCondLst>
                            <p:childTnLst>
                              <p:par>
                                <p:cTn id="347" presetID="53" presetClass="entr" presetSubtype="0" fill="hold" grpId="0" nodeType="clickEffect">
                                  <p:stCondLst>
                                    <p:cond delay="0"/>
                                  </p:stCondLst>
                                  <p:childTnLst>
                                    <p:set>
                                      <p:cBhvr>
                                        <p:cTn id="348" dur="1" fill="hold">
                                          <p:stCondLst>
                                            <p:cond delay="0"/>
                                          </p:stCondLst>
                                        </p:cTn>
                                        <p:tgtEl>
                                          <p:spTgt spid="101"/>
                                        </p:tgtEl>
                                        <p:attrNameLst>
                                          <p:attrName>style.visibility</p:attrName>
                                        </p:attrNameLst>
                                      </p:cBhvr>
                                      <p:to>
                                        <p:strVal val="visible"/>
                                      </p:to>
                                    </p:set>
                                    <p:anim calcmode="lin" valueType="num">
                                      <p:cBhvr>
                                        <p:cTn id="349" dur="1000" fill="hold"/>
                                        <p:tgtEl>
                                          <p:spTgt spid="101"/>
                                        </p:tgtEl>
                                        <p:attrNameLst>
                                          <p:attrName>ppt_w</p:attrName>
                                        </p:attrNameLst>
                                      </p:cBhvr>
                                      <p:tavLst>
                                        <p:tav tm="0">
                                          <p:val>
                                            <p:fltVal val="0"/>
                                          </p:val>
                                        </p:tav>
                                        <p:tav tm="100000">
                                          <p:val>
                                            <p:strVal val="#ppt_w"/>
                                          </p:val>
                                        </p:tav>
                                      </p:tavLst>
                                    </p:anim>
                                    <p:anim calcmode="lin" valueType="num">
                                      <p:cBhvr>
                                        <p:cTn id="350" dur="1000" fill="hold"/>
                                        <p:tgtEl>
                                          <p:spTgt spid="101"/>
                                        </p:tgtEl>
                                        <p:attrNameLst>
                                          <p:attrName>ppt_h</p:attrName>
                                        </p:attrNameLst>
                                      </p:cBhvr>
                                      <p:tavLst>
                                        <p:tav tm="0">
                                          <p:val>
                                            <p:fltVal val="0"/>
                                          </p:val>
                                        </p:tav>
                                        <p:tav tm="100000">
                                          <p:val>
                                            <p:strVal val="#ppt_h"/>
                                          </p:val>
                                        </p:tav>
                                      </p:tavLst>
                                    </p:anim>
                                    <p:animEffect transition="in" filter="fade">
                                      <p:cBhvr>
                                        <p:cTn id="351" dur="1000"/>
                                        <p:tgtEl>
                                          <p:spTgt spid="101"/>
                                        </p:tgtEl>
                                      </p:cBhvr>
                                    </p:animEffect>
                                  </p:childTnLst>
                                </p:cTn>
                              </p:par>
                            </p:childTnLst>
                          </p:cTn>
                        </p:par>
                      </p:childTnLst>
                    </p:cTn>
                  </p:par>
                </p:childTnLst>
              </p:cTn>
              <p:nextCondLst>
                <p:cond evt="onClick" delay="0">
                  <p:tgtEl>
                    <p:spTgt spid="81"/>
                  </p:tgtEl>
                </p:cond>
              </p:nextCondLst>
            </p:seq>
            <p:seq concurrent="1" nextAc="seek">
              <p:cTn id="352" restart="whenNotActive" fill="hold" evtFilter="cancelBubble" nodeType="interactiveSeq">
                <p:stCondLst>
                  <p:cond evt="onClick" delay="0">
                    <p:tgtEl>
                      <p:spTgt spid="84"/>
                    </p:tgtEl>
                  </p:cond>
                </p:stCondLst>
                <p:endSync evt="end" delay="0">
                  <p:rtn val="all"/>
                </p:endSync>
                <p:childTnLst>
                  <p:par>
                    <p:cTn id="353" fill="hold">
                      <p:stCondLst>
                        <p:cond delay="0"/>
                      </p:stCondLst>
                      <p:childTnLst>
                        <p:par>
                          <p:cTn id="354" fill="hold">
                            <p:stCondLst>
                              <p:cond delay="0"/>
                            </p:stCondLst>
                            <p:childTnLst>
                              <p:par>
                                <p:cTn id="355" presetID="53" presetClass="entr" presetSubtype="0" fill="hold" grpId="0" nodeType="clickEffect">
                                  <p:stCondLst>
                                    <p:cond delay="0"/>
                                  </p:stCondLst>
                                  <p:childTnLst>
                                    <p:set>
                                      <p:cBhvr>
                                        <p:cTn id="356" dur="1" fill="hold">
                                          <p:stCondLst>
                                            <p:cond delay="0"/>
                                          </p:stCondLst>
                                        </p:cTn>
                                        <p:tgtEl>
                                          <p:spTgt spid="103"/>
                                        </p:tgtEl>
                                        <p:attrNameLst>
                                          <p:attrName>style.visibility</p:attrName>
                                        </p:attrNameLst>
                                      </p:cBhvr>
                                      <p:to>
                                        <p:strVal val="visible"/>
                                      </p:to>
                                    </p:set>
                                    <p:anim calcmode="lin" valueType="num">
                                      <p:cBhvr>
                                        <p:cTn id="357" dur="1000" fill="hold"/>
                                        <p:tgtEl>
                                          <p:spTgt spid="103"/>
                                        </p:tgtEl>
                                        <p:attrNameLst>
                                          <p:attrName>ppt_w</p:attrName>
                                        </p:attrNameLst>
                                      </p:cBhvr>
                                      <p:tavLst>
                                        <p:tav tm="0">
                                          <p:val>
                                            <p:fltVal val="0"/>
                                          </p:val>
                                        </p:tav>
                                        <p:tav tm="100000">
                                          <p:val>
                                            <p:strVal val="#ppt_w"/>
                                          </p:val>
                                        </p:tav>
                                      </p:tavLst>
                                    </p:anim>
                                    <p:anim calcmode="lin" valueType="num">
                                      <p:cBhvr>
                                        <p:cTn id="358" dur="1000" fill="hold"/>
                                        <p:tgtEl>
                                          <p:spTgt spid="103"/>
                                        </p:tgtEl>
                                        <p:attrNameLst>
                                          <p:attrName>ppt_h</p:attrName>
                                        </p:attrNameLst>
                                      </p:cBhvr>
                                      <p:tavLst>
                                        <p:tav tm="0">
                                          <p:val>
                                            <p:fltVal val="0"/>
                                          </p:val>
                                        </p:tav>
                                        <p:tav tm="100000">
                                          <p:val>
                                            <p:strVal val="#ppt_h"/>
                                          </p:val>
                                        </p:tav>
                                      </p:tavLst>
                                    </p:anim>
                                    <p:animEffect transition="in" filter="fade">
                                      <p:cBhvr>
                                        <p:cTn id="359" dur="1000"/>
                                        <p:tgtEl>
                                          <p:spTgt spid="103"/>
                                        </p:tgtEl>
                                      </p:cBhvr>
                                    </p:animEffect>
                                  </p:childTnLst>
                                </p:cTn>
                              </p:par>
                            </p:childTnLst>
                          </p:cTn>
                        </p:par>
                      </p:childTnLst>
                    </p:cTn>
                  </p:par>
                </p:childTnLst>
              </p:cTn>
              <p:nextCondLst>
                <p:cond evt="onClick" delay="0">
                  <p:tgtEl>
                    <p:spTgt spid="84"/>
                  </p:tgtEl>
                </p:cond>
              </p:nextCondLst>
            </p:seq>
            <p:seq concurrent="1" nextAc="seek">
              <p:cTn id="360" restart="whenNotActive" fill="hold" evtFilter="cancelBubble" nodeType="interactiveSeq">
                <p:stCondLst>
                  <p:cond evt="onClick" delay="0">
                    <p:tgtEl>
                      <p:spTgt spid="87"/>
                    </p:tgtEl>
                  </p:cond>
                </p:stCondLst>
                <p:endSync evt="end" delay="0">
                  <p:rtn val="all"/>
                </p:endSync>
                <p:childTnLst>
                  <p:par>
                    <p:cTn id="361" fill="hold">
                      <p:stCondLst>
                        <p:cond delay="0"/>
                      </p:stCondLst>
                      <p:childTnLst>
                        <p:par>
                          <p:cTn id="362" fill="hold">
                            <p:stCondLst>
                              <p:cond delay="0"/>
                            </p:stCondLst>
                            <p:childTnLst>
                              <p:par>
                                <p:cTn id="363" presetID="53" presetClass="entr" presetSubtype="0" fill="hold" grpId="0" nodeType="clickEffect">
                                  <p:stCondLst>
                                    <p:cond delay="0"/>
                                  </p:stCondLst>
                                  <p:childTnLst>
                                    <p:set>
                                      <p:cBhvr>
                                        <p:cTn id="364" dur="1" fill="hold">
                                          <p:stCondLst>
                                            <p:cond delay="0"/>
                                          </p:stCondLst>
                                        </p:cTn>
                                        <p:tgtEl>
                                          <p:spTgt spid="105"/>
                                        </p:tgtEl>
                                        <p:attrNameLst>
                                          <p:attrName>style.visibility</p:attrName>
                                        </p:attrNameLst>
                                      </p:cBhvr>
                                      <p:to>
                                        <p:strVal val="visible"/>
                                      </p:to>
                                    </p:set>
                                    <p:anim calcmode="lin" valueType="num">
                                      <p:cBhvr>
                                        <p:cTn id="365" dur="500" fill="hold"/>
                                        <p:tgtEl>
                                          <p:spTgt spid="105"/>
                                        </p:tgtEl>
                                        <p:attrNameLst>
                                          <p:attrName>ppt_w</p:attrName>
                                        </p:attrNameLst>
                                      </p:cBhvr>
                                      <p:tavLst>
                                        <p:tav tm="0">
                                          <p:val>
                                            <p:fltVal val="0"/>
                                          </p:val>
                                        </p:tav>
                                        <p:tav tm="100000">
                                          <p:val>
                                            <p:strVal val="#ppt_w"/>
                                          </p:val>
                                        </p:tav>
                                      </p:tavLst>
                                    </p:anim>
                                    <p:anim calcmode="lin" valueType="num">
                                      <p:cBhvr>
                                        <p:cTn id="366" dur="500" fill="hold"/>
                                        <p:tgtEl>
                                          <p:spTgt spid="105"/>
                                        </p:tgtEl>
                                        <p:attrNameLst>
                                          <p:attrName>ppt_h</p:attrName>
                                        </p:attrNameLst>
                                      </p:cBhvr>
                                      <p:tavLst>
                                        <p:tav tm="0">
                                          <p:val>
                                            <p:fltVal val="0"/>
                                          </p:val>
                                        </p:tav>
                                        <p:tav tm="100000">
                                          <p:val>
                                            <p:strVal val="#ppt_h"/>
                                          </p:val>
                                        </p:tav>
                                      </p:tavLst>
                                    </p:anim>
                                    <p:animEffect transition="in" filter="fade">
                                      <p:cBhvr>
                                        <p:cTn id="367" dur="500"/>
                                        <p:tgtEl>
                                          <p:spTgt spid="105"/>
                                        </p:tgtEl>
                                      </p:cBhvr>
                                    </p:animEffect>
                                  </p:childTnLst>
                                </p:cTn>
                              </p:par>
                            </p:childTnLst>
                          </p:cTn>
                        </p:par>
                      </p:childTnLst>
                    </p:cTn>
                  </p:par>
                </p:childTnLst>
              </p:cTn>
              <p:nextCondLst>
                <p:cond evt="onClick" delay="0">
                  <p:tgtEl>
                    <p:spTgt spid="87"/>
                  </p:tgtEl>
                </p:cond>
              </p:nextCondLst>
            </p:seq>
            <p:seq concurrent="1" nextAc="seek">
              <p:cTn id="368" restart="whenNotActive" fill="hold" evtFilter="cancelBubble" nodeType="interactiveSeq">
                <p:stCondLst>
                  <p:cond evt="onClick" delay="0">
                    <p:tgtEl>
                      <p:spTgt spid="90"/>
                    </p:tgtEl>
                  </p:cond>
                </p:stCondLst>
                <p:endSync evt="end" delay="0">
                  <p:rtn val="all"/>
                </p:endSync>
                <p:childTnLst>
                  <p:par>
                    <p:cTn id="369" fill="hold">
                      <p:stCondLst>
                        <p:cond delay="0"/>
                      </p:stCondLst>
                      <p:childTnLst>
                        <p:par>
                          <p:cTn id="370" fill="hold">
                            <p:stCondLst>
                              <p:cond delay="0"/>
                            </p:stCondLst>
                            <p:childTnLst>
                              <p:par>
                                <p:cTn id="371" presetID="53" presetClass="entr" presetSubtype="0" fill="hold" grpId="0" nodeType="clickEffect">
                                  <p:stCondLst>
                                    <p:cond delay="0"/>
                                  </p:stCondLst>
                                  <p:childTnLst>
                                    <p:set>
                                      <p:cBhvr>
                                        <p:cTn id="372" dur="1" fill="hold">
                                          <p:stCondLst>
                                            <p:cond delay="0"/>
                                          </p:stCondLst>
                                        </p:cTn>
                                        <p:tgtEl>
                                          <p:spTgt spid="102"/>
                                        </p:tgtEl>
                                        <p:attrNameLst>
                                          <p:attrName>style.visibility</p:attrName>
                                        </p:attrNameLst>
                                      </p:cBhvr>
                                      <p:to>
                                        <p:strVal val="visible"/>
                                      </p:to>
                                    </p:set>
                                    <p:anim calcmode="lin" valueType="num">
                                      <p:cBhvr>
                                        <p:cTn id="373" dur="1000" fill="hold"/>
                                        <p:tgtEl>
                                          <p:spTgt spid="102"/>
                                        </p:tgtEl>
                                        <p:attrNameLst>
                                          <p:attrName>ppt_w</p:attrName>
                                        </p:attrNameLst>
                                      </p:cBhvr>
                                      <p:tavLst>
                                        <p:tav tm="0">
                                          <p:val>
                                            <p:fltVal val="0"/>
                                          </p:val>
                                        </p:tav>
                                        <p:tav tm="100000">
                                          <p:val>
                                            <p:strVal val="#ppt_w"/>
                                          </p:val>
                                        </p:tav>
                                      </p:tavLst>
                                    </p:anim>
                                    <p:anim calcmode="lin" valueType="num">
                                      <p:cBhvr>
                                        <p:cTn id="374" dur="1000" fill="hold"/>
                                        <p:tgtEl>
                                          <p:spTgt spid="102"/>
                                        </p:tgtEl>
                                        <p:attrNameLst>
                                          <p:attrName>ppt_h</p:attrName>
                                        </p:attrNameLst>
                                      </p:cBhvr>
                                      <p:tavLst>
                                        <p:tav tm="0">
                                          <p:val>
                                            <p:fltVal val="0"/>
                                          </p:val>
                                        </p:tav>
                                        <p:tav tm="100000">
                                          <p:val>
                                            <p:strVal val="#ppt_h"/>
                                          </p:val>
                                        </p:tav>
                                      </p:tavLst>
                                    </p:anim>
                                    <p:animEffect transition="in" filter="fade">
                                      <p:cBhvr>
                                        <p:cTn id="375" dur="1000"/>
                                        <p:tgtEl>
                                          <p:spTgt spid="102"/>
                                        </p:tgtEl>
                                      </p:cBhvr>
                                    </p:animEffect>
                                  </p:childTnLst>
                                </p:cTn>
                              </p:par>
                            </p:childTnLst>
                          </p:cTn>
                        </p:par>
                      </p:childTnLst>
                    </p:cTn>
                  </p:par>
                </p:childTnLst>
              </p:cTn>
              <p:nextCondLst>
                <p:cond evt="onClick" delay="0">
                  <p:tgtEl>
                    <p:spTgt spid="90"/>
                  </p:tgtEl>
                </p:cond>
              </p:nextCondLst>
            </p:seq>
            <p:seq concurrent="1" nextAc="seek">
              <p:cTn id="376" restart="whenNotActive" fill="hold" evtFilter="cancelBubble" nodeType="interactiveSeq">
                <p:stCondLst>
                  <p:cond evt="onClick" delay="0">
                    <p:tgtEl>
                      <p:spTgt spid="93"/>
                    </p:tgtEl>
                  </p:cond>
                </p:stCondLst>
                <p:endSync evt="end" delay="0">
                  <p:rtn val="all"/>
                </p:endSync>
                <p:childTnLst>
                  <p:par>
                    <p:cTn id="377" fill="hold">
                      <p:stCondLst>
                        <p:cond delay="0"/>
                      </p:stCondLst>
                      <p:childTnLst>
                        <p:par>
                          <p:cTn id="378" fill="hold">
                            <p:stCondLst>
                              <p:cond delay="0"/>
                            </p:stCondLst>
                            <p:childTnLst>
                              <p:par>
                                <p:cTn id="379" presetID="53" presetClass="entr" presetSubtype="0" fill="hold" grpId="0" nodeType="clickEffect">
                                  <p:stCondLst>
                                    <p:cond delay="0"/>
                                  </p:stCondLst>
                                  <p:childTnLst>
                                    <p:set>
                                      <p:cBhvr>
                                        <p:cTn id="380" dur="1" fill="hold">
                                          <p:stCondLst>
                                            <p:cond delay="0"/>
                                          </p:stCondLst>
                                        </p:cTn>
                                        <p:tgtEl>
                                          <p:spTgt spid="100"/>
                                        </p:tgtEl>
                                        <p:attrNameLst>
                                          <p:attrName>style.visibility</p:attrName>
                                        </p:attrNameLst>
                                      </p:cBhvr>
                                      <p:to>
                                        <p:strVal val="visible"/>
                                      </p:to>
                                    </p:set>
                                    <p:anim calcmode="lin" valueType="num">
                                      <p:cBhvr>
                                        <p:cTn id="381" dur="1000" fill="hold"/>
                                        <p:tgtEl>
                                          <p:spTgt spid="100"/>
                                        </p:tgtEl>
                                        <p:attrNameLst>
                                          <p:attrName>ppt_w</p:attrName>
                                        </p:attrNameLst>
                                      </p:cBhvr>
                                      <p:tavLst>
                                        <p:tav tm="0">
                                          <p:val>
                                            <p:fltVal val="0"/>
                                          </p:val>
                                        </p:tav>
                                        <p:tav tm="100000">
                                          <p:val>
                                            <p:strVal val="#ppt_w"/>
                                          </p:val>
                                        </p:tav>
                                      </p:tavLst>
                                    </p:anim>
                                    <p:anim calcmode="lin" valueType="num">
                                      <p:cBhvr>
                                        <p:cTn id="382" dur="1000" fill="hold"/>
                                        <p:tgtEl>
                                          <p:spTgt spid="100"/>
                                        </p:tgtEl>
                                        <p:attrNameLst>
                                          <p:attrName>ppt_h</p:attrName>
                                        </p:attrNameLst>
                                      </p:cBhvr>
                                      <p:tavLst>
                                        <p:tav tm="0">
                                          <p:val>
                                            <p:fltVal val="0"/>
                                          </p:val>
                                        </p:tav>
                                        <p:tav tm="100000">
                                          <p:val>
                                            <p:strVal val="#ppt_h"/>
                                          </p:val>
                                        </p:tav>
                                      </p:tavLst>
                                    </p:anim>
                                    <p:animEffect transition="in" filter="fade">
                                      <p:cBhvr>
                                        <p:cTn id="383" dur="1000"/>
                                        <p:tgtEl>
                                          <p:spTgt spid="100"/>
                                        </p:tgtEl>
                                      </p:cBhvr>
                                    </p:animEffect>
                                  </p:childTnLst>
                                </p:cTn>
                              </p:par>
                            </p:childTnLst>
                          </p:cTn>
                        </p:par>
                      </p:childTnLst>
                    </p:cTn>
                  </p:par>
                </p:childTnLst>
              </p:cTn>
              <p:nextCondLst>
                <p:cond evt="onClick" delay="0">
                  <p:tgtEl>
                    <p:spTgt spid="93"/>
                  </p:tgtEl>
                </p:cond>
              </p:nextCondLst>
            </p:seq>
            <p:seq concurrent="1" nextAc="seek">
              <p:cTn id="384" restart="whenNotActive" fill="hold" evtFilter="cancelBubble" nodeType="interactiveSeq">
                <p:stCondLst>
                  <p:cond evt="onClick" delay="0">
                    <p:tgtEl>
                      <p:spTgt spid="96"/>
                    </p:tgtEl>
                  </p:cond>
                </p:stCondLst>
                <p:endSync evt="end" delay="0">
                  <p:rtn val="all"/>
                </p:endSync>
                <p:childTnLst>
                  <p:par>
                    <p:cTn id="385" fill="hold">
                      <p:stCondLst>
                        <p:cond delay="0"/>
                      </p:stCondLst>
                      <p:childTnLst>
                        <p:par>
                          <p:cTn id="386" fill="hold">
                            <p:stCondLst>
                              <p:cond delay="0"/>
                            </p:stCondLst>
                            <p:childTnLst>
                              <p:par>
                                <p:cTn id="387" presetID="53" presetClass="entr" presetSubtype="0" fill="hold" grpId="0" nodeType="clickEffect">
                                  <p:stCondLst>
                                    <p:cond delay="0"/>
                                  </p:stCondLst>
                                  <p:childTnLst>
                                    <p:set>
                                      <p:cBhvr>
                                        <p:cTn id="388" dur="1" fill="hold">
                                          <p:stCondLst>
                                            <p:cond delay="0"/>
                                          </p:stCondLst>
                                        </p:cTn>
                                        <p:tgtEl>
                                          <p:spTgt spid="104"/>
                                        </p:tgtEl>
                                        <p:attrNameLst>
                                          <p:attrName>style.visibility</p:attrName>
                                        </p:attrNameLst>
                                      </p:cBhvr>
                                      <p:to>
                                        <p:strVal val="visible"/>
                                      </p:to>
                                    </p:set>
                                    <p:anim calcmode="lin" valueType="num">
                                      <p:cBhvr>
                                        <p:cTn id="389" dur="500" fill="hold"/>
                                        <p:tgtEl>
                                          <p:spTgt spid="104"/>
                                        </p:tgtEl>
                                        <p:attrNameLst>
                                          <p:attrName>ppt_w</p:attrName>
                                        </p:attrNameLst>
                                      </p:cBhvr>
                                      <p:tavLst>
                                        <p:tav tm="0">
                                          <p:val>
                                            <p:fltVal val="0"/>
                                          </p:val>
                                        </p:tav>
                                        <p:tav tm="100000">
                                          <p:val>
                                            <p:strVal val="#ppt_w"/>
                                          </p:val>
                                        </p:tav>
                                      </p:tavLst>
                                    </p:anim>
                                    <p:anim calcmode="lin" valueType="num">
                                      <p:cBhvr>
                                        <p:cTn id="390" dur="500" fill="hold"/>
                                        <p:tgtEl>
                                          <p:spTgt spid="104"/>
                                        </p:tgtEl>
                                        <p:attrNameLst>
                                          <p:attrName>ppt_h</p:attrName>
                                        </p:attrNameLst>
                                      </p:cBhvr>
                                      <p:tavLst>
                                        <p:tav tm="0">
                                          <p:val>
                                            <p:fltVal val="0"/>
                                          </p:val>
                                        </p:tav>
                                        <p:tav tm="100000">
                                          <p:val>
                                            <p:strVal val="#ppt_h"/>
                                          </p:val>
                                        </p:tav>
                                      </p:tavLst>
                                    </p:anim>
                                    <p:animEffect transition="in" filter="fade">
                                      <p:cBhvr>
                                        <p:cTn id="391" dur="500"/>
                                        <p:tgtEl>
                                          <p:spTgt spid="104"/>
                                        </p:tgtEl>
                                      </p:cBhvr>
                                    </p:animEffect>
                                  </p:childTnLst>
                                </p:cTn>
                              </p:par>
                            </p:childTnLst>
                          </p:cTn>
                        </p:par>
                      </p:childTnLst>
                    </p:cTn>
                  </p:par>
                </p:childTnLst>
              </p:cTn>
              <p:nextCondLst>
                <p:cond evt="onClick" delay="0">
                  <p:tgtEl>
                    <p:spTgt spid="96"/>
                  </p:tgtEl>
                </p:cond>
              </p:nextCondLst>
            </p:seq>
            <p:seq concurrent="1" nextAc="seek">
              <p:cTn id="392" restart="whenNotActive" fill="hold" evtFilter="cancelBubble" nodeType="interactiveSeq">
                <p:stCondLst>
                  <p:cond evt="onClick" delay="0">
                    <p:tgtEl>
                      <p:spTgt spid="106"/>
                    </p:tgtEl>
                  </p:cond>
                </p:stCondLst>
                <p:endSync evt="end" delay="0">
                  <p:rtn val="all"/>
                </p:endSync>
                <p:childTnLst>
                  <p:par>
                    <p:cTn id="393" fill="hold">
                      <p:stCondLst>
                        <p:cond delay="0"/>
                      </p:stCondLst>
                      <p:childTnLst>
                        <p:par>
                          <p:cTn id="394" fill="hold">
                            <p:stCondLst>
                              <p:cond delay="0"/>
                            </p:stCondLst>
                            <p:childTnLst>
                              <p:par>
                                <p:cTn id="395" presetID="53" presetClass="entr" presetSubtype="0" fill="hold" grpId="0" nodeType="clickEffect">
                                  <p:stCondLst>
                                    <p:cond delay="0"/>
                                  </p:stCondLst>
                                  <p:childTnLst>
                                    <p:set>
                                      <p:cBhvr>
                                        <p:cTn id="396" dur="1" fill="hold">
                                          <p:stCondLst>
                                            <p:cond delay="0"/>
                                          </p:stCondLst>
                                        </p:cTn>
                                        <p:tgtEl>
                                          <p:spTgt spid="109"/>
                                        </p:tgtEl>
                                        <p:attrNameLst>
                                          <p:attrName>style.visibility</p:attrName>
                                        </p:attrNameLst>
                                      </p:cBhvr>
                                      <p:to>
                                        <p:strVal val="visible"/>
                                      </p:to>
                                    </p:set>
                                    <p:anim calcmode="lin" valueType="num">
                                      <p:cBhvr>
                                        <p:cTn id="397" dur="500" fill="hold"/>
                                        <p:tgtEl>
                                          <p:spTgt spid="109"/>
                                        </p:tgtEl>
                                        <p:attrNameLst>
                                          <p:attrName>ppt_w</p:attrName>
                                        </p:attrNameLst>
                                      </p:cBhvr>
                                      <p:tavLst>
                                        <p:tav tm="0">
                                          <p:val>
                                            <p:fltVal val="0"/>
                                          </p:val>
                                        </p:tav>
                                        <p:tav tm="100000">
                                          <p:val>
                                            <p:strVal val="#ppt_w"/>
                                          </p:val>
                                        </p:tav>
                                      </p:tavLst>
                                    </p:anim>
                                    <p:anim calcmode="lin" valueType="num">
                                      <p:cBhvr>
                                        <p:cTn id="398" dur="500" fill="hold"/>
                                        <p:tgtEl>
                                          <p:spTgt spid="109"/>
                                        </p:tgtEl>
                                        <p:attrNameLst>
                                          <p:attrName>ppt_h</p:attrName>
                                        </p:attrNameLst>
                                      </p:cBhvr>
                                      <p:tavLst>
                                        <p:tav tm="0">
                                          <p:val>
                                            <p:fltVal val="0"/>
                                          </p:val>
                                        </p:tav>
                                        <p:tav tm="100000">
                                          <p:val>
                                            <p:strVal val="#ppt_h"/>
                                          </p:val>
                                        </p:tav>
                                      </p:tavLst>
                                    </p:anim>
                                    <p:animEffect transition="in" filter="fade">
                                      <p:cBhvr>
                                        <p:cTn id="399" dur="500"/>
                                        <p:tgtEl>
                                          <p:spTgt spid="109"/>
                                        </p:tgtEl>
                                      </p:cBhvr>
                                    </p:animEffect>
                                  </p:childTnLst>
                                </p:cTn>
                              </p:par>
                            </p:childTnLst>
                          </p:cTn>
                        </p:par>
                      </p:childTnLst>
                    </p:cTn>
                  </p:par>
                </p:childTnLst>
              </p:cTn>
              <p:nextCondLst>
                <p:cond evt="onClick" delay="0">
                  <p:tgtEl>
                    <p:spTgt spid="106"/>
                  </p:tgtEl>
                </p:cond>
              </p:nextCondLst>
            </p:seq>
            <p:seq concurrent="1" nextAc="seek">
              <p:cTn id="400" restart="whenNotActive" fill="hold" evtFilter="cancelBubble" nodeType="interactiveSeq">
                <p:stCondLst>
                  <p:cond evt="onClick" delay="0">
                    <p:tgtEl>
                      <p:spTgt spid="111"/>
                    </p:tgtEl>
                  </p:cond>
                </p:stCondLst>
                <p:endSync evt="end" delay="0">
                  <p:rtn val="all"/>
                </p:endSync>
                <p:childTnLst>
                  <p:par>
                    <p:cTn id="401" fill="hold">
                      <p:stCondLst>
                        <p:cond delay="0"/>
                      </p:stCondLst>
                      <p:childTnLst>
                        <p:par>
                          <p:cTn id="402" fill="hold">
                            <p:stCondLst>
                              <p:cond delay="0"/>
                            </p:stCondLst>
                            <p:childTnLst>
                              <p:par>
                                <p:cTn id="403" presetID="53" presetClass="entr" presetSubtype="0" fill="hold" grpId="0" nodeType="clickEffect">
                                  <p:stCondLst>
                                    <p:cond delay="0"/>
                                  </p:stCondLst>
                                  <p:childTnLst>
                                    <p:set>
                                      <p:cBhvr>
                                        <p:cTn id="404" dur="1" fill="hold">
                                          <p:stCondLst>
                                            <p:cond delay="0"/>
                                          </p:stCondLst>
                                        </p:cTn>
                                        <p:tgtEl>
                                          <p:spTgt spid="132"/>
                                        </p:tgtEl>
                                        <p:attrNameLst>
                                          <p:attrName>style.visibility</p:attrName>
                                        </p:attrNameLst>
                                      </p:cBhvr>
                                      <p:to>
                                        <p:strVal val="visible"/>
                                      </p:to>
                                    </p:set>
                                    <p:anim calcmode="lin" valueType="num">
                                      <p:cBhvr>
                                        <p:cTn id="405" dur="1000" fill="hold"/>
                                        <p:tgtEl>
                                          <p:spTgt spid="132"/>
                                        </p:tgtEl>
                                        <p:attrNameLst>
                                          <p:attrName>ppt_w</p:attrName>
                                        </p:attrNameLst>
                                      </p:cBhvr>
                                      <p:tavLst>
                                        <p:tav tm="0">
                                          <p:val>
                                            <p:fltVal val="0"/>
                                          </p:val>
                                        </p:tav>
                                        <p:tav tm="100000">
                                          <p:val>
                                            <p:strVal val="#ppt_w"/>
                                          </p:val>
                                        </p:tav>
                                      </p:tavLst>
                                    </p:anim>
                                    <p:anim calcmode="lin" valueType="num">
                                      <p:cBhvr>
                                        <p:cTn id="406" dur="1000" fill="hold"/>
                                        <p:tgtEl>
                                          <p:spTgt spid="132"/>
                                        </p:tgtEl>
                                        <p:attrNameLst>
                                          <p:attrName>ppt_h</p:attrName>
                                        </p:attrNameLst>
                                      </p:cBhvr>
                                      <p:tavLst>
                                        <p:tav tm="0">
                                          <p:val>
                                            <p:fltVal val="0"/>
                                          </p:val>
                                        </p:tav>
                                        <p:tav tm="100000">
                                          <p:val>
                                            <p:strVal val="#ppt_h"/>
                                          </p:val>
                                        </p:tav>
                                      </p:tavLst>
                                    </p:anim>
                                    <p:animEffect transition="in" filter="fade">
                                      <p:cBhvr>
                                        <p:cTn id="407" dur="1000"/>
                                        <p:tgtEl>
                                          <p:spTgt spid="132"/>
                                        </p:tgtEl>
                                      </p:cBhvr>
                                    </p:animEffect>
                                  </p:childTnLst>
                                </p:cTn>
                              </p:par>
                            </p:childTnLst>
                          </p:cTn>
                        </p:par>
                      </p:childTnLst>
                    </p:cTn>
                  </p:par>
                </p:childTnLst>
              </p:cTn>
              <p:nextCondLst>
                <p:cond evt="onClick" delay="0">
                  <p:tgtEl>
                    <p:spTgt spid="111"/>
                  </p:tgtEl>
                </p:cond>
              </p:nextCondLst>
            </p:seq>
            <p:seq concurrent="1" nextAc="seek">
              <p:cTn id="408" restart="whenNotActive" fill="hold" evtFilter="cancelBubble" nodeType="interactiveSeq">
                <p:stCondLst>
                  <p:cond evt="onClick" delay="0">
                    <p:tgtEl>
                      <p:spTgt spid="114"/>
                    </p:tgtEl>
                  </p:cond>
                </p:stCondLst>
                <p:endSync evt="end" delay="0">
                  <p:rtn val="all"/>
                </p:endSync>
                <p:childTnLst>
                  <p:par>
                    <p:cTn id="409" fill="hold">
                      <p:stCondLst>
                        <p:cond delay="0"/>
                      </p:stCondLst>
                      <p:childTnLst>
                        <p:par>
                          <p:cTn id="410" fill="hold">
                            <p:stCondLst>
                              <p:cond delay="0"/>
                            </p:stCondLst>
                            <p:childTnLst>
                              <p:par>
                                <p:cTn id="411" presetID="53" presetClass="entr" presetSubtype="0" fill="hold" grpId="0" nodeType="clickEffect">
                                  <p:stCondLst>
                                    <p:cond delay="0"/>
                                  </p:stCondLst>
                                  <p:childTnLst>
                                    <p:set>
                                      <p:cBhvr>
                                        <p:cTn id="412" dur="1" fill="hold">
                                          <p:stCondLst>
                                            <p:cond delay="0"/>
                                          </p:stCondLst>
                                        </p:cTn>
                                        <p:tgtEl>
                                          <p:spTgt spid="134"/>
                                        </p:tgtEl>
                                        <p:attrNameLst>
                                          <p:attrName>style.visibility</p:attrName>
                                        </p:attrNameLst>
                                      </p:cBhvr>
                                      <p:to>
                                        <p:strVal val="visible"/>
                                      </p:to>
                                    </p:set>
                                    <p:anim calcmode="lin" valueType="num">
                                      <p:cBhvr>
                                        <p:cTn id="413" dur="1000" fill="hold"/>
                                        <p:tgtEl>
                                          <p:spTgt spid="134"/>
                                        </p:tgtEl>
                                        <p:attrNameLst>
                                          <p:attrName>ppt_w</p:attrName>
                                        </p:attrNameLst>
                                      </p:cBhvr>
                                      <p:tavLst>
                                        <p:tav tm="0">
                                          <p:val>
                                            <p:fltVal val="0"/>
                                          </p:val>
                                        </p:tav>
                                        <p:tav tm="100000">
                                          <p:val>
                                            <p:strVal val="#ppt_w"/>
                                          </p:val>
                                        </p:tav>
                                      </p:tavLst>
                                    </p:anim>
                                    <p:anim calcmode="lin" valueType="num">
                                      <p:cBhvr>
                                        <p:cTn id="414" dur="1000" fill="hold"/>
                                        <p:tgtEl>
                                          <p:spTgt spid="134"/>
                                        </p:tgtEl>
                                        <p:attrNameLst>
                                          <p:attrName>ppt_h</p:attrName>
                                        </p:attrNameLst>
                                      </p:cBhvr>
                                      <p:tavLst>
                                        <p:tav tm="0">
                                          <p:val>
                                            <p:fltVal val="0"/>
                                          </p:val>
                                        </p:tav>
                                        <p:tav tm="100000">
                                          <p:val>
                                            <p:strVal val="#ppt_h"/>
                                          </p:val>
                                        </p:tav>
                                      </p:tavLst>
                                    </p:anim>
                                    <p:animEffect transition="in" filter="fade">
                                      <p:cBhvr>
                                        <p:cTn id="415" dur="1000"/>
                                        <p:tgtEl>
                                          <p:spTgt spid="134"/>
                                        </p:tgtEl>
                                      </p:cBhvr>
                                    </p:animEffect>
                                  </p:childTnLst>
                                </p:cTn>
                              </p:par>
                            </p:childTnLst>
                          </p:cTn>
                        </p:par>
                      </p:childTnLst>
                    </p:cTn>
                  </p:par>
                </p:childTnLst>
              </p:cTn>
              <p:nextCondLst>
                <p:cond evt="onClick" delay="0">
                  <p:tgtEl>
                    <p:spTgt spid="114"/>
                  </p:tgtEl>
                </p:cond>
              </p:nextCondLst>
            </p:seq>
            <p:seq concurrent="1" nextAc="seek">
              <p:cTn id="416" restart="whenNotActive" fill="hold" evtFilter="cancelBubble" nodeType="interactiveSeq">
                <p:stCondLst>
                  <p:cond evt="onClick" delay="0">
                    <p:tgtEl>
                      <p:spTgt spid="117"/>
                    </p:tgtEl>
                  </p:cond>
                </p:stCondLst>
                <p:endSync evt="end" delay="0">
                  <p:rtn val="all"/>
                </p:endSync>
                <p:childTnLst>
                  <p:par>
                    <p:cTn id="417" fill="hold">
                      <p:stCondLst>
                        <p:cond delay="0"/>
                      </p:stCondLst>
                      <p:childTnLst>
                        <p:par>
                          <p:cTn id="418" fill="hold">
                            <p:stCondLst>
                              <p:cond delay="0"/>
                            </p:stCondLst>
                            <p:childTnLst>
                              <p:par>
                                <p:cTn id="419" presetID="53" presetClass="entr" presetSubtype="0" fill="hold" grpId="0" nodeType="clickEffect">
                                  <p:stCondLst>
                                    <p:cond delay="0"/>
                                  </p:stCondLst>
                                  <p:childTnLst>
                                    <p:set>
                                      <p:cBhvr>
                                        <p:cTn id="420" dur="1" fill="hold">
                                          <p:stCondLst>
                                            <p:cond delay="0"/>
                                          </p:stCondLst>
                                        </p:cTn>
                                        <p:tgtEl>
                                          <p:spTgt spid="136"/>
                                        </p:tgtEl>
                                        <p:attrNameLst>
                                          <p:attrName>style.visibility</p:attrName>
                                        </p:attrNameLst>
                                      </p:cBhvr>
                                      <p:to>
                                        <p:strVal val="visible"/>
                                      </p:to>
                                    </p:set>
                                    <p:anim calcmode="lin" valueType="num">
                                      <p:cBhvr>
                                        <p:cTn id="421" dur="1000" fill="hold"/>
                                        <p:tgtEl>
                                          <p:spTgt spid="136"/>
                                        </p:tgtEl>
                                        <p:attrNameLst>
                                          <p:attrName>ppt_w</p:attrName>
                                        </p:attrNameLst>
                                      </p:cBhvr>
                                      <p:tavLst>
                                        <p:tav tm="0">
                                          <p:val>
                                            <p:fltVal val="0"/>
                                          </p:val>
                                        </p:tav>
                                        <p:tav tm="100000">
                                          <p:val>
                                            <p:strVal val="#ppt_w"/>
                                          </p:val>
                                        </p:tav>
                                      </p:tavLst>
                                    </p:anim>
                                    <p:anim calcmode="lin" valueType="num">
                                      <p:cBhvr>
                                        <p:cTn id="422" dur="1000" fill="hold"/>
                                        <p:tgtEl>
                                          <p:spTgt spid="136"/>
                                        </p:tgtEl>
                                        <p:attrNameLst>
                                          <p:attrName>ppt_h</p:attrName>
                                        </p:attrNameLst>
                                      </p:cBhvr>
                                      <p:tavLst>
                                        <p:tav tm="0">
                                          <p:val>
                                            <p:fltVal val="0"/>
                                          </p:val>
                                        </p:tav>
                                        <p:tav tm="100000">
                                          <p:val>
                                            <p:strVal val="#ppt_h"/>
                                          </p:val>
                                        </p:tav>
                                      </p:tavLst>
                                    </p:anim>
                                    <p:animEffect transition="in" filter="fade">
                                      <p:cBhvr>
                                        <p:cTn id="423" dur="1000"/>
                                        <p:tgtEl>
                                          <p:spTgt spid="136"/>
                                        </p:tgtEl>
                                      </p:cBhvr>
                                    </p:animEffect>
                                  </p:childTnLst>
                                </p:cTn>
                              </p:par>
                            </p:childTnLst>
                          </p:cTn>
                        </p:par>
                      </p:childTnLst>
                    </p:cTn>
                  </p:par>
                </p:childTnLst>
              </p:cTn>
              <p:nextCondLst>
                <p:cond evt="onClick" delay="0">
                  <p:tgtEl>
                    <p:spTgt spid="117"/>
                  </p:tgtEl>
                </p:cond>
              </p:nextCondLst>
            </p:seq>
            <p:seq concurrent="1" nextAc="seek">
              <p:cTn id="424" restart="whenNotActive" fill="hold" evtFilter="cancelBubble" nodeType="interactiveSeq">
                <p:stCondLst>
                  <p:cond evt="onClick" delay="0">
                    <p:tgtEl>
                      <p:spTgt spid="120"/>
                    </p:tgtEl>
                  </p:cond>
                </p:stCondLst>
                <p:endSync evt="end" delay="0">
                  <p:rtn val="all"/>
                </p:endSync>
                <p:childTnLst>
                  <p:par>
                    <p:cTn id="425" fill="hold">
                      <p:stCondLst>
                        <p:cond delay="0"/>
                      </p:stCondLst>
                      <p:childTnLst>
                        <p:par>
                          <p:cTn id="426" fill="hold">
                            <p:stCondLst>
                              <p:cond delay="0"/>
                            </p:stCondLst>
                            <p:childTnLst>
                              <p:par>
                                <p:cTn id="427" presetID="53" presetClass="entr" presetSubtype="0" fill="hold" grpId="0" nodeType="clickEffect">
                                  <p:stCondLst>
                                    <p:cond delay="0"/>
                                  </p:stCondLst>
                                  <p:childTnLst>
                                    <p:set>
                                      <p:cBhvr>
                                        <p:cTn id="428" dur="1" fill="hold">
                                          <p:stCondLst>
                                            <p:cond delay="0"/>
                                          </p:stCondLst>
                                        </p:cTn>
                                        <p:tgtEl>
                                          <p:spTgt spid="138"/>
                                        </p:tgtEl>
                                        <p:attrNameLst>
                                          <p:attrName>style.visibility</p:attrName>
                                        </p:attrNameLst>
                                      </p:cBhvr>
                                      <p:to>
                                        <p:strVal val="visible"/>
                                      </p:to>
                                    </p:set>
                                    <p:anim calcmode="lin" valueType="num">
                                      <p:cBhvr>
                                        <p:cTn id="429" dur="500" fill="hold"/>
                                        <p:tgtEl>
                                          <p:spTgt spid="138"/>
                                        </p:tgtEl>
                                        <p:attrNameLst>
                                          <p:attrName>ppt_w</p:attrName>
                                        </p:attrNameLst>
                                      </p:cBhvr>
                                      <p:tavLst>
                                        <p:tav tm="0">
                                          <p:val>
                                            <p:fltVal val="0"/>
                                          </p:val>
                                        </p:tav>
                                        <p:tav tm="100000">
                                          <p:val>
                                            <p:strVal val="#ppt_w"/>
                                          </p:val>
                                        </p:tav>
                                      </p:tavLst>
                                    </p:anim>
                                    <p:anim calcmode="lin" valueType="num">
                                      <p:cBhvr>
                                        <p:cTn id="430" dur="500" fill="hold"/>
                                        <p:tgtEl>
                                          <p:spTgt spid="138"/>
                                        </p:tgtEl>
                                        <p:attrNameLst>
                                          <p:attrName>ppt_h</p:attrName>
                                        </p:attrNameLst>
                                      </p:cBhvr>
                                      <p:tavLst>
                                        <p:tav tm="0">
                                          <p:val>
                                            <p:fltVal val="0"/>
                                          </p:val>
                                        </p:tav>
                                        <p:tav tm="100000">
                                          <p:val>
                                            <p:strVal val="#ppt_h"/>
                                          </p:val>
                                        </p:tav>
                                      </p:tavLst>
                                    </p:anim>
                                    <p:animEffect transition="in" filter="fade">
                                      <p:cBhvr>
                                        <p:cTn id="431" dur="500"/>
                                        <p:tgtEl>
                                          <p:spTgt spid="138"/>
                                        </p:tgtEl>
                                      </p:cBhvr>
                                    </p:animEffect>
                                  </p:childTnLst>
                                </p:cTn>
                              </p:par>
                            </p:childTnLst>
                          </p:cTn>
                        </p:par>
                      </p:childTnLst>
                    </p:cTn>
                  </p:par>
                </p:childTnLst>
              </p:cTn>
              <p:nextCondLst>
                <p:cond evt="onClick" delay="0">
                  <p:tgtEl>
                    <p:spTgt spid="120"/>
                  </p:tgtEl>
                </p:cond>
              </p:nextCondLst>
            </p:seq>
            <p:seq concurrent="1" nextAc="seek">
              <p:cTn id="432" restart="whenNotActive" fill="hold" evtFilter="cancelBubble" nodeType="interactiveSeq">
                <p:stCondLst>
                  <p:cond evt="onClick" delay="0">
                    <p:tgtEl>
                      <p:spTgt spid="123"/>
                    </p:tgtEl>
                  </p:cond>
                </p:stCondLst>
                <p:endSync evt="end" delay="0">
                  <p:rtn val="all"/>
                </p:endSync>
                <p:childTnLst>
                  <p:par>
                    <p:cTn id="433" fill="hold">
                      <p:stCondLst>
                        <p:cond delay="0"/>
                      </p:stCondLst>
                      <p:childTnLst>
                        <p:par>
                          <p:cTn id="434" fill="hold">
                            <p:stCondLst>
                              <p:cond delay="0"/>
                            </p:stCondLst>
                            <p:childTnLst>
                              <p:par>
                                <p:cTn id="435" presetID="53" presetClass="entr" presetSubtype="0" fill="hold" grpId="0" nodeType="clickEffect">
                                  <p:stCondLst>
                                    <p:cond delay="0"/>
                                  </p:stCondLst>
                                  <p:childTnLst>
                                    <p:set>
                                      <p:cBhvr>
                                        <p:cTn id="436" dur="1" fill="hold">
                                          <p:stCondLst>
                                            <p:cond delay="0"/>
                                          </p:stCondLst>
                                        </p:cTn>
                                        <p:tgtEl>
                                          <p:spTgt spid="135"/>
                                        </p:tgtEl>
                                        <p:attrNameLst>
                                          <p:attrName>style.visibility</p:attrName>
                                        </p:attrNameLst>
                                      </p:cBhvr>
                                      <p:to>
                                        <p:strVal val="visible"/>
                                      </p:to>
                                    </p:set>
                                    <p:anim calcmode="lin" valueType="num">
                                      <p:cBhvr>
                                        <p:cTn id="437" dur="1000" fill="hold"/>
                                        <p:tgtEl>
                                          <p:spTgt spid="135"/>
                                        </p:tgtEl>
                                        <p:attrNameLst>
                                          <p:attrName>ppt_w</p:attrName>
                                        </p:attrNameLst>
                                      </p:cBhvr>
                                      <p:tavLst>
                                        <p:tav tm="0">
                                          <p:val>
                                            <p:fltVal val="0"/>
                                          </p:val>
                                        </p:tav>
                                        <p:tav tm="100000">
                                          <p:val>
                                            <p:strVal val="#ppt_w"/>
                                          </p:val>
                                        </p:tav>
                                      </p:tavLst>
                                    </p:anim>
                                    <p:anim calcmode="lin" valueType="num">
                                      <p:cBhvr>
                                        <p:cTn id="438" dur="1000" fill="hold"/>
                                        <p:tgtEl>
                                          <p:spTgt spid="135"/>
                                        </p:tgtEl>
                                        <p:attrNameLst>
                                          <p:attrName>ppt_h</p:attrName>
                                        </p:attrNameLst>
                                      </p:cBhvr>
                                      <p:tavLst>
                                        <p:tav tm="0">
                                          <p:val>
                                            <p:fltVal val="0"/>
                                          </p:val>
                                        </p:tav>
                                        <p:tav tm="100000">
                                          <p:val>
                                            <p:strVal val="#ppt_h"/>
                                          </p:val>
                                        </p:tav>
                                      </p:tavLst>
                                    </p:anim>
                                    <p:animEffect transition="in" filter="fade">
                                      <p:cBhvr>
                                        <p:cTn id="439" dur="1000"/>
                                        <p:tgtEl>
                                          <p:spTgt spid="135"/>
                                        </p:tgtEl>
                                      </p:cBhvr>
                                    </p:animEffect>
                                  </p:childTnLst>
                                </p:cTn>
                              </p:par>
                            </p:childTnLst>
                          </p:cTn>
                        </p:par>
                      </p:childTnLst>
                    </p:cTn>
                  </p:par>
                </p:childTnLst>
              </p:cTn>
              <p:nextCondLst>
                <p:cond evt="onClick" delay="0">
                  <p:tgtEl>
                    <p:spTgt spid="123"/>
                  </p:tgtEl>
                </p:cond>
              </p:nextCondLst>
            </p:seq>
            <p:seq concurrent="1" nextAc="seek">
              <p:cTn id="440" restart="whenNotActive" fill="hold" evtFilter="cancelBubble" nodeType="interactiveSeq">
                <p:stCondLst>
                  <p:cond evt="onClick" delay="0">
                    <p:tgtEl>
                      <p:spTgt spid="126"/>
                    </p:tgtEl>
                  </p:cond>
                </p:stCondLst>
                <p:endSync evt="end" delay="0">
                  <p:rtn val="all"/>
                </p:endSync>
                <p:childTnLst>
                  <p:par>
                    <p:cTn id="441" fill="hold">
                      <p:stCondLst>
                        <p:cond delay="0"/>
                      </p:stCondLst>
                      <p:childTnLst>
                        <p:par>
                          <p:cTn id="442" fill="hold">
                            <p:stCondLst>
                              <p:cond delay="0"/>
                            </p:stCondLst>
                            <p:childTnLst>
                              <p:par>
                                <p:cTn id="443" presetID="53" presetClass="entr" presetSubtype="0" fill="hold" grpId="0" nodeType="clickEffect">
                                  <p:stCondLst>
                                    <p:cond delay="0"/>
                                  </p:stCondLst>
                                  <p:childTnLst>
                                    <p:set>
                                      <p:cBhvr>
                                        <p:cTn id="444" dur="1" fill="hold">
                                          <p:stCondLst>
                                            <p:cond delay="0"/>
                                          </p:stCondLst>
                                        </p:cTn>
                                        <p:tgtEl>
                                          <p:spTgt spid="133"/>
                                        </p:tgtEl>
                                        <p:attrNameLst>
                                          <p:attrName>style.visibility</p:attrName>
                                        </p:attrNameLst>
                                      </p:cBhvr>
                                      <p:to>
                                        <p:strVal val="visible"/>
                                      </p:to>
                                    </p:set>
                                    <p:anim calcmode="lin" valueType="num">
                                      <p:cBhvr>
                                        <p:cTn id="445" dur="1000" fill="hold"/>
                                        <p:tgtEl>
                                          <p:spTgt spid="133"/>
                                        </p:tgtEl>
                                        <p:attrNameLst>
                                          <p:attrName>ppt_w</p:attrName>
                                        </p:attrNameLst>
                                      </p:cBhvr>
                                      <p:tavLst>
                                        <p:tav tm="0">
                                          <p:val>
                                            <p:fltVal val="0"/>
                                          </p:val>
                                        </p:tav>
                                        <p:tav tm="100000">
                                          <p:val>
                                            <p:strVal val="#ppt_w"/>
                                          </p:val>
                                        </p:tav>
                                      </p:tavLst>
                                    </p:anim>
                                    <p:anim calcmode="lin" valueType="num">
                                      <p:cBhvr>
                                        <p:cTn id="446" dur="1000" fill="hold"/>
                                        <p:tgtEl>
                                          <p:spTgt spid="133"/>
                                        </p:tgtEl>
                                        <p:attrNameLst>
                                          <p:attrName>ppt_h</p:attrName>
                                        </p:attrNameLst>
                                      </p:cBhvr>
                                      <p:tavLst>
                                        <p:tav tm="0">
                                          <p:val>
                                            <p:fltVal val="0"/>
                                          </p:val>
                                        </p:tav>
                                        <p:tav tm="100000">
                                          <p:val>
                                            <p:strVal val="#ppt_h"/>
                                          </p:val>
                                        </p:tav>
                                      </p:tavLst>
                                    </p:anim>
                                    <p:animEffect transition="in" filter="fade">
                                      <p:cBhvr>
                                        <p:cTn id="447" dur="1000"/>
                                        <p:tgtEl>
                                          <p:spTgt spid="133"/>
                                        </p:tgtEl>
                                      </p:cBhvr>
                                    </p:animEffect>
                                  </p:childTnLst>
                                </p:cTn>
                              </p:par>
                            </p:childTnLst>
                          </p:cTn>
                        </p:par>
                      </p:childTnLst>
                    </p:cTn>
                  </p:par>
                </p:childTnLst>
              </p:cTn>
              <p:nextCondLst>
                <p:cond evt="onClick" delay="0">
                  <p:tgtEl>
                    <p:spTgt spid="126"/>
                  </p:tgtEl>
                </p:cond>
              </p:nextCondLst>
            </p:seq>
            <p:seq concurrent="1" nextAc="seek">
              <p:cTn id="448" restart="whenNotActive" fill="hold" evtFilter="cancelBubble" nodeType="interactiveSeq">
                <p:stCondLst>
                  <p:cond evt="onClick" delay="0">
                    <p:tgtEl>
                      <p:spTgt spid="129"/>
                    </p:tgtEl>
                  </p:cond>
                </p:stCondLst>
                <p:endSync evt="end" delay="0">
                  <p:rtn val="all"/>
                </p:endSync>
                <p:childTnLst>
                  <p:par>
                    <p:cTn id="449" fill="hold">
                      <p:stCondLst>
                        <p:cond delay="0"/>
                      </p:stCondLst>
                      <p:childTnLst>
                        <p:par>
                          <p:cTn id="450" fill="hold">
                            <p:stCondLst>
                              <p:cond delay="0"/>
                            </p:stCondLst>
                            <p:childTnLst>
                              <p:par>
                                <p:cTn id="451" presetID="53" presetClass="entr" presetSubtype="0" fill="hold" grpId="0" nodeType="clickEffect">
                                  <p:stCondLst>
                                    <p:cond delay="0"/>
                                  </p:stCondLst>
                                  <p:childTnLst>
                                    <p:set>
                                      <p:cBhvr>
                                        <p:cTn id="452" dur="1" fill="hold">
                                          <p:stCondLst>
                                            <p:cond delay="0"/>
                                          </p:stCondLst>
                                        </p:cTn>
                                        <p:tgtEl>
                                          <p:spTgt spid="137"/>
                                        </p:tgtEl>
                                        <p:attrNameLst>
                                          <p:attrName>style.visibility</p:attrName>
                                        </p:attrNameLst>
                                      </p:cBhvr>
                                      <p:to>
                                        <p:strVal val="visible"/>
                                      </p:to>
                                    </p:set>
                                    <p:anim calcmode="lin" valueType="num">
                                      <p:cBhvr>
                                        <p:cTn id="453" dur="500" fill="hold"/>
                                        <p:tgtEl>
                                          <p:spTgt spid="137"/>
                                        </p:tgtEl>
                                        <p:attrNameLst>
                                          <p:attrName>ppt_w</p:attrName>
                                        </p:attrNameLst>
                                      </p:cBhvr>
                                      <p:tavLst>
                                        <p:tav tm="0">
                                          <p:val>
                                            <p:fltVal val="0"/>
                                          </p:val>
                                        </p:tav>
                                        <p:tav tm="100000">
                                          <p:val>
                                            <p:strVal val="#ppt_w"/>
                                          </p:val>
                                        </p:tav>
                                      </p:tavLst>
                                    </p:anim>
                                    <p:anim calcmode="lin" valueType="num">
                                      <p:cBhvr>
                                        <p:cTn id="454" dur="500" fill="hold"/>
                                        <p:tgtEl>
                                          <p:spTgt spid="137"/>
                                        </p:tgtEl>
                                        <p:attrNameLst>
                                          <p:attrName>ppt_h</p:attrName>
                                        </p:attrNameLst>
                                      </p:cBhvr>
                                      <p:tavLst>
                                        <p:tav tm="0">
                                          <p:val>
                                            <p:fltVal val="0"/>
                                          </p:val>
                                        </p:tav>
                                        <p:tav tm="100000">
                                          <p:val>
                                            <p:strVal val="#ppt_h"/>
                                          </p:val>
                                        </p:tav>
                                      </p:tavLst>
                                    </p:anim>
                                    <p:animEffect transition="in" filter="fade">
                                      <p:cBhvr>
                                        <p:cTn id="455" dur="500"/>
                                        <p:tgtEl>
                                          <p:spTgt spid="137"/>
                                        </p:tgtEl>
                                      </p:cBhvr>
                                    </p:animEffect>
                                  </p:childTnLst>
                                </p:cTn>
                              </p:par>
                            </p:childTnLst>
                          </p:cTn>
                        </p:par>
                      </p:childTnLst>
                    </p:cTn>
                  </p:par>
                </p:childTnLst>
              </p:cTn>
              <p:nextCondLst>
                <p:cond evt="onClick" delay="0">
                  <p:tgtEl>
                    <p:spTgt spid="129"/>
                  </p:tgtEl>
                </p:cond>
              </p:nextCondLst>
            </p:seq>
            <p:seq concurrent="1" nextAc="seek">
              <p:cTn id="456" restart="whenNotActive" fill="hold" evtFilter="cancelBubble" nodeType="interactiveSeq">
                <p:stCondLst>
                  <p:cond evt="onClick" delay="0">
                    <p:tgtEl>
                      <p:spTgt spid="139"/>
                    </p:tgtEl>
                  </p:cond>
                </p:stCondLst>
                <p:endSync evt="end" delay="0">
                  <p:rtn val="all"/>
                </p:endSync>
                <p:childTnLst>
                  <p:par>
                    <p:cTn id="457" fill="hold">
                      <p:stCondLst>
                        <p:cond delay="0"/>
                      </p:stCondLst>
                      <p:childTnLst>
                        <p:par>
                          <p:cTn id="458" fill="hold">
                            <p:stCondLst>
                              <p:cond delay="0"/>
                            </p:stCondLst>
                            <p:childTnLst>
                              <p:par>
                                <p:cTn id="459" presetID="53" presetClass="entr" presetSubtype="0" fill="hold" grpId="0" nodeType="clickEffect">
                                  <p:stCondLst>
                                    <p:cond delay="0"/>
                                  </p:stCondLst>
                                  <p:childTnLst>
                                    <p:set>
                                      <p:cBhvr>
                                        <p:cTn id="460" dur="1" fill="hold">
                                          <p:stCondLst>
                                            <p:cond delay="0"/>
                                          </p:stCondLst>
                                        </p:cTn>
                                        <p:tgtEl>
                                          <p:spTgt spid="142"/>
                                        </p:tgtEl>
                                        <p:attrNameLst>
                                          <p:attrName>style.visibility</p:attrName>
                                        </p:attrNameLst>
                                      </p:cBhvr>
                                      <p:to>
                                        <p:strVal val="visible"/>
                                      </p:to>
                                    </p:set>
                                    <p:anim calcmode="lin" valueType="num">
                                      <p:cBhvr>
                                        <p:cTn id="461" dur="500" fill="hold"/>
                                        <p:tgtEl>
                                          <p:spTgt spid="142"/>
                                        </p:tgtEl>
                                        <p:attrNameLst>
                                          <p:attrName>ppt_w</p:attrName>
                                        </p:attrNameLst>
                                      </p:cBhvr>
                                      <p:tavLst>
                                        <p:tav tm="0">
                                          <p:val>
                                            <p:fltVal val="0"/>
                                          </p:val>
                                        </p:tav>
                                        <p:tav tm="100000">
                                          <p:val>
                                            <p:strVal val="#ppt_w"/>
                                          </p:val>
                                        </p:tav>
                                      </p:tavLst>
                                    </p:anim>
                                    <p:anim calcmode="lin" valueType="num">
                                      <p:cBhvr>
                                        <p:cTn id="462" dur="500" fill="hold"/>
                                        <p:tgtEl>
                                          <p:spTgt spid="142"/>
                                        </p:tgtEl>
                                        <p:attrNameLst>
                                          <p:attrName>ppt_h</p:attrName>
                                        </p:attrNameLst>
                                      </p:cBhvr>
                                      <p:tavLst>
                                        <p:tav tm="0">
                                          <p:val>
                                            <p:fltVal val="0"/>
                                          </p:val>
                                        </p:tav>
                                        <p:tav tm="100000">
                                          <p:val>
                                            <p:strVal val="#ppt_h"/>
                                          </p:val>
                                        </p:tav>
                                      </p:tavLst>
                                    </p:anim>
                                    <p:animEffect transition="in" filter="fade">
                                      <p:cBhvr>
                                        <p:cTn id="463" dur="500"/>
                                        <p:tgtEl>
                                          <p:spTgt spid="142"/>
                                        </p:tgtEl>
                                      </p:cBhvr>
                                    </p:animEffect>
                                  </p:childTnLst>
                                </p:cTn>
                              </p:par>
                            </p:childTnLst>
                          </p:cTn>
                        </p:par>
                      </p:childTnLst>
                    </p:cTn>
                  </p:par>
                </p:childTnLst>
              </p:cTn>
              <p:nextCondLst>
                <p:cond evt="onClick" delay="0">
                  <p:tgtEl>
                    <p:spTgt spid="139"/>
                  </p:tgtEl>
                </p:cond>
              </p:nextCondLst>
            </p:seq>
            <p:seq concurrent="1" nextAc="seek">
              <p:cTn id="464" restart="whenNotActive" fill="hold" evtFilter="cancelBubble" nodeType="interactiveSeq">
                <p:stCondLst>
                  <p:cond evt="onClick" delay="0">
                    <p:tgtEl>
                      <p:spTgt spid="145"/>
                    </p:tgtEl>
                  </p:cond>
                </p:stCondLst>
                <p:endSync evt="end" delay="0">
                  <p:rtn val="all"/>
                </p:endSync>
                <p:childTnLst>
                  <p:par>
                    <p:cTn id="465" fill="hold">
                      <p:stCondLst>
                        <p:cond delay="0"/>
                      </p:stCondLst>
                      <p:childTnLst>
                        <p:par>
                          <p:cTn id="466" fill="hold">
                            <p:stCondLst>
                              <p:cond delay="0"/>
                            </p:stCondLst>
                            <p:childTnLst>
                              <p:par>
                                <p:cTn id="467" presetID="53" presetClass="entr" presetSubtype="0" fill="hold" grpId="0" nodeType="clickEffect">
                                  <p:stCondLst>
                                    <p:cond delay="0"/>
                                  </p:stCondLst>
                                  <p:childTnLst>
                                    <p:set>
                                      <p:cBhvr>
                                        <p:cTn id="468" dur="1" fill="hold">
                                          <p:stCondLst>
                                            <p:cond delay="0"/>
                                          </p:stCondLst>
                                        </p:cTn>
                                        <p:tgtEl>
                                          <p:spTgt spid="166"/>
                                        </p:tgtEl>
                                        <p:attrNameLst>
                                          <p:attrName>style.visibility</p:attrName>
                                        </p:attrNameLst>
                                      </p:cBhvr>
                                      <p:to>
                                        <p:strVal val="visible"/>
                                      </p:to>
                                    </p:set>
                                    <p:anim calcmode="lin" valueType="num">
                                      <p:cBhvr>
                                        <p:cTn id="469" dur="1000" fill="hold"/>
                                        <p:tgtEl>
                                          <p:spTgt spid="166"/>
                                        </p:tgtEl>
                                        <p:attrNameLst>
                                          <p:attrName>ppt_w</p:attrName>
                                        </p:attrNameLst>
                                      </p:cBhvr>
                                      <p:tavLst>
                                        <p:tav tm="0">
                                          <p:val>
                                            <p:fltVal val="0"/>
                                          </p:val>
                                        </p:tav>
                                        <p:tav tm="100000">
                                          <p:val>
                                            <p:strVal val="#ppt_w"/>
                                          </p:val>
                                        </p:tav>
                                      </p:tavLst>
                                    </p:anim>
                                    <p:anim calcmode="lin" valueType="num">
                                      <p:cBhvr>
                                        <p:cTn id="470" dur="1000" fill="hold"/>
                                        <p:tgtEl>
                                          <p:spTgt spid="166"/>
                                        </p:tgtEl>
                                        <p:attrNameLst>
                                          <p:attrName>ppt_h</p:attrName>
                                        </p:attrNameLst>
                                      </p:cBhvr>
                                      <p:tavLst>
                                        <p:tav tm="0">
                                          <p:val>
                                            <p:fltVal val="0"/>
                                          </p:val>
                                        </p:tav>
                                        <p:tav tm="100000">
                                          <p:val>
                                            <p:strVal val="#ppt_h"/>
                                          </p:val>
                                        </p:tav>
                                      </p:tavLst>
                                    </p:anim>
                                    <p:animEffect transition="in" filter="fade">
                                      <p:cBhvr>
                                        <p:cTn id="471" dur="1000"/>
                                        <p:tgtEl>
                                          <p:spTgt spid="166"/>
                                        </p:tgtEl>
                                      </p:cBhvr>
                                    </p:animEffect>
                                  </p:childTnLst>
                                </p:cTn>
                              </p:par>
                            </p:childTnLst>
                          </p:cTn>
                        </p:par>
                      </p:childTnLst>
                    </p:cTn>
                  </p:par>
                </p:childTnLst>
              </p:cTn>
              <p:nextCondLst>
                <p:cond evt="onClick" delay="0">
                  <p:tgtEl>
                    <p:spTgt spid="145"/>
                  </p:tgtEl>
                </p:cond>
              </p:nextCondLst>
            </p:seq>
            <p:seq concurrent="1" nextAc="seek">
              <p:cTn id="472" restart="whenNotActive" fill="hold" evtFilter="cancelBubble" nodeType="interactiveSeq">
                <p:stCondLst>
                  <p:cond evt="onClick" delay="0">
                    <p:tgtEl>
                      <p:spTgt spid="148"/>
                    </p:tgtEl>
                  </p:cond>
                </p:stCondLst>
                <p:endSync evt="end" delay="0">
                  <p:rtn val="all"/>
                </p:endSync>
                <p:childTnLst>
                  <p:par>
                    <p:cTn id="473" fill="hold">
                      <p:stCondLst>
                        <p:cond delay="0"/>
                      </p:stCondLst>
                      <p:childTnLst>
                        <p:par>
                          <p:cTn id="474" fill="hold">
                            <p:stCondLst>
                              <p:cond delay="0"/>
                            </p:stCondLst>
                            <p:childTnLst>
                              <p:par>
                                <p:cTn id="475" presetID="53" presetClass="entr" presetSubtype="0" fill="hold" grpId="0" nodeType="clickEffect">
                                  <p:stCondLst>
                                    <p:cond delay="0"/>
                                  </p:stCondLst>
                                  <p:childTnLst>
                                    <p:set>
                                      <p:cBhvr>
                                        <p:cTn id="476" dur="1" fill="hold">
                                          <p:stCondLst>
                                            <p:cond delay="0"/>
                                          </p:stCondLst>
                                        </p:cTn>
                                        <p:tgtEl>
                                          <p:spTgt spid="168"/>
                                        </p:tgtEl>
                                        <p:attrNameLst>
                                          <p:attrName>style.visibility</p:attrName>
                                        </p:attrNameLst>
                                      </p:cBhvr>
                                      <p:to>
                                        <p:strVal val="visible"/>
                                      </p:to>
                                    </p:set>
                                    <p:anim calcmode="lin" valueType="num">
                                      <p:cBhvr>
                                        <p:cTn id="477" dur="1000" fill="hold"/>
                                        <p:tgtEl>
                                          <p:spTgt spid="168"/>
                                        </p:tgtEl>
                                        <p:attrNameLst>
                                          <p:attrName>ppt_w</p:attrName>
                                        </p:attrNameLst>
                                      </p:cBhvr>
                                      <p:tavLst>
                                        <p:tav tm="0">
                                          <p:val>
                                            <p:fltVal val="0"/>
                                          </p:val>
                                        </p:tav>
                                        <p:tav tm="100000">
                                          <p:val>
                                            <p:strVal val="#ppt_w"/>
                                          </p:val>
                                        </p:tav>
                                      </p:tavLst>
                                    </p:anim>
                                    <p:anim calcmode="lin" valueType="num">
                                      <p:cBhvr>
                                        <p:cTn id="478" dur="1000" fill="hold"/>
                                        <p:tgtEl>
                                          <p:spTgt spid="168"/>
                                        </p:tgtEl>
                                        <p:attrNameLst>
                                          <p:attrName>ppt_h</p:attrName>
                                        </p:attrNameLst>
                                      </p:cBhvr>
                                      <p:tavLst>
                                        <p:tav tm="0">
                                          <p:val>
                                            <p:fltVal val="0"/>
                                          </p:val>
                                        </p:tav>
                                        <p:tav tm="100000">
                                          <p:val>
                                            <p:strVal val="#ppt_h"/>
                                          </p:val>
                                        </p:tav>
                                      </p:tavLst>
                                    </p:anim>
                                    <p:animEffect transition="in" filter="fade">
                                      <p:cBhvr>
                                        <p:cTn id="479" dur="1000"/>
                                        <p:tgtEl>
                                          <p:spTgt spid="168"/>
                                        </p:tgtEl>
                                      </p:cBhvr>
                                    </p:animEffect>
                                  </p:childTnLst>
                                </p:cTn>
                              </p:par>
                            </p:childTnLst>
                          </p:cTn>
                        </p:par>
                      </p:childTnLst>
                    </p:cTn>
                  </p:par>
                </p:childTnLst>
              </p:cTn>
              <p:nextCondLst>
                <p:cond evt="onClick" delay="0">
                  <p:tgtEl>
                    <p:spTgt spid="148"/>
                  </p:tgtEl>
                </p:cond>
              </p:nextCondLst>
            </p:seq>
            <p:seq concurrent="1" nextAc="seek">
              <p:cTn id="480" restart="whenNotActive" fill="hold" evtFilter="cancelBubble" nodeType="interactiveSeq">
                <p:stCondLst>
                  <p:cond evt="onClick" delay="0">
                    <p:tgtEl>
                      <p:spTgt spid="151"/>
                    </p:tgtEl>
                  </p:cond>
                </p:stCondLst>
                <p:endSync evt="end" delay="0">
                  <p:rtn val="all"/>
                </p:endSync>
                <p:childTnLst>
                  <p:par>
                    <p:cTn id="481" fill="hold">
                      <p:stCondLst>
                        <p:cond delay="0"/>
                      </p:stCondLst>
                      <p:childTnLst>
                        <p:par>
                          <p:cTn id="482" fill="hold">
                            <p:stCondLst>
                              <p:cond delay="0"/>
                            </p:stCondLst>
                            <p:childTnLst>
                              <p:par>
                                <p:cTn id="483" presetID="53" presetClass="entr" presetSubtype="0" fill="hold" grpId="0" nodeType="clickEffect">
                                  <p:stCondLst>
                                    <p:cond delay="0"/>
                                  </p:stCondLst>
                                  <p:childTnLst>
                                    <p:set>
                                      <p:cBhvr>
                                        <p:cTn id="484" dur="1" fill="hold">
                                          <p:stCondLst>
                                            <p:cond delay="0"/>
                                          </p:stCondLst>
                                        </p:cTn>
                                        <p:tgtEl>
                                          <p:spTgt spid="170"/>
                                        </p:tgtEl>
                                        <p:attrNameLst>
                                          <p:attrName>style.visibility</p:attrName>
                                        </p:attrNameLst>
                                      </p:cBhvr>
                                      <p:to>
                                        <p:strVal val="visible"/>
                                      </p:to>
                                    </p:set>
                                    <p:anim calcmode="lin" valueType="num">
                                      <p:cBhvr>
                                        <p:cTn id="485" dur="1000" fill="hold"/>
                                        <p:tgtEl>
                                          <p:spTgt spid="170"/>
                                        </p:tgtEl>
                                        <p:attrNameLst>
                                          <p:attrName>ppt_w</p:attrName>
                                        </p:attrNameLst>
                                      </p:cBhvr>
                                      <p:tavLst>
                                        <p:tav tm="0">
                                          <p:val>
                                            <p:fltVal val="0"/>
                                          </p:val>
                                        </p:tav>
                                        <p:tav tm="100000">
                                          <p:val>
                                            <p:strVal val="#ppt_w"/>
                                          </p:val>
                                        </p:tav>
                                      </p:tavLst>
                                    </p:anim>
                                    <p:anim calcmode="lin" valueType="num">
                                      <p:cBhvr>
                                        <p:cTn id="486" dur="1000" fill="hold"/>
                                        <p:tgtEl>
                                          <p:spTgt spid="170"/>
                                        </p:tgtEl>
                                        <p:attrNameLst>
                                          <p:attrName>ppt_h</p:attrName>
                                        </p:attrNameLst>
                                      </p:cBhvr>
                                      <p:tavLst>
                                        <p:tav tm="0">
                                          <p:val>
                                            <p:fltVal val="0"/>
                                          </p:val>
                                        </p:tav>
                                        <p:tav tm="100000">
                                          <p:val>
                                            <p:strVal val="#ppt_h"/>
                                          </p:val>
                                        </p:tav>
                                      </p:tavLst>
                                    </p:anim>
                                    <p:animEffect transition="in" filter="fade">
                                      <p:cBhvr>
                                        <p:cTn id="487" dur="1000"/>
                                        <p:tgtEl>
                                          <p:spTgt spid="170"/>
                                        </p:tgtEl>
                                      </p:cBhvr>
                                    </p:animEffect>
                                  </p:childTnLst>
                                </p:cTn>
                              </p:par>
                            </p:childTnLst>
                          </p:cTn>
                        </p:par>
                      </p:childTnLst>
                    </p:cTn>
                  </p:par>
                </p:childTnLst>
              </p:cTn>
              <p:nextCondLst>
                <p:cond evt="onClick" delay="0">
                  <p:tgtEl>
                    <p:spTgt spid="151"/>
                  </p:tgtEl>
                </p:cond>
              </p:nextCondLst>
            </p:seq>
            <p:seq concurrent="1" nextAc="seek">
              <p:cTn id="488" restart="whenNotActive" fill="hold" evtFilter="cancelBubble" nodeType="interactiveSeq">
                <p:stCondLst>
                  <p:cond evt="onClick" delay="0">
                    <p:tgtEl>
                      <p:spTgt spid="154"/>
                    </p:tgtEl>
                  </p:cond>
                </p:stCondLst>
                <p:endSync evt="end" delay="0">
                  <p:rtn val="all"/>
                </p:endSync>
                <p:childTnLst>
                  <p:par>
                    <p:cTn id="489" fill="hold">
                      <p:stCondLst>
                        <p:cond delay="0"/>
                      </p:stCondLst>
                      <p:childTnLst>
                        <p:par>
                          <p:cTn id="490" fill="hold">
                            <p:stCondLst>
                              <p:cond delay="0"/>
                            </p:stCondLst>
                            <p:childTnLst>
                              <p:par>
                                <p:cTn id="491" presetID="53" presetClass="entr" presetSubtype="0" fill="hold" grpId="0" nodeType="clickEffect">
                                  <p:stCondLst>
                                    <p:cond delay="0"/>
                                  </p:stCondLst>
                                  <p:childTnLst>
                                    <p:set>
                                      <p:cBhvr>
                                        <p:cTn id="492" dur="1" fill="hold">
                                          <p:stCondLst>
                                            <p:cond delay="0"/>
                                          </p:stCondLst>
                                        </p:cTn>
                                        <p:tgtEl>
                                          <p:spTgt spid="172"/>
                                        </p:tgtEl>
                                        <p:attrNameLst>
                                          <p:attrName>style.visibility</p:attrName>
                                        </p:attrNameLst>
                                      </p:cBhvr>
                                      <p:to>
                                        <p:strVal val="visible"/>
                                      </p:to>
                                    </p:set>
                                    <p:anim calcmode="lin" valueType="num">
                                      <p:cBhvr>
                                        <p:cTn id="493" dur="500" fill="hold"/>
                                        <p:tgtEl>
                                          <p:spTgt spid="172"/>
                                        </p:tgtEl>
                                        <p:attrNameLst>
                                          <p:attrName>ppt_w</p:attrName>
                                        </p:attrNameLst>
                                      </p:cBhvr>
                                      <p:tavLst>
                                        <p:tav tm="0">
                                          <p:val>
                                            <p:fltVal val="0"/>
                                          </p:val>
                                        </p:tav>
                                        <p:tav tm="100000">
                                          <p:val>
                                            <p:strVal val="#ppt_w"/>
                                          </p:val>
                                        </p:tav>
                                      </p:tavLst>
                                    </p:anim>
                                    <p:anim calcmode="lin" valueType="num">
                                      <p:cBhvr>
                                        <p:cTn id="494" dur="500" fill="hold"/>
                                        <p:tgtEl>
                                          <p:spTgt spid="172"/>
                                        </p:tgtEl>
                                        <p:attrNameLst>
                                          <p:attrName>ppt_h</p:attrName>
                                        </p:attrNameLst>
                                      </p:cBhvr>
                                      <p:tavLst>
                                        <p:tav tm="0">
                                          <p:val>
                                            <p:fltVal val="0"/>
                                          </p:val>
                                        </p:tav>
                                        <p:tav tm="100000">
                                          <p:val>
                                            <p:strVal val="#ppt_h"/>
                                          </p:val>
                                        </p:tav>
                                      </p:tavLst>
                                    </p:anim>
                                    <p:animEffect transition="in" filter="fade">
                                      <p:cBhvr>
                                        <p:cTn id="495" dur="500"/>
                                        <p:tgtEl>
                                          <p:spTgt spid="172"/>
                                        </p:tgtEl>
                                      </p:cBhvr>
                                    </p:animEffect>
                                  </p:childTnLst>
                                </p:cTn>
                              </p:par>
                            </p:childTnLst>
                          </p:cTn>
                        </p:par>
                      </p:childTnLst>
                    </p:cTn>
                  </p:par>
                </p:childTnLst>
              </p:cTn>
              <p:nextCondLst>
                <p:cond evt="onClick" delay="0">
                  <p:tgtEl>
                    <p:spTgt spid="154"/>
                  </p:tgtEl>
                </p:cond>
              </p:nextCondLst>
            </p:seq>
            <p:seq concurrent="1" nextAc="seek">
              <p:cTn id="496" restart="whenNotActive" fill="hold" evtFilter="cancelBubble" nodeType="interactiveSeq">
                <p:stCondLst>
                  <p:cond evt="onClick" delay="0">
                    <p:tgtEl>
                      <p:spTgt spid="157"/>
                    </p:tgtEl>
                  </p:cond>
                </p:stCondLst>
                <p:endSync evt="end" delay="0">
                  <p:rtn val="all"/>
                </p:endSync>
                <p:childTnLst>
                  <p:par>
                    <p:cTn id="497" fill="hold">
                      <p:stCondLst>
                        <p:cond delay="0"/>
                      </p:stCondLst>
                      <p:childTnLst>
                        <p:par>
                          <p:cTn id="498" fill="hold">
                            <p:stCondLst>
                              <p:cond delay="0"/>
                            </p:stCondLst>
                            <p:childTnLst>
                              <p:par>
                                <p:cTn id="499" presetID="53" presetClass="entr" presetSubtype="0" fill="hold" grpId="0" nodeType="clickEffect">
                                  <p:stCondLst>
                                    <p:cond delay="0"/>
                                  </p:stCondLst>
                                  <p:childTnLst>
                                    <p:set>
                                      <p:cBhvr>
                                        <p:cTn id="500" dur="1" fill="hold">
                                          <p:stCondLst>
                                            <p:cond delay="0"/>
                                          </p:stCondLst>
                                        </p:cTn>
                                        <p:tgtEl>
                                          <p:spTgt spid="169"/>
                                        </p:tgtEl>
                                        <p:attrNameLst>
                                          <p:attrName>style.visibility</p:attrName>
                                        </p:attrNameLst>
                                      </p:cBhvr>
                                      <p:to>
                                        <p:strVal val="visible"/>
                                      </p:to>
                                    </p:set>
                                    <p:anim calcmode="lin" valueType="num">
                                      <p:cBhvr>
                                        <p:cTn id="501" dur="1000" fill="hold"/>
                                        <p:tgtEl>
                                          <p:spTgt spid="169"/>
                                        </p:tgtEl>
                                        <p:attrNameLst>
                                          <p:attrName>ppt_w</p:attrName>
                                        </p:attrNameLst>
                                      </p:cBhvr>
                                      <p:tavLst>
                                        <p:tav tm="0">
                                          <p:val>
                                            <p:fltVal val="0"/>
                                          </p:val>
                                        </p:tav>
                                        <p:tav tm="100000">
                                          <p:val>
                                            <p:strVal val="#ppt_w"/>
                                          </p:val>
                                        </p:tav>
                                      </p:tavLst>
                                    </p:anim>
                                    <p:anim calcmode="lin" valueType="num">
                                      <p:cBhvr>
                                        <p:cTn id="502" dur="1000" fill="hold"/>
                                        <p:tgtEl>
                                          <p:spTgt spid="169"/>
                                        </p:tgtEl>
                                        <p:attrNameLst>
                                          <p:attrName>ppt_h</p:attrName>
                                        </p:attrNameLst>
                                      </p:cBhvr>
                                      <p:tavLst>
                                        <p:tav tm="0">
                                          <p:val>
                                            <p:fltVal val="0"/>
                                          </p:val>
                                        </p:tav>
                                        <p:tav tm="100000">
                                          <p:val>
                                            <p:strVal val="#ppt_h"/>
                                          </p:val>
                                        </p:tav>
                                      </p:tavLst>
                                    </p:anim>
                                    <p:animEffect transition="in" filter="fade">
                                      <p:cBhvr>
                                        <p:cTn id="503" dur="1000"/>
                                        <p:tgtEl>
                                          <p:spTgt spid="169"/>
                                        </p:tgtEl>
                                      </p:cBhvr>
                                    </p:animEffect>
                                  </p:childTnLst>
                                </p:cTn>
                              </p:par>
                            </p:childTnLst>
                          </p:cTn>
                        </p:par>
                      </p:childTnLst>
                    </p:cTn>
                  </p:par>
                </p:childTnLst>
              </p:cTn>
              <p:nextCondLst>
                <p:cond evt="onClick" delay="0">
                  <p:tgtEl>
                    <p:spTgt spid="157"/>
                  </p:tgtEl>
                </p:cond>
              </p:nextCondLst>
            </p:seq>
            <p:seq concurrent="1" nextAc="seek">
              <p:cTn id="504" restart="whenNotActive" fill="hold" evtFilter="cancelBubble" nodeType="interactiveSeq">
                <p:stCondLst>
                  <p:cond evt="onClick" delay="0">
                    <p:tgtEl>
                      <p:spTgt spid="160"/>
                    </p:tgtEl>
                  </p:cond>
                </p:stCondLst>
                <p:endSync evt="end" delay="0">
                  <p:rtn val="all"/>
                </p:endSync>
                <p:childTnLst>
                  <p:par>
                    <p:cTn id="505" fill="hold">
                      <p:stCondLst>
                        <p:cond delay="0"/>
                      </p:stCondLst>
                      <p:childTnLst>
                        <p:par>
                          <p:cTn id="506" fill="hold">
                            <p:stCondLst>
                              <p:cond delay="0"/>
                            </p:stCondLst>
                            <p:childTnLst>
                              <p:par>
                                <p:cTn id="507" presetID="53" presetClass="entr" presetSubtype="0" fill="hold" grpId="0" nodeType="clickEffect">
                                  <p:stCondLst>
                                    <p:cond delay="0"/>
                                  </p:stCondLst>
                                  <p:childTnLst>
                                    <p:set>
                                      <p:cBhvr>
                                        <p:cTn id="508" dur="1" fill="hold">
                                          <p:stCondLst>
                                            <p:cond delay="0"/>
                                          </p:stCondLst>
                                        </p:cTn>
                                        <p:tgtEl>
                                          <p:spTgt spid="167"/>
                                        </p:tgtEl>
                                        <p:attrNameLst>
                                          <p:attrName>style.visibility</p:attrName>
                                        </p:attrNameLst>
                                      </p:cBhvr>
                                      <p:to>
                                        <p:strVal val="visible"/>
                                      </p:to>
                                    </p:set>
                                    <p:anim calcmode="lin" valueType="num">
                                      <p:cBhvr>
                                        <p:cTn id="509" dur="1000" fill="hold"/>
                                        <p:tgtEl>
                                          <p:spTgt spid="167"/>
                                        </p:tgtEl>
                                        <p:attrNameLst>
                                          <p:attrName>ppt_w</p:attrName>
                                        </p:attrNameLst>
                                      </p:cBhvr>
                                      <p:tavLst>
                                        <p:tav tm="0">
                                          <p:val>
                                            <p:fltVal val="0"/>
                                          </p:val>
                                        </p:tav>
                                        <p:tav tm="100000">
                                          <p:val>
                                            <p:strVal val="#ppt_w"/>
                                          </p:val>
                                        </p:tav>
                                      </p:tavLst>
                                    </p:anim>
                                    <p:anim calcmode="lin" valueType="num">
                                      <p:cBhvr>
                                        <p:cTn id="510" dur="1000" fill="hold"/>
                                        <p:tgtEl>
                                          <p:spTgt spid="167"/>
                                        </p:tgtEl>
                                        <p:attrNameLst>
                                          <p:attrName>ppt_h</p:attrName>
                                        </p:attrNameLst>
                                      </p:cBhvr>
                                      <p:tavLst>
                                        <p:tav tm="0">
                                          <p:val>
                                            <p:fltVal val="0"/>
                                          </p:val>
                                        </p:tav>
                                        <p:tav tm="100000">
                                          <p:val>
                                            <p:strVal val="#ppt_h"/>
                                          </p:val>
                                        </p:tav>
                                      </p:tavLst>
                                    </p:anim>
                                    <p:animEffect transition="in" filter="fade">
                                      <p:cBhvr>
                                        <p:cTn id="511" dur="1000"/>
                                        <p:tgtEl>
                                          <p:spTgt spid="167"/>
                                        </p:tgtEl>
                                      </p:cBhvr>
                                    </p:animEffect>
                                  </p:childTnLst>
                                </p:cTn>
                              </p:par>
                            </p:childTnLst>
                          </p:cTn>
                        </p:par>
                      </p:childTnLst>
                    </p:cTn>
                  </p:par>
                </p:childTnLst>
              </p:cTn>
              <p:nextCondLst>
                <p:cond evt="onClick" delay="0">
                  <p:tgtEl>
                    <p:spTgt spid="160"/>
                  </p:tgtEl>
                </p:cond>
              </p:nextCondLst>
            </p:seq>
            <p:seq concurrent="1" nextAc="seek">
              <p:cTn id="512" restart="whenNotActive" fill="hold" evtFilter="cancelBubble" nodeType="interactiveSeq">
                <p:stCondLst>
                  <p:cond evt="onClick" delay="0">
                    <p:tgtEl>
                      <p:spTgt spid="163"/>
                    </p:tgtEl>
                  </p:cond>
                </p:stCondLst>
                <p:endSync evt="end" delay="0">
                  <p:rtn val="all"/>
                </p:endSync>
                <p:childTnLst>
                  <p:par>
                    <p:cTn id="513" fill="hold">
                      <p:stCondLst>
                        <p:cond delay="0"/>
                      </p:stCondLst>
                      <p:childTnLst>
                        <p:par>
                          <p:cTn id="514" fill="hold">
                            <p:stCondLst>
                              <p:cond delay="0"/>
                            </p:stCondLst>
                            <p:childTnLst>
                              <p:par>
                                <p:cTn id="515" presetID="53" presetClass="entr" presetSubtype="0" fill="hold" grpId="0" nodeType="clickEffect">
                                  <p:stCondLst>
                                    <p:cond delay="0"/>
                                  </p:stCondLst>
                                  <p:childTnLst>
                                    <p:set>
                                      <p:cBhvr>
                                        <p:cTn id="516" dur="1" fill="hold">
                                          <p:stCondLst>
                                            <p:cond delay="0"/>
                                          </p:stCondLst>
                                        </p:cTn>
                                        <p:tgtEl>
                                          <p:spTgt spid="171"/>
                                        </p:tgtEl>
                                        <p:attrNameLst>
                                          <p:attrName>style.visibility</p:attrName>
                                        </p:attrNameLst>
                                      </p:cBhvr>
                                      <p:to>
                                        <p:strVal val="visible"/>
                                      </p:to>
                                    </p:set>
                                    <p:anim calcmode="lin" valueType="num">
                                      <p:cBhvr>
                                        <p:cTn id="517" dur="500" fill="hold"/>
                                        <p:tgtEl>
                                          <p:spTgt spid="171"/>
                                        </p:tgtEl>
                                        <p:attrNameLst>
                                          <p:attrName>ppt_w</p:attrName>
                                        </p:attrNameLst>
                                      </p:cBhvr>
                                      <p:tavLst>
                                        <p:tav tm="0">
                                          <p:val>
                                            <p:fltVal val="0"/>
                                          </p:val>
                                        </p:tav>
                                        <p:tav tm="100000">
                                          <p:val>
                                            <p:strVal val="#ppt_w"/>
                                          </p:val>
                                        </p:tav>
                                      </p:tavLst>
                                    </p:anim>
                                    <p:anim calcmode="lin" valueType="num">
                                      <p:cBhvr>
                                        <p:cTn id="518" dur="500" fill="hold"/>
                                        <p:tgtEl>
                                          <p:spTgt spid="171"/>
                                        </p:tgtEl>
                                        <p:attrNameLst>
                                          <p:attrName>ppt_h</p:attrName>
                                        </p:attrNameLst>
                                      </p:cBhvr>
                                      <p:tavLst>
                                        <p:tav tm="0">
                                          <p:val>
                                            <p:fltVal val="0"/>
                                          </p:val>
                                        </p:tav>
                                        <p:tav tm="100000">
                                          <p:val>
                                            <p:strVal val="#ppt_h"/>
                                          </p:val>
                                        </p:tav>
                                      </p:tavLst>
                                    </p:anim>
                                    <p:animEffect transition="in" filter="fade">
                                      <p:cBhvr>
                                        <p:cTn id="519" dur="500"/>
                                        <p:tgtEl>
                                          <p:spTgt spid="171"/>
                                        </p:tgtEl>
                                      </p:cBhvr>
                                    </p:animEffect>
                                  </p:childTnLst>
                                </p:cTn>
                              </p:par>
                            </p:childTnLst>
                          </p:cTn>
                        </p:par>
                      </p:childTnLst>
                    </p:cTn>
                  </p:par>
                </p:childTnLst>
              </p:cTn>
              <p:nextCondLst>
                <p:cond evt="onClick" delay="0">
                  <p:tgtEl>
                    <p:spTgt spid="163"/>
                  </p:tgtEl>
                </p:cond>
              </p:nextCondLst>
            </p:seq>
            <p:seq concurrent="1" nextAc="seek">
              <p:cTn id="520" restart="whenNotActive" fill="hold" evtFilter="cancelBubble" nodeType="interactiveSeq">
                <p:stCondLst>
                  <p:cond evt="onClick" delay="0">
                    <p:tgtEl>
                      <p:spTgt spid="173"/>
                    </p:tgtEl>
                  </p:cond>
                </p:stCondLst>
                <p:endSync evt="end" delay="0">
                  <p:rtn val="all"/>
                </p:endSync>
                <p:childTnLst>
                  <p:par>
                    <p:cTn id="521" fill="hold">
                      <p:stCondLst>
                        <p:cond delay="0"/>
                      </p:stCondLst>
                      <p:childTnLst>
                        <p:par>
                          <p:cTn id="522" fill="hold">
                            <p:stCondLst>
                              <p:cond delay="0"/>
                            </p:stCondLst>
                            <p:childTnLst>
                              <p:par>
                                <p:cTn id="523" presetID="53" presetClass="entr" presetSubtype="0" fill="hold" grpId="0" nodeType="clickEffect">
                                  <p:stCondLst>
                                    <p:cond delay="0"/>
                                  </p:stCondLst>
                                  <p:childTnLst>
                                    <p:set>
                                      <p:cBhvr>
                                        <p:cTn id="524" dur="1" fill="hold">
                                          <p:stCondLst>
                                            <p:cond delay="0"/>
                                          </p:stCondLst>
                                        </p:cTn>
                                        <p:tgtEl>
                                          <p:spTgt spid="176"/>
                                        </p:tgtEl>
                                        <p:attrNameLst>
                                          <p:attrName>style.visibility</p:attrName>
                                        </p:attrNameLst>
                                      </p:cBhvr>
                                      <p:to>
                                        <p:strVal val="visible"/>
                                      </p:to>
                                    </p:set>
                                    <p:anim calcmode="lin" valueType="num">
                                      <p:cBhvr>
                                        <p:cTn id="525" dur="500" fill="hold"/>
                                        <p:tgtEl>
                                          <p:spTgt spid="176"/>
                                        </p:tgtEl>
                                        <p:attrNameLst>
                                          <p:attrName>ppt_w</p:attrName>
                                        </p:attrNameLst>
                                      </p:cBhvr>
                                      <p:tavLst>
                                        <p:tav tm="0">
                                          <p:val>
                                            <p:fltVal val="0"/>
                                          </p:val>
                                        </p:tav>
                                        <p:tav tm="100000">
                                          <p:val>
                                            <p:strVal val="#ppt_w"/>
                                          </p:val>
                                        </p:tav>
                                      </p:tavLst>
                                    </p:anim>
                                    <p:anim calcmode="lin" valueType="num">
                                      <p:cBhvr>
                                        <p:cTn id="526" dur="500" fill="hold"/>
                                        <p:tgtEl>
                                          <p:spTgt spid="176"/>
                                        </p:tgtEl>
                                        <p:attrNameLst>
                                          <p:attrName>ppt_h</p:attrName>
                                        </p:attrNameLst>
                                      </p:cBhvr>
                                      <p:tavLst>
                                        <p:tav tm="0">
                                          <p:val>
                                            <p:fltVal val="0"/>
                                          </p:val>
                                        </p:tav>
                                        <p:tav tm="100000">
                                          <p:val>
                                            <p:strVal val="#ppt_h"/>
                                          </p:val>
                                        </p:tav>
                                      </p:tavLst>
                                    </p:anim>
                                    <p:animEffect transition="in" filter="fade">
                                      <p:cBhvr>
                                        <p:cTn id="527" dur="500"/>
                                        <p:tgtEl>
                                          <p:spTgt spid="176"/>
                                        </p:tgtEl>
                                      </p:cBhvr>
                                    </p:animEffect>
                                  </p:childTnLst>
                                </p:cTn>
                              </p:par>
                            </p:childTnLst>
                          </p:cTn>
                        </p:par>
                      </p:childTnLst>
                    </p:cTn>
                  </p:par>
                </p:childTnLst>
              </p:cTn>
              <p:nextCondLst>
                <p:cond evt="onClick" delay="0">
                  <p:tgtEl>
                    <p:spTgt spid="173"/>
                  </p:tgtEl>
                </p:cond>
              </p:nextCondLst>
            </p:seq>
            <p:seq concurrent="1" nextAc="seek">
              <p:cTn id="528" restart="whenNotActive" fill="hold" evtFilter="cancelBubble" nodeType="interactiveSeq">
                <p:stCondLst>
                  <p:cond evt="onClick" delay="0">
                    <p:tgtEl>
                      <p:spTgt spid="182"/>
                    </p:tgtEl>
                  </p:cond>
                </p:stCondLst>
                <p:endSync evt="end" delay="0">
                  <p:rtn val="all"/>
                </p:endSync>
                <p:childTnLst>
                  <p:par>
                    <p:cTn id="529" fill="hold">
                      <p:stCondLst>
                        <p:cond delay="0"/>
                      </p:stCondLst>
                      <p:childTnLst>
                        <p:par>
                          <p:cTn id="530" fill="hold">
                            <p:stCondLst>
                              <p:cond delay="0"/>
                            </p:stCondLst>
                            <p:childTnLst>
                              <p:par>
                                <p:cTn id="531" presetID="53" presetClass="entr" presetSubtype="0" fill="hold" grpId="0" nodeType="clickEffect">
                                  <p:stCondLst>
                                    <p:cond delay="0"/>
                                  </p:stCondLst>
                                  <p:childTnLst>
                                    <p:set>
                                      <p:cBhvr>
                                        <p:cTn id="532" dur="1" fill="hold">
                                          <p:stCondLst>
                                            <p:cond delay="0"/>
                                          </p:stCondLst>
                                        </p:cTn>
                                        <p:tgtEl>
                                          <p:spTgt spid="203"/>
                                        </p:tgtEl>
                                        <p:attrNameLst>
                                          <p:attrName>style.visibility</p:attrName>
                                        </p:attrNameLst>
                                      </p:cBhvr>
                                      <p:to>
                                        <p:strVal val="visible"/>
                                      </p:to>
                                    </p:set>
                                    <p:anim calcmode="lin" valueType="num">
                                      <p:cBhvr>
                                        <p:cTn id="533" dur="1000" fill="hold"/>
                                        <p:tgtEl>
                                          <p:spTgt spid="203"/>
                                        </p:tgtEl>
                                        <p:attrNameLst>
                                          <p:attrName>ppt_w</p:attrName>
                                        </p:attrNameLst>
                                      </p:cBhvr>
                                      <p:tavLst>
                                        <p:tav tm="0">
                                          <p:val>
                                            <p:fltVal val="0"/>
                                          </p:val>
                                        </p:tav>
                                        <p:tav tm="100000">
                                          <p:val>
                                            <p:strVal val="#ppt_w"/>
                                          </p:val>
                                        </p:tav>
                                      </p:tavLst>
                                    </p:anim>
                                    <p:anim calcmode="lin" valueType="num">
                                      <p:cBhvr>
                                        <p:cTn id="534" dur="1000" fill="hold"/>
                                        <p:tgtEl>
                                          <p:spTgt spid="203"/>
                                        </p:tgtEl>
                                        <p:attrNameLst>
                                          <p:attrName>ppt_h</p:attrName>
                                        </p:attrNameLst>
                                      </p:cBhvr>
                                      <p:tavLst>
                                        <p:tav tm="0">
                                          <p:val>
                                            <p:fltVal val="0"/>
                                          </p:val>
                                        </p:tav>
                                        <p:tav tm="100000">
                                          <p:val>
                                            <p:strVal val="#ppt_h"/>
                                          </p:val>
                                        </p:tav>
                                      </p:tavLst>
                                    </p:anim>
                                    <p:animEffect transition="in" filter="fade">
                                      <p:cBhvr>
                                        <p:cTn id="535" dur="1000"/>
                                        <p:tgtEl>
                                          <p:spTgt spid="203"/>
                                        </p:tgtEl>
                                      </p:cBhvr>
                                    </p:animEffect>
                                  </p:childTnLst>
                                </p:cTn>
                              </p:par>
                            </p:childTnLst>
                          </p:cTn>
                        </p:par>
                      </p:childTnLst>
                    </p:cTn>
                  </p:par>
                </p:childTnLst>
              </p:cTn>
              <p:nextCondLst>
                <p:cond evt="onClick" delay="0">
                  <p:tgtEl>
                    <p:spTgt spid="182"/>
                  </p:tgtEl>
                </p:cond>
              </p:nextCondLst>
            </p:seq>
            <p:seq concurrent="1" nextAc="seek">
              <p:cTn id="536" restart="whenNotActive" fill="hold" evtFilter="cancelBubble" nodeType="interactiveSeq">
                <p:stCondLst>
                  <p:cond evt="onClick" delay="0">
                    <p:tgtEl>
                      <p:spTgt spid="185"/>
                    </p:tgtEl>
                  </p:cond>
                </p:stCondLst>
                <p:endSync evt="end" delay="0">
                  <p:rtn val="all"/>
                </p:endSync>
                <p:childTnLst>
                  <p:par>
                    <p:cTn id="537" fill="hold">
                      <p:stCondLst>
                        <p:cond delay="0"/>
                      </p:stCondLst>
                      <p:childTnLst>
                        <p:par>
                          <p:cTn id="538" fill="hold">
                            <p:stCondLst>
                              <p:cond delay="0"/>
                            </p:stCondLst>
                            <p:childTnLst>
                              <p:par>
                                <p:cTn id="539" presetID="53" presetClass="entr" presetSubtype="0" fill="hold" grpId="0" nodeType="clickEffect">
                                  <p:stCondLst>
                                    <p:cond delay="0"/>
                                  </p:stCondLst>
                                  <p:childTnLst>
                                    <p:set>
                                      <p:cBhvr>
                                        <p:cTn id="540" dur="1" fill="hold">
                                          <p:stCondLst>
                                            <p:cond delay="0"/>
                                          </p:stCondLst>
                                        </p:cTn>
                                        <p:tgtEl>
                                          <p:spTgt spid="205"/>
                                        </p:tgtEl>
                                        <p:attrNameLst>
                                          <p:attrName>style.visibility</p:attrName>
                                        </p:attrNameLst>
                                      </p:cBhvr>
                                      <p:to>
                                        <p:strVal val="visible"/>
                                      </p:to>
                                    </p:set>
                                    <p:anim calcmode="lin" valueType="num">
                                      <p:cBhvr>
                                        <p:cTn id="541" dur="1000" fill="hold"/>
                                        <p:tgtEl>
                                          <p:spTgt spid="205"/>
                                        </p:tgtEl>
                                        <p:attrNameLst>
                                          <p:attrName>ppt_w</p:attrName>
                                        </p:attrNameLst>
                                      </p:cBhvr>
                                      <p:tavLst>
                                        <p:tav tm="0">
                                          <p:val>
                                            <p:fltVal val="0"/>
                                          </p:val>
                                        </p:tav>
                                        <p:tav tm="100000">
                                          <p:val>
                                            <p:strVal val="#ppt_w"/>
                                          </p:val>
                                        </p:tav>
                                      </p:tavLst>
                                    </p:anim>
                                    <p:anim calcmode="lin" valueType="num">
                                      <p:cBhvr>
                                        <p:cTn id="542" dur="1000" fill="hold"/>
                                        <p:tgtEl>
                                          <p:spTgt spid="205"/>
                                        </p:tgtEl>
                                        <p:attrNameLst>
                                          <p:attrName>ppt_h</p:attrName>
                                        </p:attrNameLst>
                                      </p:cBhvr>
                                      <p:tavLst>
                                        <p:tav tm="0">
                                          <p:val>
                                            <p:fltVal val="0"/>
                                          </p:val>
                                        </p:tav>
                                        <p:tav tm="100000">
                                          <p:val>
                                            <p:strVal val="#ppt_h"/>
                                          </p:val>
                                        </p:tav>
                                      </p:tavLst>
                                    </p:anim>
                                    <p:animEffect transition="in" filter="fade">
                                      <p:cBhvr>
                                        <p:cTn id="543" dur="1000"/>
                                        <p:tgtEl>
                                          <p:spTgt spid="205"/>
                                        </p:tgtEl>
                                      </p:cBhvr>
                                    </p:animEffect>
                                  </p:childTnLst>
                                </p:cTn>
                              </p:par>
                            </p:childTnLst>
                          </p:cTn>
                        </p:par>
                      </p:childTnLst>
                    </p:cTn>
                  </p:par>
                </p:childTnLst>
              </p:cTn>
              <p:nextCondLst>
                <p:cond evt="onClick" delay="0">
                  <p:tgtEl>
                    <p:spTgt spid="185"/>
                  </p:tgtEl>
                </p:cond>
              </p:nextCondLst>
            </p:seq>
            <p:seq concurrent="1" nextAc="seek">
              <p:cTn id="544" restart="whenNotActive" fill="hold" evtFilter="cancelBubble" nodeType="interactiveSeq">
                <p:stCondLst>
                  <p:cond evt="onClick" delay="0">
                    <p:tgtEl>
                      <p:spTgt spid="188"/>
                    </p:tgtEl>
                  </p:cond>
                </p:stCondLst>
                <p:endSync evt="end" delay="0">
                  <p:rtn val="all"/>
                </p:endSync>
                <p:childTnLst>
                  <p:par>
                    <p:cTn id="545" fill="hold">
                      <p:stCondLst>
                        <p:cond delay="0"/>
                      </p:stCondLst>
                      <p:childTnLst>
                        <p:par>
                          <p:cTn id="546" fill="hold">
                            <p:stCondLst>
                              <p:cond delay="0"/>
                            </p:stCondLst>
                            <p:childTnLst>
                              <p:par>
                                <p:cTn id="547" presetID="53" presetClass="entr" presetSubtype="0" fill="hold" grpId="0" nodeType="clickEffect">
                                  <p:stCondLst>
                                    <p:cond delay="0"/>
                                  </p:stCondLst>
                                  <p:childTnLst>
                                    <p:set>
                                      <p:cBhvr>
                                        <p:cTn id="548" dur="1" fill="hold">
                                          <p:stCondLst>
                                            <p:cond delay="0"/>
                                          </p:stCondLst>
                                        </p:cTn>
                                        <p:tgtEl>
                                          <p:spTgt spid="207"/>
                                        </p:tgtEl>
                                        <p:attrNameLst>
                                          <p:attrName>style.visibility</p:attrName>
                                        </p:attrNameLst>
                                      </p:cBhvr>
                                      <p:to>
                                        <p:strVal val="visible"/>
                                      </p:to>
                                    </p:set>
                                    <p:anim calcmode="lin" valueType="num">
                                      <p:cBhvr>
                                        <p:cTn id="549" dur="1000" fill="hold"/>
                                        <p:tgtEl>
                                          <p:spTgt spid="207"/>
                                        </p:tgtEl>
                                        <p:attrNameLst>
                                          <p:attrName>ppt_w</p:attrName>
                                        </p:attrNameLst>
                                      </p:cBhvr>
                                      <p:tavLst>
                                        <p:tav tm="0">
                                          <p:val>
                                            <p:fltVal val="0"/>
                                          </p:val>
                                        </p:tav>
                                        <p:tav tm="100000">
                                          <p:val>
                                            <p:strVal val="#ppt_w"/>
                                          </p:val>
                                        </p:tav>
                                      </p:tavLst>
                                    </p:anim>
                                    <p:anim calcmode="lin" valueType="num">
                                      <p:cBhvr>
                                        <p:cTn id="550" dur="1000" fill="hold"/>
                                        <p:tgtEl>
                                          <p:spTgt spid="207"/>
                                        </p:tgtEl>
                                        <p:attrNameLst>
                                          <p:attrName>ppt_h</p:attrName>
                                        </p:attrNameLst>
                                      </p:cBhvr>
                                      <p:tavLst>
                                        <p:tav tm="0">
                                          <p:val>
                                            <p:fltVal val="0"/>
                                          </p:val>
                                        </p:tav>
                                        <p:tav tm="100000">
                                          <p:val>
                                            <p:strVal val="#ppt_h"/>
                                          </p:val>
                                        </p:tav>
                                      </p:tavLst>
                                    </p:anim>
                                    <p:animEffect transition="in" filter="fade">
                                      <p:cBhvr>
                                        <p:cTn id="551" dur="1000"/>
                                        <p:tgtEl>
                                          <p:spTgt spid="207"/>
                                        </p:tgtEl>
                                      </p:cBhvr>
                                    </p:animEffect>
                                  </p:childTnLst>
                                </p:cTn>
                              </p:par>
                            </p:childTnLst>
                          </p:cTn>
                        </p:par>
                      </p:childTnLst>
                    </p:cTn>
                  </p:par>
                </p:childTnLst>
              </p:cTn>
              <p:nextCondLst>
                <p:cond evt="onClick" delay="0">
                  <p:tgtEl>
                    <p:spTgt spid="188"/>
                  </p:tgtEl>
                </p:cond>
              </p:nextCondLst>
            </p:seq>
            <p:seq concurrent="1" nextAc="seek">
              <p:cTn id="552" restart="whenNotActive" fill="hold" evtFilter="cancelBubble" nodeType="interactiveSeq">
                <p:stCondLst>
                  <p:cond evt="onClick" delay="0">
                    <p:tgtEl>
                      <p:spTgt spid="191"/>
                    </p:tgtEl>
                  </p:cond>
                </p:stCondLst>
                <p:endSync evt="end" delay="0">
                  <p:rtn val="all"/>
                </p:endSync>
                <p:childTnLst>
                  <p:par>
                    <p:cTn id="553" fill="hold">
                      <p:stCondLst>
                        <p:cond delay="0"/>
                      </p:stCondLst>
                      <p:childTnLst>
                        <p:par>
                          <p:cTn id="554" fill="hold">
                            <p:stCondLst>
                              <p:cond delay="0"/>
                            </p:stCondLst>
                            <p:childTnLst>
                              <p:par>
                                <p:cTn id="555" presetID="53" presetClass="entr" presetSubtype="0" fill="hold" grpId="0" nodeType="clickEffect">
                                  <p:stCondLst>
                                    <p:cond delay="0"/>
                                  </p:stCondLst>
                                  <p:childTnLst>
                                    <p:set>
                                      <p:cBhvr>
                                        <p:cTn id="556" dur="1" fill="hold">
                                          <p:stCondLst>
                                            <p:cond delay="0"/>
                                          </p:stCondLst>
                                        </p:cTn>
                                        <p:tgtEl>
                                          <p:spTgt spid="209"/>
                                        </p:tgtEl>
                                        <p:attrNameLst>
                                          <p:attrName>style.visibility</p:attrName>
                                        </p:attrNameLst>
                                      </p:cBhvr>
                                      <p:to>
                                        <p:strVal val="visible"/>
                                      </p:to>
                                    </p:set>
                                    <p:anim calcmode="lin" valueType="num">
                                      <p:cBhvr>
                                        <p:cTn id="557" dur="500" fill="hold"/>
                                        <p:tgtEl>
                                          <p:spTgt spid="209"/>
                                        </p:tgtEl>
                                        <p:attrNameLst>
                                          <p:attrName>ppt_w</p:attrName>
                                        </p:attrNameLst>
                                      </p:cBhvr>
                                      <p:tavLst>
                                        <p:tav tm="0">
                                          <p:val>
                                            <p:fltVal val="0"/>
                                          </p:val>
                                        </p:tav>
                                        <p:tav tm="100000">
                                          <p:val>
                                            <p:strVal val="#ppt_w"/>
                                          </p:val>
                                        </p:tav>
                                      </p:tavLst>
                                    </p:anim>
                                    <p:anim calcmode="lin" valueType="num">
                                      <p:cBhvr>
                                        <p:cTn id="558" dur="500" fill="hold"/>
                                        <p:tgtEl>
                                          <p:spTgt spid="209"/>
                                        </p:tgtEl>
                                        <p:attrNameLst>
                                          <p:attrName>ppt_h</p:attrName>
                                        </p:attrNameLst>
                                      </p:cBhvr>
                                      <p:tavLst>
                                        <p:tav tm="0">
                                          <p:val>
                                            <p:fltVal val="0"/>
                                          </p:val>
                                        </p:tav>
                                        <p:tav tm="100000">
                                          <p:val>
                                            <p:strVal val="#ppt_h"/>
                                          </p:val>
                                        </p:tav>
                                      </p:tavLst>
                                    </p:anim>
                                    <p:animEffect transition="in" filter="fade">
                                      <p:cBhvr>
                                        <p:cTn id="559" dur="500"/>
                                        <p:tgtEl>
                                          <p:spTgt spid="209"/>
                                        </p:tgtEl>
                                      </p:cBhvr>
                                    </p:animEffect>
                                  </p:childTnLst>
                                </p:cTn>
                              </p:par>
                            </p:childTnLst>
                          </p:cTn>
                        </p:par>
                      </p:childTnLst>
                    </p:cTn>
                  </p:par>
                </p:childTnLst>
              </p:cTn>
              <p:nextCondLst>
                <p:cond evt="onClick" delay="0">
                  <p:tgtEl>
                    <p:spTgt spid="191"/>
                  </p:tgtEl>
                </p:cond>
              </p:nextCondLst>
            </p:seq>
            <p:seq concurrent="1" nextAc="seek">
              <p:cTn id="560" restart="whenNotActive" fill="hold" evtFilter="cancelBubble" nodeType="interactiveSeq">
                <p:stCondLst>
                  <p:cond evt="onClick" delay="0">
                    <p:tgtEl>
                      <p:spTgt spid="194"/>
                    </p:tgtEl>
                  </p:cond>
                </p:stCondLst>
                <p:endSync evt="end" delay="0">
                  <p:rtn val="all"/>
                </p:endSync>
                <p:childTnLst>
                  <p:par>
                    <p:cTn id="561" fill="hold">
                      <p:stCondLst>
                        <p:cond delay="0"/>
                      </p:stCondLst>
                      <p:childTnLst>
                        <p:par>
                          <p:cTn id="562" fill="hold">
                            <p:stCondLst>
                              <p:cond delay="0"/>
                            </p:stCondLst>
                            <p:childTnLst>
                              <p:par>
                                <p:cTn id="563" presetID="53" presetClass="entr" presetSubtype="0" fill="hold" grpId="0" nodeType="clickEffect">
                                  <p:stCondLst>
                                    <p:cond delay="0"/>
                                  </p:stCondLst>
                                  <p:childTnLst>
                                    <p:set>
                                      <p:cBhvr>
                                        <p:cTn id="564" dur="1" fill="hold">
                                          <p:stCondLst>
                                            <p:cond delay="0"/>
                                          </p:stCondLst>
                                        </p:cTn>
                                        <p:tgtEl>
                                          <p:spTgt spid="206"/>
                                        </p:tgtEl>
                                        <p:attrNameLst>
                                          <p:attrName>style.visibility</p:attrName>
                                        </p:attrNameLst>
                                      </p:cBhvr>
                                      <p:to>
                                        <p:strVal val="visible"/>
                                      </p:to>
                                    </p:set>
                                    <p:anim calcmode="lin" valueType="num">
                                      <p:cBhvr>
                                        <p:cTn id="565" dur="1000" fill="hold"/>
                                        <p:tgtEl>
                                          <p:spTgt spid="206"/>
                                        </p:tgtEl>
                                        <p:attrNameLst>
                                          <p:attrName>ppt_w</p:attrName>
                                        </p:attrNameLst>
                                      </p:cBhvr>
                                      <p:tavLst>
                                        <p:tav tm="0">
                                          <p:val>
                                            <p:fltVal val="0"/>
                                          </p:val>
                                        </p:tav>
                                        <p:tav tm="100000">
                                          <p:val>
                                            <p:strVal val="#ppt_w"/>
                                          </p:val>
                                        </p:tav>
                                      </p:tavLst>
                                    </p:anim>
                                    <p:anim calcmode="lin" valueType="num">
                                      <p:cBhvr>
                                        <p:cTn id="566" dur="1000" fill="hold"/>
                                        <p:tgtEl>
                                          <p:spTgt spid="206"/>
                                        </p:tgtEl>
                                        <p:attrNameLst>
                                          <p:attrName>ppt_h</p:attrName>
                                        </p:attrNameLst>
                                      </p:cBhvr>
                                      <p:tavLst>
                                        <p:tav tm="0">
                                          <p:val>
                                            <p:fltVal val="0"/>
                                          </p:val>
                                        </p:tav>
                                        <p:tav tm="100000">
                                          <p:val>
                                            <p:strVal val="#ppt_h"/>
                                          </p:val>
                                        </p:tav>
                                      </p:tavLst>
                                    </p:anim>
                                    <p:animEffect transition="in" filter="fade">
                                      <p:cBhvr>
                                        <p:cTn id="567" dur="1000"/>
                                        <p:tgtEl>
                                          <p:spTgt spid="206"/>
                                        </p:tgtEl>
                                      </p:cBhvr>
                                    </p:animEffect>
                                  </p:childTnLst>
                                </p:cTn>
                              </p:par>
                            </p:childTnLst>
                          </p:cTn>
                        </p:par>
                      </p:childTnLst>
                    </p:cTn>
                  </p:par>
                </p:childTnLst>
              </p:cTn>
              <p:nextCondLst>
                <p:cond evt="onClick" delay="0">
                  <p:tgtEl>
                    <p:spTgt spid="194"/>
                  </p:tgtEl>
                </p:cond>
              </p:nextCondLst>
            </p:seq>
            <p:seq concurrent="1" nextAc="seek">
              <p:cTn id="568" restart="whenNotActive" fill="hold" evtFilter="cancelBubble" nodeType="interactiveSeq">
                <p:stCondLst>
                  <p:cond evt="onClick" delay="0">
                    <p:tgtEl>
                      <p:spTgt spid="197"/>
                    </p:tgtEl>
                  </p:cond>
                </p:stCondLst>
                <p:endSync evt="end" delay="0">
                  <p:rtn val="all"/>
                </p:endSync>
                <p:childTnLst>
                  <p:par>
                    <p:cTn id="569" fill="hold">
                      <p:stCondLst>
                        <p:cond delay="0"/>
                      </p:stCondLst>
                      <p:childTnLst>
                        <p:par>
                          <p:cTn id="570" fill="hold">
                            <p:stCondLst>
                              <p:cond delay="0"/>
                            </p:stCondLst>
                            <p:childTnLst>
                              <p:par>
                                <p:cTn id="571" presetID="53" presetClass="entr" presetSubtype="0" fill="hold" grpId="0" nodeType="clickEffect">
                                  <p:stCondLst>
                                    <p:cond delay="0"/>
                                  </p:stCondLst>
                                  <p:childTnLst>
                                    <p:set>
                                      <p:cBhvr>
                                        <p:cTn id="572" dur="1" fill="hold">
                                          <p:stCondLst>
                                            <p:cond delay="0"/>
                                          </p:stCondLst>
                                        </p:cTn>
                                        <p:tgtEl>
                                          <p:spTgt spid="204"/>
                                        </p:tgtEl>
                                        <p:attrNameLst>
                                          <p:attrName>style.visibility</p:attrName>
                                        </p:attrNameLst>
                                      </p:cBhvr>
                                      <p:to>
                                        <p:strVal val="visible"/>
                                      </p:to>
                                    </p:set>
                                    <p:anim calcmode="lin" valueType="num">
                                      <p:cBhvr>
                                        <p:cTn id="573" dur="1000" fill="hold"/>
                                        <p:tgtEl>
                                          <p:spTgt spid="204"/>
                                        </p:tgtEl>
                                        <p:attrNameLst>
                                          <p:attrName>ppt_w</p:attrName>
                                        </p:attrNameLst>
                                      </p:cBhvr>
                                      <p:tavLst>
                                        <p:tav tm="0">
                                          <p:val>
                                            <p:fltVal val="0"/>
                                          </p:val>
                                        </p:tav>
                                        <p:tav tm="100000">
                                          <p:val>
                                            <p:strVal val="#ppt_w"/>
                                          </p:val>
                                        </p:tav>
                                      </p:tavLst>
                                    </p:anim>
                                    <p:anim calcmode="lin" valueType="num">
                                      <p:cBhvr>
                                        <p:cTn id="574" dur="1000" fill="hold"/>
                                        <p:tgtEl>
                                          <p:spTgt spid="204"/>
                                        </p:tgtEl>
                                        <p:attrNameLst>
                                          <p:attrName>ppt_h</p:attrName>
                                        </p:attrNameLst>
                                      </p:cBhvr>
                                      <p:tavLst>
                                        <p:tav tm="0">
                                          <p:val>
                                            <p:fltVal val="0"/>
                                          </p:val>
                                        </p:tav>
                                        <p:tav tm="100000">
                                          <p:val>
                                            <p:strVal val="#ppt_h"/>
                                          </p:val>
                                        </p:tav>
                                      </p:tavLst>
                                    </p:anim>
                                    <p:animEffect transition="in" filter="fade">
                                      <p:cBhvr>
                                        <p:cTn id="575" dur="1000"/>
                                        <p:tgtEl>
                                          <p:spTgt spid="204"/>
                                        </p:tgtEl>
                                      </p:cBhvr>
                                    </p:animEffect>
                                  </p:childTnLst>
                                </p:cTn>
                              </p:par>
                            </p:childTnLst>
                          </p:cTn>
                        </p:par>
                      </p:childTnLst>
                    </p:cTn>
                  </p:par>
                </p:childTnLst>
              </p:cTn>
              <p:nextCondLst>
                <p:cond evt="onClick" delay="0">
                  <p:tgtEl>
                    <p:spTgt spid="197"/>
                  </p:tgtEl>
                </p:cond>
              </p:nextCondLst>
            </p:seq>
            <p:seq concurrent="1" nextAc="seek">
              <p:cTn id="576" restart="whenNotActive" fill="hold" evtFilter="cancelBubble" nodeType="interactiveSeq">
                <p:stCondLst>
                  <p:cond evt="onClick" delay="0">
                    <p:tgtEl>
                      <p:spTgt spid="200"/>
                    </p:tgtEl>
                  </p:cond>
                </p:stCondLst>
                <p:endSync evt="end" delay="0">
                  <p:rtn val="all"/>
                </p:endSync>
                <p:childTnLst>
                  <p:par>
                    <p:cTn id="577" fill="hold">
                      <p:stCondLst>
                        <p:cond delay="0"/>
                      </p:stCondLst>
                      <p:childTnLst>
                        <p:par>
                          <p:cTn id="578" fill="hold">
                            <p:stCondLst>
                              <p:cond delay="0"/>
                            </p:stCondLst>
                            <p:childTnLst>
                              <p:par>
                                <p:cTn id="579" presetID="53" presetClass="entr" presetSubtype="0" fill="hold" grpId="0" nodeType="clickEffect">
                                  <p:stCondLst>
                                    <p:cond delay="0"/>
                                  </p:stCondLst>
                                  <p:childTnLst>
                                    <p:set>
                                      <p:cBhvr>
                                        <p:cTn id="580" dur="1" fill="hold">
                                          <p:stCondLst>
                                            <p:cond delay="0"/>
                                          </p:stCondLst>
                                        </p:cTn>
                                        <p:tgtEl>
                                          <p:spTgt spid="208"/>
                                        </p:tgtEl>
                                        <p:attrNameLst>
                                          <p:attrName>style.visibility</p:attrName>
                                        </p:attrNameLst>
                                      </p:cBhvr>
                                      <p:to>
                                        <p:strVal val="visible"/>
                                      </p:to>
                                    </p:set>
                                    <p:anim calcmode="lin" valueType="num">
                                      <p:cBhvr>
                                        <p:cTn id="581" dur="500" fill="hold"/>
                                        <p:tgtEl>
                                          <p:spTgt spid="208"/>
                                        </p:tgtEl>
                                        <p:attrNameLst>
                                          <p:attrName>ppt_w</p:attrName>
                                        </p:attrNameLst>
                                      </p:cBhvr>
                                      <p:tavLst>
                                        <p:tav tm="0">
                                          <p:val>
                                            <p:fltVal val="0"/>
                                          </p:val>
                                        </p:tav>
                                        <p:tav tm="100000">
                                          <p:val>
                                            <p:strVal val="#ppt_w"/>
                                          </p:val>
                                        </p:tav>
                                      </p:tavLst>
                                    </p:anim>
                                    <p:anim calcmode="lin" valueType="num">
                                      <p:cBhvr>
                                        <p:cTn id="582" dur="500" fill="hold"/>
                                        <p:tgtEl>
                                          <p:spTgt spid="208"/>
                                        </p:tgtEl>
                                        <p:attrNameLst>
                                          <p:attrName>ppt_h</p:attrName>
                                        </p:attrNameLst>
                                      </p:cBhvr>
                                      <p:tavLst>
                                        <p:tav tm="0">
                                          <p:val>
                                            <p:fltVal val="0"/>
                                          </p:val>
                                        </p:tav>
                                        <p:tav tm="100000">
                                          <p:val>
                                            <p:strVal val="#ppt_h"/>
                                          </p:val>
                                        </p:tav>
                                      </p:tavLst>
                                    </p:anim>
                                    <p:animEffect transition="in" filter="fade">
                                      <p:cBhvr>
                                        <p:cTn id="583" dur="500"/>
                                        <p:tgtEl>
                                          <p:spTgt spid="208"/>
                                        </p:tgtEl>
                                      </p:cBhvr>
                                    </p:animEffect>
                                  </p:childTnLst>
                                </p:cTn>
                              </p:par>
                            </p:childTnLst>
                          </p:cTn>
                        </p:par>
                      </p:childTnLst>
                    </p:cTn>
                  </p:par>
                </p:childTnLst>
              </p:cTn>
              <p:nextCondLst>
                <p:cond evt="onClick" delay="0">
                  <p:tgtEl>
                    <p:spTgt spid="200"/>
                  </p:tgtEl>
                </p:cond>
              </p:nextCondLst>
            </p:seq>
            <p:seq concurrent="1" nextAc="seek">
              <p:cTn id="584" restart="whenNotActive" fill="hold" evtFilter="cancelBubble" nodeType="interactiveSeq">
                <p:stCondLst>
                  <p:cond evt="onClick" delay="0">
                    <p:tgtEl>
                      <p:spTgt spid="210"/>
                    </p:tgtEl>
                  </p:cond>
                </p:stCondLst>
                <p:endSync evt="end" delay="0">
                  <p:rtn val="all"/>
                </p:endSync>
                <p:childTnLst>
                  <p:par>
                    <p:cTn id="585" fill="hold">
                      <p:stCondLst>
                        <p:cond delay="0"/>
                      </p:stCondLst>
                      <p:childTnLst>
                        <p:par>
                          <p:cTn id="586" fill="hold">
                            <p:stCondLst>
                              <p:cond delay="0"/>
                            </p:stCondLst>
                            <p:childTnLst>
                              <p:par>
                                <p:cTn id="587" presetID="53" presetClass="entr" presetSubtype="0" fill="hold" grpId="0" nodeType="clickEffect">
                                  <p:stCondLst>
                                    <p:cond delay="0"/>
                                  </p:stCondLst>
                                  <p:childTnLst>
                                    <p:set>
                                      <p:cBhvr>
                                        <p:cTn id="588" dur="1" fill="hold">
                                          <p:stCondLst>
                                            <p:cond delay="0"/>
                                          </p:stCondLst>
                                        </p:cTn>
                                        <p:tgtEl>
                                          <p:spTgt spid="213"/>
                                        </p:tgtEl>
                                        <p:attrNameLst>
                                          <p:attrName>style.visibility</p:attrName>
                                        </p:attrNameLst>
                                      </p:cBhvr>
                                      <p:to>
                                        <p:strVal val="visible"/>
                                      </p:to>
                                    </p:set>
                                    <p:anim calcmode="lin" valueType="num">
                                      <p:cBhvr>
                                        <p:cTn id="589" dur="500" fill="hold"/>
                                        <p:tgtEl>
                                          <p:spTgt spid="213"/>
                                        </p:tgtEl>
                                        <p:attrNameLst>
                                          <p:attrName>ppt_w</p:attrName>
                                        </p:attrNameLst>
                                      </p:cBhvr>
                                      <p:tavLst>
                                        <p:tav tm="0">
                                          <p:val>
                                            <p:fltVal val="0"/>
                                          </p:val>
                                        </p:tav>
                                        <p:tav tm="100000">
                                          <p:val>
                                            <p:strVal val="#ppt_w"/>
                                          </p:val>
                                        </p:tav>
                                      </p:tavLst>
                                    </p:anim>
                                    <p:anim calcmode="lin" valueType="num">
                                      <p:cBhvr>
                                        <p:cTn id="590" dur="500" fill="hold"/>
                                        <p:tgtEl>
                                          <p:spTgt spid="213"/>
                                        </p:tgtEl>
                                        <p:attrNameLst>
                                          <p:attrName>ppt_h</p:attrName>
                                        </p:attrNameLst>
                                      </p:cBhvr>
                                      <p:tavLst>
                                        <p:tav tm="0">
                                          <p:val>
                                            <p:fltVal val="0"/>
                                          </p:val>
                                        </p:tav>
                                        <p:tav tm="100000">
                                          <p:val>
                                            <p:strVal val="#ppt_h"/>
                                          </p:val>
                                        </p:tav>
                                      </p:tavLst>
                                    </p:anim>
                                    <p:animEffect transition="in" filter="fade">
                                      <p:cBhvr>
                                        <p:cTn id="591" dur="500"/>
                                        <p:tgtEl>
                                          <p:spTgt spid="213"/>
                                        </p:tgtEl>
                                      </p:cBhvr>
                                    </p:animEffect>
                                  </p:childTnLst>
                                </p:cTn>
                              </p:par>
                            </p:childTnLst>
                          </p:cTn>
                        </p:par>
                      </p:childTnLst>
                    </p:cTn>
                  </p:par>
                </p:childTnLst>
              </p:cTn>
              <p:nextCondLst>
                <p:cond evt="onClick" delay="0">
                  <p:tgtEl>
                    <p:spTgt spid="210"/>
                  </p:tgtEl>
                </p:cond>
              </p:nextCondLst>
            </p:seq>
          </p:childTnLst>
        </p:cTn>
      </p:par>
    </p:tnLst>
    <p:bldLst>
      <p:bldP spid="43" grpId="0" animBg="1"/>
      <p:bldP spid="44" grpId="0" animBg="1"/>
      <p:bldP spid="45" grpId="0" animBg="1"/>
      <p:bldP spid="46" grpId="0" animBg="1"/>
      <p:bldP spid="47" grpId="0" animBg="1"/>
      <p:bldP spid="48" grpId="0" animBg="1"/>
      <p:bldP spid="49" grpId="0" animBg="1"/>
      <p:bldP spid="66" grpId="0" animBg="1"/>
      <p:bldP spid="67" grpId="0" animBg="1"/>
      <p:bldP spid="68" grpId="0" animBg="1"/>
      <p:bldP spid="69" grpId="0" animBg="1"/>
      <p:bldP spid="70" grpId="0" animBg="1"/>
      <p:bldP spid="71" grpId="0" animBg="1"/>
      <p:bldP spid="72" grpId="0" animBg="1"/>
      <p:bldP spid="76" grpId="0" animBg="1"/>
      <p:bldP spid="99" grpId="0" animBg="1"/>
      <p:bldP spid="100" grpId="0" animBg="1"/>
      <p:bldP spid="101" grpId="0" animBg="1"/>
      <p:bldP spid="102" grpId="0" animBg="1"/>
      <p:bldP spid="103" grpId="0" animBg="1"/>
      <p:bldP spid="104" grpId="0" animBg="1"/>
      <p:bldP spid="105" grpId="0" animBg="1"/>
      <p:bldP spid="109" grpId="0" animBg="1"/>
      <p:bldP spid="132" grpId="0" animBg="1"/>
      <p:bldP spid="133" grpId="0" animBg="1"/>
      <p:bldP spid="134" grpId="0" animBg="1"/>
      <p:bldP spid="135" grpId="0" animBg="1"/>
      <p:bldP spid="136" grpId="0" animBg="1"/>
      <p:bldP spid="137" grpId="0" animBg="1"/>
      <p:bldP spid="138" grpId="0" animBg="1"/>
      <p:bldP spid="142" grpId="0" animBg="1"/>
      <p:bldP spid="166" grpId="0" animBg="1"/>
      <p:bldP spid="167" grpId="0" animBg="1"/>
      <p:bldP spid="168" grpId="0" animBg="1"/>
      <p:bldP spid="169" grpId="0" animBg="1"/>
      <p:bldP spid="170" grpId="0" animBg="1"/>
      <p:bldP spid="171" grpId="0" animBg="1"/>
      <p:bldP spid="172" grpId="0" animBg="1"/>
      <p:bldP spid="176" grpId="0" animBg="1"/>
      <p:bldP spid="178" grpId="0"/>
      <p:bldP spid="178" grpId="1"/>
      <p:bldP spid="203" grpId="0" animBg="1"/>
      <p:bldP spid="204" grpId="0" animBg="1"/>
      <p:bldP spid="205" grpId="0" animBg="1"/>
      <p:bldP spid="206" grpId="0" animBg="1"/>
      <p:bldP spid="207" grpId="0" animBg="1"/>
      <p:bldP spid="208" grpId="0" animBg="1"/>
      <p:bldP spid="209" grpId="0" animBg="1"/>
      <p:bldP spid="2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5"/>
          <p:cNvSpPr txBox="1">
            <a:spLocks noChangeArrowheads="1"/>
          </p:cNvSpPr>
          <p:nvPr/>
        </p:nvSpPr>
        <p:spPr bwMode="auto">
          <a:xfrm>
            <a:off x="2679700" y="203200"/>
            <a:ext cx="4629150" cy="366713"/>
          </a:xfrm>
          <a:prstGeom prst="rect">
            <a:avLst/>
          </a:prstGeom>
          <a:noFill/>
          <a:ln w="9525">
            <a:noFill/>
            <a:round/>
            <a:headEnd/>
            <a:tailEnd/>
          </a:ln>
        </p:spPr>
        <p:txBody>
          <a:bodyPr wrap="none" anchor="ctr"/>
          <a:lstStyle/>
          <a:p>
            <a:endParaRPr lang="ru-RU"/>
          </a:p>
        </p:txBody>
      </p:sp>
      <p:sp>
        <p:nvSpPr>
          <p:cNvPr id="15376" name="Rectangle 16"/>
          <p:cNvSpPr>
            <a:spLocks noChangeArrowheads="1"/>
          </p:cNvSpPr>
          <p:nvPr/>
        </p:nvSpPr>
        <p:spPr bwMode="auto">
          <a:xfrm>
            <a:off x="714348" y="0"/>
            <a:ext cx="8215370" cy="586957"/>
          </a:xfrm>
          <a:prstGeom prst="rect">
            <a:avLst/>
          </a:prstGeom>
          <a:noFill/>
          <a:ln w="9525">
            <a:noFill/>
            <a:round/>
            <a:headEnd/>
            <a:tailEnd/>
          </a:ln>
          <a:effectLst/>
        </p:spPr>
        <p:txBody>
          <a:bodyPr wrap="square" lIns="90000" tIns="46800" rIns="90000" bIns="46800">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200" b="1" dirty="0">
                <a:solidFill>
                  <a:srgbClr val="FF0000"/>
                </a:solidFill>
                <a:effectLst>
                  <a:outerShdw blurRad="38100" dist="38100" dir="2700000" algn="tl">
                    <a:srgbClr val="C0C0C0"/>
                  </a:outerShdw>
                </a:effectLst>
                <a:latin typeface="Times New Roman" pitchFamily="16" charset="0"/>
              </a:rPr>
              <a:t>Игра </a:t>
            </a:r>
            <a:r>
              <a:rPr lang="ru-RU" sz="3200" b="1" dirty="0" smtClean="0">
                <a:solidFill>
                  <a:srgbClr val="FF0000"/>
                </a:solidFill>
                <a:effectLst>
                  <a:outerShdw blurRad="38100" dist="38100" dir="2700000" algn="tl">
                    <a:srgbClr val="C0C0C0"/>
                  </a:outerShdw>
                </a:effectLst>
                <a:latin typeface="Times New Roman" pitchFamily="16" charset="0"/>
              </a:rPr>
              <a:t>третьей </a:t>
            </a:r>
            <a:r>
              <a:rPr lang="ru-RU" sz="3200" b="1" dirty="0">
                <a:solidFill>
                  <a:srgbClr val="FF0000"/>
                </a:solidFill>
                <a:effectLst>
                  <a:outerShdw blurRad="38100" dist="38100" dir="2700000" algn="tl">
                    <a:srgbClr val="C0C0C0"/>
                  </a:outerShdw>
                </a:effectLst>
                <a:latin typeface="Times New Roman" pitchFamily="16" charset="0"/>
              </a:rPr>
              <a:t>тройки игроков</a:t>
            </a:r>
          </a:p>
        </p:txBody>
      </p:sp>
      <p:sp>
        <p:nvSpPr>
          <p:cNvPr id="14340" name="Text Box 17"/>
          <p:cNvSpPr txBox="1">
            <a:spLocks noChangeArrowheads="1"/>
          </p:cNvSpPr>
          <p:nvPr/>
        </p:nvSpPr>
        <p:spPr bwMode="auto">
          <a:xfrm>
            <a:off x="808038" y="995363"/>
            <a:ext cx="4700587" cy="366712"/>
          </a:xfrm>
          <a:prstGeom prst="rect">
            <a:avLst/>
          </a:prstGeom>
          <a:noFill/>
          <a:ln w="9525">
            <a:noFill/>
            <a:round/>
            <a:headEnd/>
            <a:tailEnd/>
          </a:ln>
        </p:spPr>
        <p:txBody>
          <a:bodyPr wrap="none" anchor="ctr"/>
          <a:lstStyle/>
          <a:p>
            <a:endParaRPr lang="ru-RU"/>
          </a:p>
        </p:txBody>
      </p:sp>
      <p:grpSp>
        <p:nvGrpSpPr>
          <p:cNvPr id="2" name="Group 47"/>
          <p:cNvGrpSpPr>
            <a:grpSpLocks/>
          </p:cNvGrpSpPr>
          <p:nvPr/>
        </p:nvGrpSpPr>
        <p:grpSpPr bwMode="auto">
          <a:xfrm>
            <a:off x="642910" y="857232"/>
            <a:ext cx="756114" cy="716164"/>
            <a:chOff x="1229" y="1125"/>
            <a:chExt cx="1265" cy="277"/>
          </a:xfrm>
        </p:grpSpPr>
        <p:sp>
          <p:nvSpPr>
            <p:cNvPr id="14369" name="Text Box 29"/>
            <p:cNvSpPr txBox="1">
              <a:spLocks noChangeArrowheads="1"/>
            </p:cNvSpPr>
            <p:nvPr/>
          </p:nvSpPr>
          <p:spPr bwMode="auto">
            <a:xfrm>
              <a:off x="1707" y="1125"/>
              <a:ext cx="288" cy="218"/>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4370" name="Text Box 30"/>
            <p:cNvSpPr txBox="1">
              <a:spLocks noChangeArrowheads="1"/>
            </p:cNvSpPr>
            <p:nvPr/>
          </p:nvSpPr>
          <p:spPr bwMode="auto">
            <a:xfrm>
              <a:off x="1229" y="1125"/>
              <a:ext cx="1265" cy="27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1</a:t>
              </a:r>
              <a:endParaRPr lang="en-US" sz="3200" b="1" i="1">
                <a:solidFill>
                  <a:srgbClr val="000066"/>
                </a:solidFill>
                <a:latin typeface="Times New Roman" pitchFamily="16" charset="0"/>
                <a:cs typeface="Arial" charset="0"/>
              </a:endParaRPr>
            </a:p>
          </p:txBody>
        </p:sp>
      </p:grpSp>
      <p:grpSp>
        <p:nvGrpSpPr>
          <p:cNvPr id="3" name="Group 48"/>
          <p:cNvGrpSpPr>
            <a:grpSpLocks/>
          </p:cNvGrpSpPr>
          <p:nvPr/>
        </p:nvGrpSpPr>
        <p:grpSpPr bwMode="auto">
          <a:xfrm>
            <a:off x="2714612" y="857232"/>
            <a:ext cx="755825" cy="716250"/>
            <a:chOff x="1128" y="1778"/>
            <a:chExt cx="1265" cy="212"/>
          </a:xfrm>
        </p:grpSpPr>
        <p:sp>
          <p:nvSpPr>
            <p:cNvPr id="14367" name="Text Box 32"/>
            <p:cNvSpPr txBox="1">
              <a:spLocks noChangeArrowheads="1"/>
            </p:cNvSpPr>
            <p:nvPr/>
          </p:nvSpPr>
          <p:spPr bwMode="auto">
            <a:xfrm>
              <a:off x="1486" y="1804"/>
              <a:ext cx="288" cy="16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4368" name="Text Box 34"/>
            <p:cNvSpPr txBox="1">
              <a:spLocks noChangeArrowheads="1"/>
            </p:cNvSpPr>
            <p:nvPr/>
          </p:nvSpPr>
          <p:spPr bwMode="auto">
            <a:xfrm>
              <a:off x="1128" y="1778"/>
              <a:ext cx="1265" cy="212"/>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3</a:t>
              </a:r>
              <a:endParaRPr lang="en-US" sz="3200" b="1" i="1">
                <a:solidFill>
                  <a:srgbClr val="000066"/>
                </a:solidFill>
                <a:latin typeface="Times New Roman" pitchFamily="16" charset="0"/>
                <a:cs typeface="Arial" charset="0"/>
              </a:endParaRPr>
            </a:p>
          </p:txBody>
        </p:sp>
      </p:grpSp>
      <p:grpSp>
        <p:nvGrpSpPr>
          <p:cNvPr id="4" name="Group 49"/>
          <p:cNvGrpSpPr>
            <a:grpSpLocks/>
          </p:cNvGrpSpPr>
          <p:nvPr/>
        </p:nvGrpSpPr>
        <p:grpSpPr bwMode="auto">
          <a:xfrm>
            <a:off x="4714876" y="857232"/>
            <a:ext cx="763845" cy="695782"/>
            <a:chOff x="1254" y="2223"/>
            <a:chExt cx="1316" cy="1082"/>
          </a:xfrm>
        </p:grpSpPr>
        <p:sp>
          <p:nvSpPr>
            <p:cNvPr id="14365" name="Text Box 36"/>
            <p:cNvSpPr txBox="1">
              <a:spLocks noChangeArrowheads="1"/>
            </p:cNvSpPr>
            <p:nvPr/>
          </p:nvSpPr>
          <p:spPr bwMode="auto">
            <a:xfrm>
              <a:off x="1746" y="2631"/>
              <a:ext cx="288" cy="378"/>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4366" name="Text Box 38"/>
            <p:cNvSpPr txBox="1">
              <a:spLocks noChangeArrowheads="1"/>
            </p:cNvSpPr>
            <p:nvPr/>
          </p:nvSpPr>
          <p:spPr bwMode="auto">
            <a:xfrm>
              <a:off x="1254" y="2223"/>
              <a:ext cx="1316" cy="1082"/>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5</a:t>
              </a:r>
            </a:p>
            <a:p>
              <a:pPr>
                <a:spcBef>
                  <a:spcPct val="50000"/>
                </a:spcBef>
              </a:pPr>
              <a:endParaRPr lang="en-US" sz="3200" b="1" i="1">
                <a:solidFill>
                  <a:srgbClr val="000066"/>
                </a:solidFill>
                <a:latin typeface="Times New Roman" pitchFamily="16" charset="0"/>
                <a:cs typeface="Arial" charset="0"/>
              </a:endParaRPr>
            </a:p>
          </p:txBody>
        </p:sp>
      </p:grpSp>
      <p:grpSp>
        <p:nvGrpSpPr>
          <p:cNvPr id="5" name="Group 51"/>
          <p:cNvGrpSpPr>
            <a:grpSpLocks/>
          </p:cNvGrpSpPr>
          <p:nvPr/>
        </p:nvGrpSpPr>
        <p:grpSpPr bwMode="auto">
          <a:xfrm>
            <a:off x="6715140" y="857700"/>
            <a:ext cx="766168" cy="715469"/>
            <a:chOff x="1261" y="3791"/>
            <a:chExt cx="1321" cy="199"/>
          </a:xfrm>
        </p:grpSpPr>
        <p:sp>
          <p:nvSpPr>
            <p:cNvPr id="14363" name="Text Box 44"/>
            <p:cNvSpPr txBox="1">
              <a:spLocks noChangeArrowheads="1"/>
            </p:cNvSpPr>
            <p:nvPr/>
          </p:nvSpPr>
          <p:spPr bwMode="auto">
            <a:xfrm>
              <a:off x="1877" y="3795"/>
              <a:ext cx="288" cy="15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4364" name="Text Box 46"/>
            <p:cNvSpPr txBox="1">
              <a:spLocks noChangeArrowheads="1"/>
            </p:cNvSpPr>
            <p:nvPr/>
          </p:nvSpPr>
          <p:spPr bwMode="auto">
            <a:xfrm>
              <a:off x="1261" y="3791"/>
              <a:ext cx="1321" cy="199"/>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dirty="0">
                  <a:solidFill>
                    <a:srgbClr val="000066"/>
                  </a:solidFill>
                  <a:latin typeface="Times New Roman" pitchFamily="16" charset="0"/>
                  <a:cs typeface="Arial" charset="0"/>
                </a:rPr>
                <a:t>7</a:t>
              </a:r>
              <a:endParaRPr lang="en-US" sz="3200" b="1" i="1" dirty="0">
                <a:solidFill>
                  <a:srgbClr val="000066"/>
                </a:solidFill>
                <a:latin typeface="Times New Roman" pitchFamily="16" charset="0"/>
                <a:cs typeface="Arial" charset="0"/>
              </a:endParaRPr>
            </a:p>
          </p:txBody>
        </p:sp>
      </p:grpSp>
      <p:grpSp>
        <p:nvGrpSpPr>
          <p:cNvPr id="6" name="Group 47"/>
          <p:cNvGrpSpPr>
            <a:grpSpLocks/>
          </p:cNvGrpSpPr>
          <p:nvPr/>
        </p:nvGrpSpPr>
        <p:grpSpPr bwMode="auto">
          <a:xfrm>
            <a:off x="3714744" y="857232"/>
            <a:ext cx="756114" cy="714380"/>
            <a:chOff x="1349" y="1100"/>
            <a:chExt cx="1265" cy="201"/>
          </a:xfrm>
        </p:grpSpPr>
        <p:sp>
          <p:nvSpPr>
            <p:cNvPr id="14361" name="Text Box 29"/>
            <p:cNvSpPr txBox="1">
              <a:spLocks noChangeArrowheads="1"/>
            </p:cNvSpPr>
            <p:nvPr/>
          </p:nvSpPr>
          <p:spPr bwMode="auto">
            <a:xfrm>
              <a:off x="1707" y="1125"/>
              <a:ext cx="288" cy="159"/>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4362" name="Text Box 30"/>
            <p:cNvSpPr txBox="1">
              <a:spLocks noChangeArrowheads="1"/>
            </p:cNvSpPr>
            <p:nvPr/>
          </p:nvSpPr>
          <p:spPr bwMode="auto">
            <a:xfrm>
              <a:off x="1349" y="1100"/>
              <a:ext cx="1265" cy="201"/>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4</a:t>
              </a:r>
              <a:endParaRPr lang="en-US" sz="3200" b="1" i="1">
                <a:solidFill>
                  <a:srgbClr val="000066"/>
                </a:solidFill>
                <a:latin typeface="Times New Roman" pitchFamily="16" charset="0"/>
                <a:cs typeface="Arial" charset="0"/>
              </a:endParaRPr>
            </a:p>
          </p:txBody>
        </p:sp>
      </p:grpSp>
      <p:grpSp>
        <p:nvGrpSpPr>
          <p:cNvPr id="7" name="Group 48"/>
          <p:cNvGrpSpPr>
            <a:grpSpLocks/>
          </p:cNvGrpSpPr>
          <p:nvPr/>
        </p:nvGrpSpPr>
        <p:grpSpPr bwMode="auto">
          <a:xfrm>
            <a:off x="1714480" y="857232"/>
            <a:ext cx="755826" cy="716118"/>
            <a:chOff x="1247" y="1567"/>
            <a:chExt cx="1265" cy="277"/>
          </a:xfrm>
        </p:grpSpPr>
        <p:sp>
          <p:nvSpPr>
            <p:cNvPr id="14359" name="Text Box 32"/>
            <p:cNvSpPr txBox="1">
              <a:spLocks noChangeArrowheads="1"/>
            </p:cNvSpPr>
            <p:nvPr/>
          </p:nvSpPr>
          <p:spPr bwMode="auto">
            <a:xfrm>
              <a:off x="1606" y="1567"/>
              <a:ext cx="288" cy="218"/>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4360" name="Text Box 34"/>
            <p:cNvSpPr txBox="1">
              <a:spLocks noChangeArrowheads="1"/>
            </p:cNvSpPr>
            <p:nvPr/>
          </p:nvSpPr>
          <p:spPr bwMode="auto">
            <a:xfrm>
              <a:off x="1247" y="1567"/>
              <a:ext cx="1265" cy="27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2</a:t>
              </a:r>
              <a:endParaRPr lang="en-US" sz="3200" b="1" i="1">
                <a:solidFill>
                  <a:srgbClr val="000066"/>
                </a:solidFill>
                <a:latin typeface="Times New Roman" pitchFamily="16" charset="0"/>
                <a:cs typeface="Arial" charset="0"/>
              </a:endParaRPr>
            </a:p>
          </p:txBody>
        </p:sp>
      </p:grpSp>
      <p:grpSp>
        <p:nvGrpSpPr>
          <p:cNvPr id="8" name="Group 51"/>
          <p:cNvGrpSpPr>
            <a:grpSpLocks/>
          </p:cNvGrpSpPr>
          <p:nvPr/>
        </p:nvGrpSpPr>
        <p:grpSpPr bwMode="auto">
          <a:xfrm>
            <a:off x="5715008" y="857232"/>
            <a:ext cx="766168" cy="715469"/>
            <a:chOff x="1261" y="3773"/>
            <a:chExt cx="1321" cy="199"/>
          </a:xfrm>
        </p:grpSpPr>
        <p:sp>
          <p:nvSpPr>
            <p:cNvPr id="14357" name="Text Box 44"/>
            <p:cNvSpPr txBox="1">
              <a:spLocks noChangeArrowheads="1"/>
            </p:cNvSpPr>
            <p:nvPr/>
          </p:nvSpPr>
          <p:spPr bwMode="auto">
            <a:xfrm>
              <a:off x="1754" y="3797"/>
              <a:ext cx="288" cy="15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4358" name="Text Box 46"/>
            <p:cNvSpPr txBox="1">
              <a:spLocks noChangeArrowheads="1"/>
            </p:cNvSpPr>
            <p:nvPr/>
          </p:nvSpPr>
          <p:spPr bwMode="auto">
            <a:xfrm>
              <a:off x="1261" y="3773"/>
              <a:ext cx="1321" cy="199"/>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6</a:t>
              </a:r>
              <a:endParaRPr lang="en-US" sz="3200" b="1" i="1">
                <a:solidFill>
                  <a:srgbClr val="000066"/>
                </a:solidFill>
                <a:latin typeface="Times New Roman" pitchFamily="16" charset="0"/>
                <a:cs typeface="Arial" charset="0"/>
              </a:endParaRPr>
            </a:p>
          </p:txBody>
        </p:sp>
      </p:grpSp>
      <p:sp>
        <p:nvSpPr>
          <p:cNvPr id="43" name="AutoShape 11"/>
          <p:cNvSpPr>
            <a:spLocks noChangeArrowheads="1"/>
          </p:cNvSpPr>
          <p:nvPr/>
        </p:nvSpPr>
        <p:spPr bwMode="auto">
          <a:xfrm>
            <a:off x="642910" y="785794"/>
            <a:ext cx="785813" cy="785812"/>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002060"/>
                </a:solidFill>
                <a:latin typeface="Times New Roman" pitchFamily="16" charset="0"/>
              </a:rPr>
              <a:t>Г</a:t>
            </a:r>
          </a:p>
        </p:txBody>
      </p:sp>
      <p:sp>
        <p:nvSpPr>
          <p:cNvPr id="44" name="AutoShape 15"/>
          <p:cNvSpPr>
            <a:spLocks noChangeArrowheads="1"/>
          </p:cNvSpPr>
          <p:nvPr/>
        </p:nvSpPr>
        <p:spPr bwMode="auto">
          <a:xfrm>
            <a:off x="1643042" y="785794"/>
            <a:ext cx="857256" cy="785818"/>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002060"/>
                </a:solidFill>
                <a:latin typeface="Times New Roman" pitchFamily="16" charset="0"/>
              </a:rPr>
              <a:t>Л</a:t>
            </a:r>
            <a:endParaRPr lang="ru-RU" sz="2000" b="1" i="1" dirty="0">
              <a:solidFill>
                <a:srgbClr val="002060"/>
              </a:solidFill>
              <a:latin typeface="Times New Roman" pitchFamily="16" charset="0"/>
            </a:endParaRPr>
          </a:p>
        </p:txBody>
      </p:sp>
      <p:sp>
        <p:nvSpPr>
          <p:cNvPr id="45" name="AutoShape 15"/>
          <p:cNvSpPr>
            <a:spLocks noChangeArrowheads="1"/>
          </p:cNvSpPr>
          <p:nvPr/>
        </p:nvSpPr>
        <p:spPr bwMode="auto">
          <a:xfrm>
            <a:off x="2643174" y="785794"/>
            <a:ext cx="857256" cy="785818"/>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002060"/>
                </a:solidFill>
                <a:latin typeface="Times New Roman" pitchFamily="16" charset="0"/>
              </a:rPr>
              <a:t>А</a:t>
            </a:r>
            <a:endParaRPr lang="ru-RU" sz="2000" b="1" i="1" dirty="0">
              <a:solidFill>
                <a:srgbClr val="002060"/>
              </a:solidFill>
              <a:latin typeface="Times New Roman" pitchFamily="16" charset="0"/>
            </a:endParaRPr>
          </a:p>
        </p:txBody>
      </p:sp>
      <p:sp>
        <p:nvSpPr>
          <p:cNvPr id="46" name="AutoShape 11"/>
          <p:cNvSpPr>
            <a:spLocks noChangeArrowheads="1"/>
          </p:cNvSpPr>
          <p:nvPr/>
        </p:nvSpPr>
        <p:spPr bwMode="auto">
          <a:xfrm>
            <a:off x="3643306" y="785794"/>
            <a:ext cx="857250" cy="785812"/>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002060"/>
                </a:solidFill>
                <a:latin typeface="Times New Roman" pitchFamily="16" charset="0"/>
              </a:rPr>
              <a:t>З</a:t>
            </a:r>
            <a:endParaRPr lang="ru-RU" sz="2000" b="1" i="1" dirty="0">
              <a:solidFill>
                <a:srgbClr val="002060"/>
              </a:solidFill>
              <a:latin typeface="Times New Roman" pitchFamily="16" charset="0"/>
            </a:endParaRPr>
          </a:p>
        </p:txBody>
      </p:sp>
      <p:sp>
        <p:nvSpPr>
          <p:cNvPr id="47" name="AutoShape 19"/>
          <p:cNvSpPr>
            <a:spLocks noChangeArrowheads="1"/>
          </p:cNvSpPr>
          <p:nvPr/>
        </p:nvSpPr>
        <p:spPr bwMode="auto">
          <a:xfrm>
            <a:off x="4643438" y="785794"/>
            <a:ext cx="857250" cy="785818"/>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002060"/>
                </a:solidFill>
                <a:latin typeface="Times New Roman" pitchFamily="16" charset="0"/>
              </a:rPr>
              <a:t>О</a:t>
            </a:r>
            <a:endParaRPr lang="ru-RU" sz="2000" b="1" i="1" dirty="0">
              <a:solidFill>
                <a:srgbClr val="002060"/>
              </a:solidFill>
              <a:latin typeface="Times New Roman" pitchFamily="16" charset="0"/>
            </a:endParaRPr>
          </a:p>
        </p:txBody>
      </p:sp>
      <p:sp>
        <p:nvSpPr>
          <p:cNvPr id="48" name="AutoShape 23"/>
          <p:cNvSpPr>
            <a:spLocks noChangeArrowheads="1"/>
          </p:cNvSpPr>
          <p:nvPr/>
        </p:nvSpPr>
        <p:spPr bwMode="auto">
          <a:xfrm>
            <a:off x="5643570" y="785794"/>
            <a:ext cx="857250" cy="785818"/>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002060"/>
                </a:solidFill>
                <a:latin typeface="Times New Roman" pitchFamily="16" charset="0"/>
              </a:rPr>
              <a:t>М</a:t>
            </a:r>
            <a:endParaRPr lang="ru-RU" sz="2000" b="1" i="1" dirty="0">
              <a:solidFill>
                <a:srgbClr val="002060"/>
              </a:solidFill>
              <a:latin typeface="Times New Roman" pitchFamily="16" charset="0"/>
            </a:endParaRPr>
          </a:p>
        </p:txBody>
      </p:sp>
      <p:sp>
        <p:nvSpPr>
          <p:cNvPr id="49" name="AutoShape 23"/>
          <p:cNvSpPr>
            <a:spLocks noChangeArrowheads="1"/>
          </p:cNvSpPr>
          <p:nvPr/>
        </p:nvSpPr>
        <p:spPr bwMode="auto">
          <a:xfrm>
            <a:off x="6643702" y="785794"/>
            <a:ext cx="857250" cy="785818"/>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002060"/>
                </a:solidFill>
                <a:latin typeface="Times New Roman" pitchFamily="16" charset="0"/>
              </a:rPr>
              <a:t>Е</a:t>
            </a:r>
            <a:endParaRPr lang="ru-RU" sz="2000" b="1" i="1" dirty="0">
              <a:solidFill>
                <a:srgbClr val="002060"/>
              </a:solidFill>
              <a:latin typeface="Times New Roman" pitchFamily="16" charset="0"/>
            </a:endParaRPr>
          </a:p>
        </p:txBody>
      </p:sp>
      <p:grpSp>
        <p:nvGrpSpPr>
          <p:cNvPr id="9" name="Group 51"/>
          <p:cNvGrpSpPr>
            <a:grpSpLocks/>
          </p:cNvGrpSpPr>
          <p:nvPr/>
        </p:nvGrpSpPr>
        <p:grpSpPr bwMode="auto">
          <a:xfrm>
            <a:off x="7643834" y="857232"/>
            <a:ext cx="857520" cy="714378"/>
            <a:chOff x="913" y="3751"/>
            <a:chExt cx="1016" cy="105"/>
          </a:xfrm>
        </p:grpSpPr>
        <p:sp>
          <p:nvSpPr>
            <p:cNvPr id="34" name="Text Box 44"/>
            <p:cNvSpPr txBox="1">
              <a:spLocks noChangeArrowheads="1"/>
            </p:cNvSpPr>
            <p:nvPr/>
          </p:nvSpPr>
          <p:spPr bwMode="auto">
            <a:xfrm flipH="1">
              <a:off x="1726" y="3751"/>
              <a:ext cx="203" cy="83"/>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endParaRPr lang="ru-RU" sz="2400" b="1">
                <a:solidFill>
                  <a:srgbClr val="0000FF"/>
                </a:solidFill>
                <a:latin typeface="Times New Roman" pitchFamily="16" charset="0"/>
              </a:endParaRPr>
            </a:p>
          </p:txBody>
        </p:sp>
        <p:sp>
          <p:nvSpPr>
            <p:cNvPr id="35" name="Text Box 46"/>
            <p:cNvSpPr txBox="1">
              <a:spLocks noChangeArrowheads="1"/>
            </p:cNvSpPr>
            <p:nvPr/>
          </p:nvSpPr>
          <p:spPr bwMode="auto">
            <a:xfrm>
              <a:off x="913" y="3751"/>
              <a:ext cx="1016" cy="105"/>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r>
                <a:rPr lang="ru-RU" sz="3200" b="1" i="1" dirty="0" smtClean="0">
                  <a:solidFill>
                    <a:srgbClr val="000066"/>
                  </a:solidFill>
                  <a:latin typeface="Times New Roman" pitchFamily="16" charset="0"/>
                  <a:cs typeface="Arial" charset="0"/>
                </a:rPr>
                <a:t>8</a:t>
              </a:r>
              <a:endParaRPr lang="en-US" sz="3200" b="1" i="1" dirty="0">
                <a:solidFill>
                  <a:srgbClr val="000066"/>
                </a:solidFill>
                <a:latin typeface="Times New Roman" pitchFamily="16" charset="0"/>
                <a:cs typeface="Arial" charset="0"/>
              </a:endParaRPr>
            </a:p>
          </p:txBody>
        </p:sp>
      </p:grpSp>
      <p:sp>
        <p:nvSpPr>
          <p:cNvPr id="36" name="AutoShape 23"/>
          <p:cNvSpPr>
            <a:spLocks noChangeArrowheads="1"/>
          </p:cNvSpPr>
          <p:nvPr/>
        </p:nvSpPr>
        <p:spPr bwMode="auto">
          <a:xfrm>
            <a:off x="7643834" y="785794"/>
            <a:ext cx="857250" cy="785818"/>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002060"/>
                </a:solidFill>
                <a:latin typeface="Times New Roman" pitchFamily="16" charset="0"/>
              </a:rPr>
              <a:t>Р</a:t>
            </a:r>
            <a:endParaRPr lang="ru-RU" sz="2000" b="1" i="1" dirty="0">
              <a:solidFill>
                <a:srgbClr val="002060"/>
              </a:solidFill>
              <a:latin typeface="Times New Roman" pitchFamily="16" charset="0"/>
            </a:endParaRPr>
          </a:p>
        </p:txBody>
      </p:sp>
      <p:sp>
        <p:nvSpPr>
          <p:cNvPr id="37" name="Text Box 17"/>
          <p:cNvSpPr txBox="1">
            <a:spLocks noChangeArrowheads="1"/>
          </p:cNvSpPr>
          <p:nvPr/>
        </p:nvSpPr>
        <p:spPr bwMode="auto">
          <a:xfrm>
            <a:off x="808038" y="3495693"/>
            <a:ext cx="4307545" cy="236225"/>
          </a:xfrm>
          <a:prstGeom prst="rect">
            <a:avLst/>
          </a:prstGeom>
          <a:noFill/>
          <a:ln w="9525">
            <a:noFill/>
            <a:round/>
            <a:headEnd/>
            <a:tailEnd/>
          </a:ln>
        </p:spPr>
        <p:txBody>
          <a:bodyPr wrap="none" anchor="ctr"/>
          <a:lstStyle/>
          <a:p>
            <a:endParaRPr lang="ru-RU"/>
          </a:p>
        </p:txBody>
      </p:sp>
      <p:grpSp>
        <p:nvGrpSpPr>
          <p:cNvPr id="10" name="Group 47"/>
          <p:cNvGrpSpPr>
            <a:grpSpLocks/>
          </p:cNvGrpSpPr>
          <p:nvPr/>
        </p:nvGrpSpPr>
        <p:grpSpPr bwMode="auto">
          <a:xfrm>
            <a:off x="642910" y="3357562"/>
            <a:ext cx="692891" cy="461332"/>
            <a:chOff x="1229" y="1125"/>
            <a:chExt cx="1265" cy="277"/>
          </a:xfrm>
          <a:solidFill>
            <a:srgbClr val="00B050"/>
          </a:solidFill>
        </p:grpSpPr>
        <p:sp>
          <p:nvSpPr>
            <p:cNvPr id="39" name="Text Box 29"/>
            <p:cNvSpPr txBox="1">
              <a:spLocks noChangeArrowheads="1"/>
            </p:cNvSpPr>
            <p:nvPr/>
          </p:nvSpPr>
          <p:spPr bwMode="auto">
            <a:xfrm>
              <a:off x="1707" y="1125"/>
              <a:ext cx="288" cy="21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40" name="Text Box 30"/>
            <p:cNvSpPr txBox="1">
              <a:spLocks noChangeArrowheads="1"/>
            </p:cNvSpPr>
            <p:nvPr/>
          </p:nvSpPr>
          <p:spPr bwMode="auto">
            <a:xfrm>
              <a:off x="1229" y="1125"/>
              <a:ext cx="1265" cy="27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1</a:t>
              </a:r>
              <a:endParaRPr lang="en-US" sz="3200" b="1" i="1">
                <a:solidFill>
                  <a:srgbClr val="000066"/>
                </a:solidFill>
                <a:latin typeface="Times New Roman" pitchFamily="16" charset="0"/>
                <a:cs typeface="Arial" charset="0"/>
              </a:endParaRPr>
            </a:p>
          </p:txBody>
        </p:sp>
      </p:grpSp>
      <p:grpSp>
        <p:nvGrpSpPr>
          <p:cNvPr id="11" name="Group 48"/>
          <p:cNvGrpSpPr>
            <a:grpSpLocks/>
          </p:cNvGrpSpPr>
          <p:nvPr/>
        </p:nvGrpSpPr>
        <p:grpSpPr bwMode="auto">
          <a:xfrm>
            <a:off x="2714613" y="3357562"/>
            <a:ext cx="692626" cy="461388"/>
            <a:chOff x="1128" y="1778"/>
            <a:chExt cx="1265" cy="212"/>
          </a:xfrm>
          <a:solidFill>
            <a:srgbClr val="00B050"/>
          </a:solidFill>
        </p:grpSpPr>
        <p:sp>
          <p:nvSpPr>
            <p:cNvPr id="42" name="Text Box 32"/>
            <p:cNvSpPr txBox="1">
              <a:spLocks noChangeArrowheads="1"/>
            </p:cNvSpPr>
            <p:nvPr/>
          </p:nvSpPr>
          <p:spPr bwMode="auto">
            <a:xfrm>
              <a:off x="1486" y="1804"/>
              <a:ext cx="288" cy="16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50" name="Text Box 34"/>
            <p:cNvSpPr txBox="1">
              <a:spLocks noChangeArrowheads="1"/>
            </p:cNvSpPr>
            <p:nvPr/>
          </p:nvSpPr>
          <p:spPr bwMode="auto">
            <a:xfrm>
              <a:off x="1128" y="1778"/>
              <a:ext cx="1265" cy="212"/>
            </a:xfrm>
            <a:prstGeom prst="rect">
              <a:avLst/>
            </a:prstGeom>
            <a:solidFill>
              <a:srgbClr val="00B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3</a:t>
              </a:r>
              <a:endParaRPr lang="en-US" sz="3200" b="1" i="1">
                <a:solidFill>
                  <a:srgbClr val="000066"/>
                </a:solidFill>
                <a:latin typeface="Times New Roman" pitchFamily="16" charset="0"/>
                <a:cs typeface="Arial" charset="0"/>
              </a:endParaRPr>
            </a:p>
          </p:txBody>
        </p:sp>
      </p:grpSp>
      <p:grpSp>
        <p:nvGrpSpPr>
          <p:cNvPr id="12" name="Group 49"/>
          <p:cNvGrpSpPr>
            <a:grpSpLocks/>
          </p:cNvGrpSpPr>
          <p:nvPr/>
        </p:nvGrpSpPr>
        <p:grpSpPr bwMode="auto">
          <a:xfrm>
            <a:off x="4714877" y="3357562"/>
            <a:ext cx="699976" cy="448203"/>
            <a:chOff x="1254" y="2223"/>
            <a:chExt cx="1316" cy="1082"/>
          </a:xfrm>
          <a:solidFill>
            <a:srgbClr val="00B050"/>
          </a:solidFill>
        </p:grpSpPr>
        <p:sp>
          <p:nvSpPr>
            <p:cNvPr id="52" name="Text Box 36"/>
            <p:cNvSpPr txBox="1">
              <a:spLocks noChangeArrowheads="1"/>
            </p:cNvSpPr>
            <p:nvPr/>
          </p:nvSpPr>
          <p:spPr bwMode="auto">
            <a:xfrm>
              <a:off x="1746" y="2631"/>
              <a:ext cx="288" cy="37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53" name="Text Box 38"/>
            <p:cNvSpPr txBox="1">
              <a:spLocks noChangeArrowheads="1"/>
            </p:cNvSpPr>
            <p:nvPr/>
          </p:nvSpPr>
          <p:spPr bwMode="auto">
            <a:xfrm>
              <a:off x="1254" y="2223"/>
              <a:ext cx="1316" cy="1082"/>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5</a:t>
              </a:r>
            </a:p>
            <a:p>
              <a:pPr>
                <a:spcBef>
                  <a:spcPct val="50000"/>
                </a:spcBef>
              </a:pPr>
              <a:endParaRPr lang="en-US" sz="3200" b="1" i="1">
                <a:solidFill>
                  <a:srgbClr val="000066"/>
                </a:solidFill>
                <a:latin typeface="Times New Roman" pitchFamily="16" charset="0"/>
                <a:cs typeface="Arial" charset="0"/>
              </a:endParaRPr>
            </a:p>
          </p:txBody>
        </p:sp>
      </p:grpSp>
      <p:grpSp>
        <p:nvGrpSpPr>
          <p:cNvPr id="13" name="Group 51"/>
          <p:cNvGrpSpPr>
            <a:grpSpLocks/>
          </p:cNvGrpSpPr>
          <p:nvPr/>
        </p:nvGrpSpPr>
        <p:grpSpPr bwMode="auto">
          <a:xfrm>
            <a:off x="6715140" y="3357562"/>
            <a:ext cx="702104" cy="460885"/>
            <a:chOff x="1261" y="3771"/>
            <a:chExt cx="1321" cy="199"/>
          </a:xfrm>
          <a:solidFill>
            <a:srgbClr val="00B050"/>
          </a:solidFill>
        </p:grpSpPr>
        <p:sp>
          <p:nvSpPr>
            <p:cNvPr id="55" name="Text Box 44"/>
            <p:cNvSpPr txBox="1">
              <a:spLocks noChangeArrowheads="1"/>
            </p:cNvSpPr>
            <p:nvPr/>
          </p:nvSpPr>
          <p:spPr bwMode="auto">
            <a:xfrm>
              <a:off x="1877" y="3795"/>
              <a:ext cx="288" cy="15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56" name="Text Box 46"/>
            <p:cNvSpPr txBox="1">
              <a:spLocks noChangeArrowheads="1"/>
            </p:cNvSpPr>
            <p:nvPr/>
          </p:nvSpPr>
          <p:spPr bwMode="auto">
            <a:xfrm>
              <a:off x="1261" y="3771"/>
              <a:ext cx="1321" cy="19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dirty="0">
                  <a:solidFill>
                    <a:srgbClr val="000066"/>
                  </a:solidFill>
                  <a:latin typeface="Times New Roman" pitchFamily="16" charset="0"/>
                  <a:cs typeface="Arial" charset="0"/>
                </a:rPr>
                <a:t>7</a:t>
              </a:r>
              <a:endParaRPr lang="en-US" sz="3200" b="1" i="1" dirty="0">
                <a:solidFill>
                  <a:srgbClr val="000066"/>
                </a:solidFill>
                <a:latin typeface="Times New Roman" pitchFamily="16" charset="0"/>
                <a:cs typeface="Arial" charset="0"/>
              </a:endParaRPr>
            </a:p>
          </p:txBody>
        </p:sp>
      </p:grpSp>
      <p:grpSp>
        <p:nvGrpSpPr>
          <p:cNvPr id="14" name="Group 47"/>
          <p:cNvGrpSpPr>
            <a:grpSpLocks/>
          </p:cNvGrpSpPr>
          <p:nvPr/>
        </p:nvGrpSpPr>
        <p:grpSpPr bwMode="auto">
          <a:xfrm>
            <a:off x="3714744" y="3357562"/>
            <a:ext cx="692891" cy="460183"/>
            <a:chOff x="1349" y="1100"/>
            <a:chExt cx="1265" cy="201"/>
          </a:xfrm>
          <a:solidFill>
            <a:srgbClr val="00B050"/>
          </a:solidFill>
        </p:grpSpPr>
        <p:sp>
          <p:nvSpPr>
            <p:cNvPr id="58" name="Text Box 29"/>
            <p:cNvSpPr txBox="1">
              <a:spLocks noChangeArrowheads="1"/>
            </p:cNvSpPr>
            <p:nvPr/>
          </p:nvSpPr>
          <p:spPr bwMode="auto">
            <a:xfrm>
              <a:off x="1707" y="1125"/>
              <a:ext cx="288" cy="15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59" name="Text Box 30"/>
            <p:cNvSpPr txBox="1">
              <a:spLocks noChangeArrowheads="1"/>
            </p:cNvSpPr>
            <p:nvPr/>
          </p:nvSpPr>
          <p:spPr bwMode="auto">
            <a:xfrm>
              <a:off x="1349" y="1100"/>
              <a:ext cx="1265" cy="201"/>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4</a:t>
              </a:r>
              <a:endParaRPr lang="en-US" sz="3200" b="1" i="1">
                <a:solidFill>
                  <a:srgbClr val="000066"/>
                </a:solidFill>
                <a:latin typeface="Times New Roman" pitchFamily="16" charset="0"/>
                <a:cs typeface="Arial" charset="0"/>
              </a:endParaRPr>
            </a:p>
          </p:txBody>
        </p:sp>
      </p:grpSp>
      <p:grpSp>
        <p:nvGrpSpPr>
          <p:cNvPr id="15" name="Group 48"/>
          <p:cNvGrpSpPr>
            <a:grpSpLocks/>
          </p:cNvGrpSpPr>
          <p:nvPr/>
        </p:nvGrpSpPr>
        <p:grpSpPr bwMode="auto">
          <a:xfrm>
            <a:off x="1714480" y="3357562"/>
            <a:ext cx="692627" cy="461303"/>
            <a:chOff x="1247" y="1567"/>
            <a:chExt cx="1265" cy="277"/>
          </a:xfrm>
          <a:solidFill>
            <a:srgbClr val="00B050"/>
          </a:solidFill>
        </p:grpSpPr>
        <p:sp>
          <p:nvSpPr>
            <p:cNvPr id="61" name="Text Box 32"/>
            <p:cNvSpPr txBox="1">
              <a:spLocks noChangeArrowheads="1"/>
            </p:cNvSpPr>
            <p:nvPr/>
          </p:nvSpPr>
          <p:spPr bwMode="auto">
            <a:xfrm>
              <a:off x="1606" y="1567"/>
              <a:ext cx="288" cy="21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62" name="Text Box 34"/>
            <p:cNvSpPr txBox="1">
              <a:spLocks noChangeArrowheads="1"/>
            </p:cNvSpPr>
            <p:nvPr/>
          </p:nvSpPr>
          <p:spPr bwMode="auto">
            <a:xfrm>
              <a:off x="1247" y="1567"/>
              <a:ext cx="1265" cy="27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2</a:t>
              </a:r>
              <a:endParaRPr lang="en-US" sz="3200" b="1" i="1">
                <a:solidFill>
                  <a:srgbClr val="000066"/>
                </a:solidFill>
                <a:latin typeface="Times New Roman" pitchFamily="16" charset="0"/>
                <a:cs typeface="Arial" charset="0"/>
              </a:endParaRPr>
            </a:p>
          </p:txBody>
        </p:sp>
      </p:grpSp>
      <p:grpSp>
        <p:nvGrpSpPr>
          <p:cNvPr id="16" name="Group 51"/>
          <p:cNvGrpSpPr>
            <a:grpSpLocks/>
          </p:cNvGrpSpPr>
          <p:nvPr/>
        </p:nvGrpSpPr>
        <p:grpSpPr bwMode="auto">
          <a:xfrm>
            <a:off x="5715008" y="3357562"/>
            <a:ext cx="702104" cy="460885"/>
            <a:chOff x="1261" y="3773"/>
            <a:chExt cx="1321" cy="199"/>
          </a:xfrm>
          <a:solidFill>
            <a:srgbClr val="00B050"/>
          </a:solidFill>
        </p:grpSpPr>
        <p:sp>
          <p:nvSpPr>
            <p:cNvPr id="64" name="Text Box 44"/>
            <p:cNvSpPr txBox="1">
              <a:spLocks noChangeArrowheads="1"/>
            </p:cNvSpPr>
            <p:nvPr/>
          </p:nvSpPr>
          <p:spPr bwMode="auto">
            <a:xfrm>
              <a:off x="1754" y="3797"/>
              <a:ext cx="288" cy="15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65" name="Text Box 46"/>
            <p:cNvSpPr txBox="1">
              <a:spLocks noChangeArrowheads="1"/>
            </p:cNvSpPr>
            <p:nvPr/>
          </p:nvSpPr>
          <p:spPr bwMode="auto">
            <a:xfrm>
              <a:off x="1261" y="3773"/>
              <a:ext cx="1321" cy="19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6</a:t>
              </a:r>
              <a:endParaRPr lang="en-US" sz="3200" b="1" i="1">
                <a:solidFill>
                  <a:srgbClr val="000066"/>
                </a:solidFill>
                <a:latin typeface="Times New Roman" pitchFamily="16" charset="0"/>
                <a:cs typeface="Arial" charset="0"/>
              </a:endParaRPr>
            </a:p>
          </p:txBody>
        </p:sp>
      </p:grpSp>
      <p:sp>
        <p:nvSpPr>
          <p:cNvPr id="66" name="AutoShape 11"/>
          <p:cNvSpPr>
            <a:spLocks noChangeArrowheads="1"/>
          </p:cNvSpPr>
          <p:nvPr/>
        </p:nvSpPr>
        <p:spPr bwMode="auto">
          <a:xfrm>
            <a:off x="642910" y="3286124"/>
            <a:ext cx="720107" cy="506198"/>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endParaRPr lang="ru-RU" sz="2000" b="1" i="1" dirty="0">
              <a:solidFill>
                <a:srgbClr val="002060"/>
              </a:solidFill>
              <a:latin typeface="Times New Roman" pitchFamily="16" charset="0"/>
            </a:endParaRPr>
          </a:p>
        </p:txBody>
      </p:sp>
      <p:sp>
        <p:nvSpPr>
          <p:cNvPr id="67" name="AutoShape 15"/>
          <p:cNvSpPr>
            <a:spLocks noChangeArrowheads="1"/>
          </p:cNvSpPr>
          <p:nvPr/>
        </p:nvSpPr>
        <p:spPr bwMode="auto">
          <a:xfrm>
            <a:off x="1643042" y="3286124"/>
            <a:ext cx="785576" cy="506201"/>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68" name="AutoShape 15"/>
          <p:cNvSpPr>
            <a:spLocks noChangeArrowheads="1"/>
          </p:cNvSpPr>
          <p:nvPr/>
        </p:nvSpPr>
        <p:spPr bwMode="auto">
          <a:xfrm>
            <a:off x="2643174" y="3286124"/>
            <a:ext cx="785576" cy="506201"/>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69" name="AutoShape 11"/>
          <p:cNvSpPr>
            <a:spLocks noChangeArrowheads="1"/>
          </p:cNvSpPr>
          <p:nvPr/>
        </p:nvSpPr>
        <p:spPr bwMode="auto">
          <a:xfrm>
            <a:off x="3643306" y="3286124"/>
            <a:ext cx="785571" cy="506198"/>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70" name="AutoShape 19"/>
          <p:cNvSpPr>
            <a:spLocks noChangeArrowheads="1"/>
          </p:cNvSpPr>
          <p:nvPr/>
        </p:nvSpPr>
        <p:spPr bwMode="auto">
          <a:xfrm>
            <a:off x="4643438" y="3286124"/>
            <a:ext cx="785571" cy="506201"/>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71" name="AutoShape 23"/>
          <p:cNvSpPr>
            <a:spLocks noChangeArrowheads="1"/>
          </p:cNvSpPr>
          <p:nvPr/>
        </p:nvSpPr>
        <p:spPr bwMode="auto">
          <a:xfrm>
            <a:off x="5643570" y="3286124"/>
            <a:ext cx="785571" cy="506201"/>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72" name="AutoShape 23"/>
          <p:cNvSpPr>
            <a:spLocks noChangeArrowheads="1"/>
          </p:cNvSpPr>
          <p:nvPr/>
        </p:nvSpPr>
        <p:spPr bwMode="auto">
          <a:xfrm>
            <a:off x="6643702" y="3286124"/>
            <a:ext cx="785571" cy="506201"/>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grpSp>
        <p:nvGrpSpPr>
          <p:cNvPr id="17" name="Group 51"/>
          <p:cNvGrpSpPr>
            <a:grpSpLocks/>
          </p:cNvGrpSpPr>
          <p:nvPr/>
        </p:nvGrpSpPr>
        <p:grpSpPr bwMode="auto">
          <a:xfrm>
            <a:off x="7643834" y="3357562"/>
            <a:ext cx="785818" cy="460182"/>
            <a:chOff x="913" y="3751"/>
            <a:chExt cx="1016" cy="105"/>
          </a:xfrm>
          <a:solidFill>
            <a:srgbClr val="00B050"/>
          </a:solidFill>
        </p:grpSpPr>
        <p:sp>
          <p:nvSpPr>
            <p:cNvPr id="74" name="Text Box 44"/>
            <p:cNvSpPr txBox="1">
              <a:spLocks noChangeArrowheads="1"/>
            </p:cNvSpPr>
            <p:nvPr/>
          </p:nvSpPr>
          <p:spPr bwMode="auto">
            <a:xfrm flipH="1">
              <a:off x="1726" y="3751"/>
              <a:ext cx="203" cy="83"/>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endParaRPr lang="ru-RU" sz="2400" b="1">
                <a:solidFill>
                  <a:srgbClr val="0000FF"/>
                </a:solidFill>
                <a:latin typeface="Times New Roman" pitchFamily="16" charset="0"/>
              </a:endParaRPr>
            </a:p>
          </p:txBody>
        </p:sp>
        <p:sp>
          <p:nvSpPr>
            <p:cNvPr id="75" name="Text Box 46"/>
            <p:cNvSpPr txBox="1">
              <a:spLocks noChangeArrowheads="1"/>
            </p:cNvSpPr>
            <p:nvPr/>
          </p:nvSpPr>
          <p:spPr bwMode="auto">
            <a:xfrm>
              <a:off x="913" y="3751"/>
              <a:ext cx="1016" cy="105"/>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r>
                <a:rPr lang="ru-RU" sz="3200" b="1" i="1" dirty="0" smtClean="0">
                  <a:solidFill>
                    <a:srgbClr val="000066"/>
                  </a:solidFill>
                  <a:latin typeface="Times New Roman" pitchFamily="16" charset="0"/>
                  <a:cs typeface="Arial" charset="0"/>
                </a:rPr>
                <a:t>8</a:t>
              </a:r>
              <a:endParaRPr lang="en-US" sz="3200" b="1" i="1" dirty="0">
                <a:solidFill>
                  <a:srgbClr val="000066"/>
                </a:solidFill>
                <a:latin typeface="Times New Roman" pitchFamily="16" charset="0"/>
                <a:cs typeface="Arial" charset="0"/>
              </a:endParaRPr>
            </a:p>
          </p:txBody>
        </p:sp>
      </p:grpSp>
      <p:sp>
        <p:nvSpPr>
          <p:cNvPr id="76" name="AutoShape 23"/>
          <p:cNvSpPr>
            <a:spLocks noChangeArrowheads="1"/>
          </p:cNvSpPr>
          <p:nvPr/>
        </p:nvSpPr>
        <p:spPr bwMode="auto">
          <a:xfrm>
            <a:off x="7643834" y="3286124"/>
            <a:ext cx="785571" cy="506201"/>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77" name="Text Box 17"/>
          <p:cNvSpPr txBox="1">
            <a:spLocks noChangeArrowheads="1"/>
          </p:cNvSpPr>
          <p:nvPr/>
        </p:nvSpPr>
        <p:spPr bwMode="auto">
          <a:xfrm>
            <a:off x="655638" y="4629178"/>
            <a:ext cx="4307545" cy="236225"/>
          </a:xfrm>
          <a:prstGeom prst="rect">
            <a:avLst/>
          </a:prstGeom>
          <a:noFill/>
          <a:ln w="9525">
            <a:noFill/>
            <a:round/>
            <a:headEnd/>
            <a:tailEnd/>
          </a:ln>
        </p:spPr>
        <p:txBody>
          <a:bodyPr wrap="none" anchor="ctr"/>
          <a:lstStyle/>
          <a:p>
            <a:endParaRPr lang="ru-RU"/>
          </a:p>
        </p:txBody>
      </p:sp>
      <p:grpSp>
        <p:nvGrpSpPr>
          <p:cNvPr id="18" name="Group 47"/>
          <p:cNvGrpSpPr>
            <a:grpSpLocks/>
          </p:cNvGrpSpPr>
          <p:nvPr/>
        </p:nvGrpSpPr>
        <p:grpSpPr bwMode="auto">
          <a:xfrm>
            <a:off x="642910" y="4000504"/>
            <a:ext cx="692891" cy="461332"/>
            <a:chOff x="1229" y="1125"/>
            <a:chExt cx="1265" cy="277"/>
          </a:xfrm>
          <a:solidFill>
            <a:srgbClr val="FFC000"/>
          </a:solidFill>
        </p:grpSpPr>
        <p:sp>
          <p:nvSpPr>
            <p:cNvPr id="79" name="Text Box 29"/>
            <p:cNvSpPr txBox="1">
              <a:spLocks noChangeArrowheads="1"/>
            </p:cNvSpPr>
            <p:nvPr/>
          </p:nvSpPr>
          <p:spPr bwMode="auto">
            <a:xfrm>
              <a:off x="1707" y="1125"/>
              <a:ext cx="288" cy="21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80" name="Text Box 30"/>
            <p:cNvSpPr txBox="1">
              <a:spLocks noChangeArrowheads="1"/>
            </p:cNvSpPr>
            <p:nvPr/>
          </p:nvSpPr>
          <p:spPr bwMode="auto">
            <a:xfrm>
              <a:off x="1229" y="1125"/>
              <a:ext cx="1265" cy="27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dirty="0" smtClean="0">
                  <a:solidFill>
                    <a:srgbClr val="000066"/>
                  </a:solidFill>
                  <a:latin typeface="Times New Roman" pitchFamily="16" charset="0"/>
                  <a:cs typeface="Arial" charset="0"/>
                </a:rPr>
                <a:t>1</a:t>
              </a:r>
              <a:endParaRPr lang="en-US" sz="3200" b="1" i="1" dirty="0">
                <a:solidFill>
                  <a:srgbClr val="000066"/>
                </a:solidFill>
                <a:latin typeface="Times New Roman" pitchFamily="16" charset="0"/>
                <a:cs typeface="Arial" charset="0"/>
              </a:endParaRPr>
            </a:p>
          </p:txBody>
        </p:sp>
      </p:grpSp>
      <p:grpSp>
        <p:nvGrpSpPr>
          <p:cNvPr id="19" name="Group 48"/>
          <p:cNvGrpSpPr>
            <a:grpSpLocks/>
          </p:cNvGrpSpPr>
          <p:nvPr/>
        </p:nvGrpSpPr>
        <p:grpSpPr bwMode="auto">
          <a:xfrm>
            <a:off x="2714613" y="4000504"/>
            <a:ext cx="692626" cy="461388"/>
            <a:chOff x="1128" y="1778"/>
            <a:chExt cx="1265" cy="212"/>
          </a:xfrm>
          <a:solidFill>
            <a:srgbClr val="FFC000"/>
          </a:solidFill>
        </p:grpSpPr>
        <p:sp>
          <p:nvSpPr>
            <p:cNvPr id="82" name="Text Box 32"/>
            <p:cNvSpPr txBox="1">
              <a:spLocks noChangeArrowheads="1"/>
            </p:cNvSpPr>
            <p:nvPr/>
          </p:nvSpPr>
          <p:spPr bwMode="auto">
            <a:xfrm>
              <a:off x="1486" y="1804"/>
              <a:ext cx="288" cy="16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83" name="Text Box 34"/>
            <p:cNvSpPr txBox="1">
              <a:spLocks noChangeArrowheads="1"/>
            </p:cNvSpPr>
            <p:nvPr/>
          </p:nvSpPr>
          <p:spPr bwMode="auto">
            <a:xfrm>
              <a:off x="1128" y="1778"/>
              <a:ext cx="1265" cy="212"/>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3</a:t>
              </a:r>
              <a:endParaRPr lang="en-US" sz="3200" b="1" i="1">
                <a:solidFill>
                  <a:srgbClr val="000066"/>
                </a:solidFill>
                <a:latin typeface="Times New Roman" pitchFamily="16" charset="0"/>
                <a:cs typeface="Arial" charset="0"/>
              </a:endParaRPr>
            </a:p>
          </p:txBody>
        </p:sp>
      </p:grpSp>
      <p:grpSp>
        <p:nvGrpSpPr>
          <p:cNvPr id="20" name="Group 49"/>
          <p:cNvGrpSpPr>
            <a:grpSpLocks/>
          </p:cNvGrpSpPr>
          <p:nvPr/>
        </p:nvGrpSpPr>
        <p:grpSpPr bwMode="auto">
          <a:xfrm>
            <a:off x="4714877" y="4000504"/>
            <a:ext cx="699976" cy="448203"/>
            <a:chOff x="1254" y="2223"/>
            <a:chExt cx="1316" cy="1082"/>
          </a:xfrm>
          <a:solidFill>
            <a:srgbClr val="FFC000"/>
          </a:solidFill>
        </p:grpSpPr>
        <p:sp>
          <p:nvSpPr>
            <p:cNvPr id="85" name="Text Box 36"/>
            <p:cNvSpPr txBox="1">
              <a:spLocks noChangeArrowheads="1"/>
            </p:cNvSpPr>
            <p:nvPr/>
          </p:nvSpPr>
          <p:spPr bwMode="auto">
            <a:xfrm>
              <a:off x="1746" y="2631"/>
              <a:ext cx="288" cy="37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86" name="Text Box 38"/>
            <p:cNvSpPr txBox="1">
              <a:spLocks noChangeArrowheads="1"/>
            </p:cNvSpPr>
            <p:nvPr/>
          </p:nvSpPr>
          <p:spPr bwMode="auto">
            <a:xfrm>
              <a:off x="1254" y="2223"/>
              <a:ext cx="1316" cy="1082"/>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5</a:t>
              </a:r>
            </a:p>
            <a:p>
              <a:pPr>
                <a:spcBef>
                  <a:spcPct val="50000"/>
                </a:spcBef>
              </a:pPr>
              <a:endParaRPr lang="en-US" sz="3200" b="1" i="1">
                <a:solidFill>
                  <a:srgbClr val="000066"/>
                </a:solidFill>
                <a:latin typeface="Times New Roman" pitchFamily="16" charset="0"/>
                <a:cs typeface="Arial" charset="0"/>
              </a:endParaRPr>
            </a:p>
          </p:txBody>
        </p:sp>
      </p:grpSp>
      <p:grpSp>
        <p:nvGrpSpPr>
          <p:cNvPr id="21" name="Group 51"/>
          <p:cNvGrpSpPr>
            <a:grpSpLocks/>
          </p:cNvGrpSpPr>
          <p:nvPr/>
        </p:nvGrpSpPr>
        <p:grpSpPr bwMode="auto">
          <a:xfrm>
            <a:off x="6715140" y="4000504"/>
            <a:ext cx="702104" cy="460885"/>
            <a:chOff x="1261" y="3771"/>
            <a:chExt cx="1321" cy="199"/>
          </a:xfrm>
          <a:solidFill>
            <a:srgbClr val="FFC000"/>
          </a:solidFill>
        </p:grpSpPr>
        <p:sp>
          <p:nvSpPr>
            <p:cNvPr id="88" name="Text Box 44"/>
            <p:cNvSpPr txBox="1">
              <a:spLocks noChangeArrowheads="1"/>
            </p:cNvSpPr>
            <p:nvPr/>
          </p:nvSpPr>
          <p:spPr bwMode="auto">
            <a:xfrm>
              <a:off x="1877" y="3795"/>
              <a:ext cx="288" cy="15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89" name="Text Box 46"/>
            <p:cNvSpPr txBox="1">
              <a:spLocks noChangeArrowheads="1"/>
            </p:cNvSpPr>
            <p:nvPr/>
          </p:nvSpPr>
          <p:spPr bwMode="auto">
            <a:xfrm>
              <a:off x="1261" y="3771"/>
              <a:ext cx="1321" cy="19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dirty="0">
                  <a:solidFill>
                    <a:srgbClr val="000066"/>
                  </a:solidFill>
                  <a:latin typeface="Times New Roman" pitchFamily="16" charset="0"/>
                  <a:cs typeface="Arial" charset="0"/>
                </a:rPr>
                <a:t>7</a:t>
              </a:r>
              <a:endParaRPr lang="en-US" sz="3200" b="1" i="1" dirty="0">
                <a:solidFill>
                  <a:srgbClr val="000066"/>
                </a:solidFill>
                <a:latin typeface="Times New Roman" pitchFamily="16" charset="0"/>
                <a:cs typeface="Arial" charset="0"/>
              </a:endParaRPr>
            </a:p>
          </p:txBody>
        </p:sp>
      </p:grpSp>
      <p:grpSp>
        <p:nvGrpSpPr>
          <p:cNvPr id="22" name="Group 47"/>
          <p:cNvGrpSpPr>
            <a:grpSpLocks/>
          </p:cNvGrpSpPr>
          <p:nvPr/>
        </p:nvGrpSpPr>
        <p:grpSpPr bwMode="auto">
          <a:xfrm>
            <a:off x="3714744" y="4000504"/>
            <a:ext cx="692891" cy="460183"/>
            <a:chOff x="1349" y="1100"/>
            <a:chExt cx="1265" cy="201"/>
          </a:xfrm>
          <a:solidFill>
            <a:srgbClr val="FFC000"/>
          </a:solidFill>
        </p:grpSpPr>
        <p:sp>
          <p:nvSpPr>
            <p:cNvPr id="91" name="Text Box 29"/>
            <p:cNvSpPr txBox="1">
              <a:spLocks noChangeArrowheads="1"/>
            </p:cNvSpPr>
            <p:nvPr/>
          </p:nvSpPr>
          <p:spPr bwMode="auto">
            <a:xfrm>
              <a:off x="1707" y="1125"/>
              <a:ext cx="288" cy="15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92" name="Text Box 30"/>
            <p:cNvSpPr txBox="1">
              <a:spLocks noChangeArrowheads="1"/>
            </p:cNvSpPr>
            <p:nvPr/>
          </p:nvSpPr>
          <p:spPr bwMode="auto">
            <a:xfrm>
              <a:off x="1349" y="1100"/>
              <a:ext cx="1265" cy="201"/>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4</a:t>
              </a:r>
              <a:endParaRPr lang="en-US" sz="3200" b="1" i="1">
                <a:solidFill>
                  <a:srgbClr val="000066"/>
                </a:solidFill>
                <a:latin typeface="Times New Roman" pitchFamily="16" charset="0"/>
                <a:cs typeface="Arial" charset="0"/>
              </a:endParaRPr>
            </a:p>
          </p:txBody>
        </p:sp>
      </p:grpSp>
      <p:grpSp>
        <p:nvGrpSpPr>
          <p:cNvPr id="23" name="Group 48"/>
          <p:cNvGrpSpPr>
            <a:grpSpLocks/>
          </p:cNvGrpSpPr>
          <p:nvPr/>
        </p:nvGrpSpPr>
        <p:grpSpPr bwMode="auto">
          <a:xfrm>
            <a:off x="1714480" y="4000504"/>
            <a:ext cx="692627" cy="461303"/>
            <a:chOff x="1247" y="1567"/>
            <a:chExt cx="1265" cy="277"/>
          </a:xfrm>
          <a:solidFill>
            <a:srgbClr val="FFC000"/>
          </a:solidFill>
        </p:grpSpPr>
        <p:sp>
          <p:nvSpPr>
            <p:cNvPr id="94" name="Text Box 32"/>
            <p:cNvSpPr txBox="1">
              <a:spLocks noChangeArrowheads="1"/>
            </p:cNvSpPr>
            <p:nvPr/>
          </p:nvSpPr>
          <p:spPr bwMode="auto">
            <a:xfrm>
              <a:off x="1606" y="1567"/>
              <a:ext cx="288" cy="21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95" name="Text Box 34"/>
            <p:cNvSpPr txBox="1">
              <a:spLocks noChangeArrowheads="1"/>
            </p:cNvSpPr>
            <p:nvPr/>
          </p:nvSpPr>
          <p:spPr bwMode="auto">
            <a:xfrm>
              <a:off x="1247" y="1567"/>
              <a:ext cx="1265" cy="27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2</a:t>
              </a:r>
              <a:endParaRPr lang="en-US" sz="3200" b="1" i="1">
                <a:solidFill>
                  <a:srgbClr val="000066"/>
                </a:solidFill>
                <a:latin typeface="Times New Roman" pitchFamily="16" charset="0"/>
                <a:cs typeface="Arial" charset="0"/>
              </a:endParaRPr>
            </a:p>
          </p:txBody>
        </p:sp>
      </p:grpSp>
      <p:grpSp>
        <p:nvGrpSpPr>
          <p:cNvPr id="24" name="Group 51"/>
          <p:cNvGrpSpPr>
            <a:grpSpLocks/>
          </p:cNvGrpSpPr>
          <p:nvPr/>
        </p:nvGrpSpPr>
        <p:grpSpPr bwMode="auto">
          <a:xfrm>
            <a:off x="5715008" y="4000504"/>
            <a:ext cx="702104" cy="460885"/>
            <a:chOff x="1261" y="3773"/>
            <a:chExt cx="1321" cy="199"/>
          </a:xfrm>
          <a:solidFill>
            <a:srgbClr val="FFC000"/>
          </a:solidFill>
        </p:grpSpPr>
        <p:sp>
          <p:nvSpPr>
            <p:cNvPr id="97" name="Text Box 44"/>
            <p:cNvSpPr txBox="1">
              <a:spLocks noChangeArrowheads="1"/>
            </p:cNvSpPr>
            <p:nvPr/>
          </p:nvSpPr>
          <p:spPr bwMode="auto">
            <a:xfrm>
              <a:off x="1754" y="3797"/>
              <a:ext cx="288" cy="15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98" name="Text Box 46"/>
            <p:cNvSpPr txBox="1">
              <a:spLocks noChangeArrowheads="1"/>
            </p:cNvSpPr>
            <p:nvPr/>
          </p:nvSpPr>
          <p:spPr bwMode="auto">
            <a:xfrm>
              <a:off x="1261" y="3773"/>
              <a:ext cx="1321" cy="19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dirty="0">
                  <a:solidFill>
                    <a:srgbClr val="000066"/>
                  </a:solidFill>
                  <a:latin typeface="Times New Roman" pitchFamily="16" charset="0"/>
                  <a:cs typeface="Arial" charset="0"/>
                </a:rPr>
                <a:t>6</a:t>
              </a:r>
              <a:endParaRPr lang="en-US" sz="3200" b="1" i="1" dirty="0">
                <a:solidFill>
                  <a:srgbClr val="000066"/>
                </a:solidFill>
                <a:latin typeface="Times New Roman" pitchFamily="16" charset="0"/>
                <a:cs typeface="Arial" charset="0"/>
              </a:endParaRPr>
            </a:p>
          </p:txBody>
        </p:sp>
      </p:grpSp>
      <p:sp>
        <p:nvSpPr>
          <p:cNvPr id="99" name="AutoShape 11"/>
          <p:cNvSpPr>
            <a:spLocks noChangeArrowheads="1"/>
          </p:cNvSpPr>
          <p:nvPr/>
        </p:nvSpPr>
        <p:spPr bwMode="auto">
          <a:xfrm>
            <a:off x="642910" y="3929066"/>
            <a:ext cx="720107" cy="506198"/>
          </a:xfrm>
          <a:prstGeom prst="rect">
            <a:avLst/>
          </a:prstGeom>
          <a:solidFill>
            <a:srgbClr val="FFC00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100" name="AutoShape 15"/>
          <p:cNvSpPr>
            <a:spLocks noChangeArrowheads="1"/>
          </p:cNvSpPr>
          <p:nvPr/>
        </p:nvSpPr>
        <p:spPr bwMode="auto">
          <a:xfrm>
            <a:off x="1643042" y="3929066"/>
            <a:ext cx="785576" cy="506201"/>
          </a:xfrm>
          <a:prstGeom prst="rect">
            <a:avLst/>
          </a:prstGeom>
          <a:solidFill>
            <a:srgbClr val="FFC00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C00000"/>
                </a:solidFill>
                <a:latin typeface="Times New Roman" pitchFamily="16" charset="0"/>
              </a:rPr>
              <a:t>приз</a:t>
            </a:r>
            <a:endParaRPr lang="ru-RU" sz="2000" b="1" i="1" dirty="0">
              <a:solidFill>
                <a:srgbClr val="C00000"/>
              </a:solidFill>
              <a:latin typeface="Times New Roman" pitchFamily="16" charset="0"/>
            </a:endParaRPr>
          </a:p>
        </p:txBody>
      </p:sp>
      <p:sp>
        <p:nvSpPr>
          <p:cNvPr id="101" name="AutoShape 15"/>
          <p:cNvSpPr>
            <a:spLocks noChangeArrowheads="1"/>
          </p:cNvSpPr>
          <p:nvPr/>
        </p:nvSpPr>
        <p:spPr bwMode="auto">
          <a:xfrm>
            <a:off x="2643174" y="3929066"/>
            <a:ext cx="785576" cy="506201"/>
          </a:xfrm>
          <a:prstGeom prst="rect">
            <a:avLst/>
          </a:prstGeom>
          <a:solidFill>
            <a:srgbClr val="FFC00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102" name="AutoShape 11"/>
          <p:cNvSpPr>
            <a:spLocks noChangeArrowheads="1"/>
          </p:cNvSpPr>
          <p:nvPr/>
        </p:nvSpPr>
        <p:spPr bwMode="auto">
          <a:xfrm>
            <a:off x="3643306" y="3929066"/>
            <a:ext cx="785571" cy="506198"/>
          </a:xfrm>
          <a:prstGeom prst="rect">
            <a:avLst/>
          </a:prstGeom>
          <a:solidFill>
            <a:srgbClr val="FFC00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103" name="AutoShape 19"/>
          <p:cNvSpPr>
            <a:spLocks noChangeArrowheads="1"/>
          </p:cNvSpPr>
          <p:nvPr/>
        </p:nvSpPr>
        <p:spPr bwMode="auto">
          <a:xfrm>
            <a:off x="4643438" y="3929066"/>
            <a:ext cx="785571" cy="506201"/>
          </a:xfrm>
          <a:prstGeom prst="rect">
            <a:avLst/>
          </a:prstGeom>
          <a:solidFill>
            <a:srgbClr val="FFC00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endParaRPr lang="ru-RU" sz="2000" b="1" i="1" dirty="0">
              <a:solidFill>
                <a:srgbClr val="002060"/>
              </a:solidFill>
              <a:latin typeface="Times New Roman" pitchFamily="16" charset="0"/>
            </a:endParaRPr>
          </a:p>
        </p:txBody>
      </p:sp>
      <p:sp>
        <p:nvSpPr>
          <p:cNvPr id="104" name="AutoShape 23"/>
          <p:cNvSpPr>
            <a:spLocks noChangeArrowheads="1"/>
          </p:cNvSpPr>
          <p:nvPr/>
        </p:nvSpPr>
        <p:spPr bwMode="auto">
          <a:xfrm>
            <a:off x="5643570" y="3929066"/>
            <a:ext cx="785571" cy="506201"/>
          </a:xfrm>
          <a:prstGeom prst="rect">
            <a:avLst/>
          </a:prstGeom>
          <a:solidFill>
            <a:srgbClr val="FFC00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105" name="AutoShape 23"/>
          <p:cNvSpPr>
            <a:spLocks noChangeArrowheads="1"/>
          </p:cNvSpPr>
          <p:nvPr/>
        </p:nvSpPr>
        <p:spPr bwMode="auto">
          <a:xfrm>
            <a:off x="6643702" y="3929066"/>
            <a:ext cx="785571" cy="506201"/>
          </a:xfrm>
          <a:prstGeom prst="rect">
            <a:avLst/>
          </a:prstGeom>
          <a:solidFill>
            <a:srgbClr val="FFC00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grpSp>
        <p:nvGrpSpPr>
          <p:cNvPr id="25" name="Group 51"/>
          <p:cNvGrpSpPr>
            <a:grpSpLocks/>
          </p:cNvGrpSpPr>
          <p:nvPr/>
        </p:nvGrpSpPr>
        <p:grpSpPr bwMode="auto">
          <a:xfrm>
            <a:off x="7643834" y="4000504"/>
            <a:ext cx="785818" cy="460182"/>
            <a:chOff x="913" y="3751"/>
            <a:chExt cx="1016" cy="105"/>
          </a:xfrm>
          <a:solidFill>
            <a:srgbClr val="FFC000"/>
          </a:solidFill>
        </p:grpSpPr>
        <p:sp>
          <p:nvSpPr>
            <p:cNvPr id="107" name="Text Box 44"/>
            <p:cNvSpPr txBox="1">
              <a:spLocks noChangeArrowheads="1"/>
            </p:cNvSpPr>
            <p:nvPr/>
          </p:nvSpPr>
          <p:spPr bwMode="auto">
            <a:xfrm flipH="1">
              <a:off x="1726" y="3751"/>
              <a:ext cx="203" cy="83"/>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endParaRPr lang="ru-RU" sz="2400" b="1">
                <a:solidFill>
                  <a:srgbClr val="0000FF"/>
                </a:solidFill>
                <a:latin typeface="Times New Roman" pitchFamily="16" charset="0"/>
              </a:endParaRPr>
            </a:p>
          </p:txBody>
        </p:sp>
        <p:sp>
          <p:nvSpPr>
            <p:cNvPr id="108" name="Text Box 46"/>
            <p:cNvSpPr txBox="1">
              <a:spLocks noChangeArrowheads="1"/>
            </p:cNvSpPr>
            <p:nvPr/>
          </p:nvSpPr>
          <p:spPr bwMode="auto">
            <a:xfrm>
              <a:off x="913" y="3751"/>
              <a:ext cx="1016" cy="105"/>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r>
                <a:rPr lang="ru-RU" sz="3200" b="1" i="1" dirty="0" smtClean="0">
                  <a:solidFill>
                    <a:srgbClr val="000066"/>
                  </a:solidFill>
                  <a:latin typeface="Times New Roman" pitchFamily="16" charset="0"/>
                  <a:cs typeface="Arial" charset="0"/>
                </a:rPr>
                <a:t>8</a:t>
              </a:r>
              <a:endParaRPr lang="en-US" sz="3200" b="1" i="1" dirty="0">
                <a:solidFill>
                  <a:srgbClr val="000066"/>
                </a:solidFill>
                <a:latin typeface="Times New Roman" pitchFamily="16" charset="0"/>
                <a:cs typeface="Arial" charset="0"/>
              </a:endParaRPr>
            </a:p>
          </p:txBody>
        </p:sp>
      </p:grpSp>
      <p:sp>
        <p:nvSpPr>
          <p:cNvPr id="109" name="AutoShape 23"/>
          <p:cNvSpPr>
            <a:spLocks noChangeArrowheads="1"/>
          </p:cNvSpPr>
          <p:nvPr/>
        </p:nvSpPr>
        <p:spPr bwMode="auto">
          <a:xfrm>
            <a:off x="7643834" y="3929066"/>
            <a:ext cx="785571" cy="506201"/>
          </a:xfrm>
          <a:prstGeom prst="rect">
            <a:avLst/>
          </a:prstGeom>
          <a:solidFill>
            <a:srgbClr val="FFC00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110" name="Text Box 17"/>
          <p:cNvSpPr txBox="1">
            <a:spLocks noChangeArrowheads="1"/>
          </p:cNvSpPr>
          <p:nvPr/>
        </p:nvSpPr>
        <p:spPr bwMode="auto">
          <a:xfrm>
            <a:off x="642910" y="5286388"/>
            <a:ext cx="4307545" cy="256698"/>
          </a:xfrm>
          <a:prstGeom prst="rect">
            <a:avLst/>
          </a:prstGeom>
          <a:noFill/>
          <a:ln w="9525">
            <a:noFill/>
            <a:round/>
            <a:headEnd/>
            <a:tailEnd/>
          </a:ln>
        </p:spPr>
        <p:txBody>
          <a:bodyPr wrap="none" anchor="ctr"/>
          <a:lstStyle/>
          <a:p>
            <a:endParaRPr lang="ru-RU"/>
          </a:p>
        </p:txBody>
      </p:sp>
      <p:grpSp>
        <p:nvGrpSpPr>
          <p:cNvPr id="26" name="Group 47"/>
          <p:cNvGrpSpPr>
            <a:grpSpLocks/>
          </p:cNvGrpSpPr>
          <p:nvPr/>
        </p:nvGrpSpPr>
        <p:grpSpPr bwMode="auto">
          <a:xfrm>
            <a:off x="642910" y="4643446"/>
            <a:ext cx="692891" cy="501315"/>
            <a:chOff x="1229" y="1125"/>
            <a:chExt cx="1265" cy="277"/>
          </a:xfrm>
          <a:solidFill>
            <a:srgbClr val="FF66CC"/>
          </a:solidFill>
        </p:grpSpPr>
        <p:sp>
          <p:nvSpPr>
            <p:cNvPr id="112" name="Text Box 29"/>
            <p:cNvSpPr txBox="1">
              <a:spLocks noChangeArrowheads="1"/>
            </p:cNvSpPr>
            <p:nvPr/>
          </p:nvSpPr>
          <p:spPr bwMode="auto">
            <a:xfrm>
              <a:off x="1707" y="1125"/>
              <a:ext cx="288" cy="21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13" name="Text Box 30"/>
            <p:cNvSpPr txBox="1">
              <a:spLocks noChangeArrowheads="1"/>
            </p:cNvSpPr>
            <p:nvPr/>
          </p:nvSpPr>
          <p:spPr bwMode="auto">
            <a:xfrm>
              <a:off x="1229" y="1125"/>
              <a:ext cx="1265" cy="27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1</a:t>
              </a:r>
              <a:endParaRPr lang="en-US" sz="3200" b="1" i="1">
                <a:solidFill>
                  <a:srgbClr val="000066"/>
                </a:solidFill>
                <a:latin typeface="Times New Roman" pitchFamily="16" charset="0"/>
                <a:cs typeface="Arial" charset="0"/>
              </a:endParaRPr>
            </a:p>
          </p:txBody>
        </p:sp>
      </p:grpSp>
      <p:grpSp>
        <p:nvGrpSpPr>
          <p:cNvPr id="27" name="Group 48"/>
          <p:cNvGrpSpPr>
            <a:grpSpLocks/>
          </p:cNvGrpSpPr>
          <p:nvPr/>
        </p:nvGrpSpPr>
        <p:grpSpPr bwMode="auto">
          <a:xfrm>
            <a:off x="2714613" y="4643447"/>
            <a:ext cx="692626" cy="501375"/>
            <a:chOff x="1128" y="1778"/>
            <a:chExt cx="1265" cy="212"/>
          </a:xfrm>
          <a:solidFill>
            <a:srgbClr val="FF66CC"/>
          </a:solidFill>
        </p:grpSpPr>
        <p:sp>
          <p:nvSpPr>
            <p:cNvPr id="115" name="Text Box 32"/>
            <p:cNvSpPr txBox="1">
              <a:spLocks noChangeArrowheads="1"/>
            </p:cNvSpPr>
            <p:nvPr/>
          </p:nvSpPr>
          <p:spPr bwMode="auto">
            <a:xfrm>
              <a:off x="1486" y="1804"/>
              <a:ext cx="288" cy="16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16" name="Text Box 34"/>
            <p:cNvSpPr txBox="1">
              <a:spLocks noChangeArrowheads="1"/>
            </p:cNvSpPr>
            <p:nvPr/>
          </p:nvSpPr>
          <p:spPr bwMode="auto">
            <a:xfrm>
              <a:off x="1128" y="1778"/>
              <a:ext cx="1265" cy="212"/>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3</a:t>
              </a:r>
              <a:endParaRPr lang="en-US" sz="3200" b="1" i="1">
                <a:solidFill>
                  <a:srgbClr val="000066"/>
                </a:solidFill>
                <a:latin typeface="Times New Roman" pitchFamily="16" charset="0"/>
                <a:cs typeface="Arial" charset="0"/>
              </a:endParaRPr>
            </a:p>
          </p:txBody>
        </p:sp>
      </p:grpSp>
      <p:grpSp>
        <p:nvGrpSpPr>
          <p:cNvPr id="28" name="Group 49"/>
          <p:cNvGrpSpPr>
            <a:grpSpLocks/>
          </p:cNvGrpSpPr>
          <p:nvPr/>
        </p:nvGrpSpPr>
        <p:grpSpPr bwMode="auto">
          <a:xfrm>
            <a:off x="4714877" y="4643447"/>
            <a:ext cx="699976" cy="487048"/>
            <a:chOff x="1254" y="2223"/>
            <a:chExt cx="1316" cy="1082"/>
          </a:xfrm>
          <a:solidFill>
            <a:srgbClr val="FF66CC"/>
          </a:solidFill>
        </p:grpSpPr>
        <p:sp>
          <p:nvSpPr>
            <p:cNvPr id="118" name="Text Box 36"/>
            <p:cNvSpPr txBox="1">
              <a:spLocks noChangeArrowheads="1"/>
            </p:cNvSpPr>
            <p:nvPr/>
          </p:nvSpPr>
          <p:spPr bwMode="auto">
            <a:xfrm>
              <a:off x="1746" y="2631"/>
              <a:ext cx="288" cy="37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19" name="Text Box 38"/>
            <p:cNvSpPr txBox="1">
              <a:spLocks noChangeArrowheads="1"/>
            </p:cNvSpPr>
            <p:nvPr/>
          </p:nvSpPr>
          <p:spPr bwMode="auto">
            <a:xfrm>
              <a:off x="1254" y="2223"/>
              <a:ext cx="1316" cy="1082"/>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5</a:t>
              </a:r>
            </a:p>
            <a:p>
              <a:pPr>
                <a:spcBef>
                  <a:spcPct val="50000"/>
                </a:spcBef>
              </a:pPr>
              <a:endParaRPr lang="en-US" sz="3200" b="1" i="1">
                <a:solidFill>
                  <a:srgbClr val="000066"/>
                </a:solidFill>
                <a:latin typeface="Times New Roman" pitchFamily="16" charset="0"/>
                <a:cs typeface="Arial" charset="0"/>
              </a:endParaRPr>
            </a:p>
          </p:txBody>
        </p:sp>
      </p:grpSp>
      <p:grpSp>
        <p:nvGrpSpPr>
          <p:cNvPr id="29" name="Group 51"/>
          <p:cNvGrpSpPr>
            <a:grpSpLocks/>
          </p:cNvGrpSpPr>
          <p:nvPr/>
        </p:nvGrpSpPr>
        <p:grpSpPr bwMode="auto">
          <a:xfrm>
            <a:off x="6715140" y="4643446"/>
            <a:ext cx="702104" cy="500828"/>
            <a:chOff x="1261" y="3771"/>
            <a:chExt cx="1321" cy="199"/>
          </a:xfrm>
          <a:solidFill>
            <a:srgbClr val="FF66CC"/>
          </a:solidFill>
        </p:grpSpPr>
        <p:sp>
          <p:nvSpPr>
            <p:cNvPr id="121" name="Text Box 44"/>
            <p:cNvSpPr txBox="1">
              <a:spLocks noChangeArrowheads="1"/>
            </p:cNvSpPr>
            <p:nvPr/>
          </p:nvSpPr>
          <p:spPr bwMode="auto">
            <a:xfrm>
              <a:off x="1877" y="3795"/>
              <a:ext cx="288" cy="15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22" name="Text Box 46"/>
            <p:cNvSpPr txBox="1">
              <a:spLocks noChangeArrowheads="1"/>
            </p:cNvSpPr>
            <p:nvPr/>
          </p:nvSpPr>
          <p:spPr bwMode="auto">
            <a:xfrm>
              <a:off x="1261" y="3771"/>
              <a:ext cx="1321" cy="19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dirty="0">
                  <a:solidFill>
                    <a:srgbClr val="000066"/>
                  </a:solidFill>
                  <a:latin typeface="Times New Roman" pitchFamily="16" charset="0"/>
                  <a:cs typeface="Arial" charset="0"/>
                </a:rPr>
                <a:t>7</a:t>
              </a:r>
              <a:endParaRPr lang="en-US" sz="3200" b="1" i="1" dirty="0">
                <a:solidFill>
                  <a:srgbClr val="000066"/>
                </a:solidFill>
                <a:latin typeface="Times New Roman" pitchFamily="16" charset="0"/>
                <a:cs typeface="Arial" charset="0"/>
              </a:endParaRPr>
            </a:p>
          </p:txBody>
        </p:sp>
      </p:grpSp>
      <p:grpSp>
        <p:nvGrpSpPr>
          <p:cNvPr id="30" name="Group 47"/>
          <p:cNvGrpSpPr>
            <a:grpSpLocks/>
          </p:cNvGrpSpPr>
          <p:nvPr/>
        </p:nvGrpSpPr>
        <p:grpSpPr bwMode="auto">
          <a:xfrm>
            <a:off x="3714744" y="4643447"/>
            <a:ext cx="692891" cy="500066"/>
            <a:chOff x="1349" y="1100"/>
            <a:chExt cx="1265" cy="201"/>
          </a:xfrm>
          <a:solidFill>
            <a:srgbClr val="FF66CC"/>
          </a:solidFill>
        </p:grpSpPr>
        <p:sp>
          <p:nvSpPr>
            <p:cNvPr id="124" name="Text Box 29"/>
            <p:cNvSpPr txBox="1">
              <a:spLocks noChangeArrowheads="1"/>
            </p:cNvSpPr>
            <p:nvPr/>
          </p:nvSpPr>
          <p:spPr bwMode="auto">
            <a:xfrm>
              <a:off x="1707" y="1125"/>
              <a:ext cx="288" cy="15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25" name="Text Box 30"/>
            <p:cNvSpPr txBox="1">
              <a:spLocks noChangeArrowheads="1"/>
            </p:cNvSpPr>
            <p:nvPr/>
          </p:nvSpPr>
          <p:spPr bwMode="auto">
            <a:xfrm>
              <a:off x="1349" y="1100"/>
              <a:ext cx="1265" cy="201"/>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4</a:t>
              </a:r>
              <a:endParaRPr lang="en-US" sz="3200" b="1" i="1">
                <a:solidFill>
                  <a:srgbClr val="000066"/>
                </a:solidFill>
                <a:latin typeface="Times New Roman" pitchFamily="16" charset="0"/>
                <a:cs typeface="Arial" charset="0"/>
              </a:endParaRPr>
            </a:p>
          </p:txBody>
        </p:sp>
      </p:grpSp>
      <p:grpSp>
        <p:nvGrpSpPr>
          <p:cNvPr id="31" name="Group 48"/>
          <p:cNvGrpSpPr>
            <a:grpSpLocks/>
          </p:cNvGrpSpPr>
          <p:nvPr/>
        </p:nvGrpSpPr>
        <p:grpSpPr bwMode="auto">
          <a:xfrm>
            <a:off x="1714480" y="4643446"/>
            <a:ext cx="692627" cy="501283"/>
            <a:chOff x="1247" y="1567"/>
            <a:chExt cx="1265" cy="277"/>
          </a:xfrm>
          <a:solidFill>
            <a:srgbClr val="FF66CC"/>
          </a:solidFill>
        </p:grpSpPr>
        <p:sp>
          <p:nvSpPr>
            <p:cNvPr id="127" name="Text Box 32"/>
            <p:cNvSpPr txBox="1">
              <a:spLocks noChangeArrowheads="1"/>
            </p:cNvSpPr>
            <p:nvPr/>
          </p:nvSpPr>
          <p:spPr bwMode="auto">
            <a:xfrm>
              <a:off x="1606" y="1567"/>
              <a:ext cx="288" cy="21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28" name="Text Box 34"/>
            <p:cNvSpPr txBox="1">
              <a:spLocks noChangeArrowheads="1"/>
            </p:cNvSpPr>
            <p:nvPr/>
          </p:nvSpPr>
          <p:spPr bwMode="auto">
            <a:xfrm>
              <a:off x="1247" y="1567"/>
              <a:ext cx="1265" cy="27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2</a:t>
              </a:r>
              <a:endParaRPr lang="en-US" sz="3200" b="1" i="1">
                <a:solidFill>
                  <a:srgbClr val="000066"/>
                </a:solidFill>
                <a:latin typeface="Times New Roman" pitchFamily="16" charset="0"/>
                <a:cs typeface="Arial" charset="0"/>
              </a:endParaRPr>
            </a:p>
          </p:txBody>
        </p:sp>
      </p:grpSp>
      <p:grpSp>
        <p:nvGrpSpPr>
          <p:cNvPr id="14336" name="Group 51"/>
          <p:cNvGrpSpPr>
            <a:grpSpLocks/>
          </p:cNvGrpSpPr>
          <p:nvPr/>
        </p:nvGrpSpPr>
        <p:grpSpPr bwMode="auto">
          <a:xfrm>
            <a:off x="5715008" y="4643448"/>
            <a:ext cx="702104" cy="500828"/>
            <a:chOff x="1261" y="3773"/>
            <a:chExt cx="1321" cy="199"/>
          </a:xfrm>
          <a:solidFill>
            <a:srgbClr val="FF66CC"/>
          </a:solidFill>
        </p:grpSpPr>
        <p:sp>
          <p:nvSpPr>
            <p:cNvPr id="130" name="Text Box 44"/>
            <p:cNvSpPr txBox="1">
              <a:spLocks noChangeArrowheads="1"/>
            </p:cNvSpPr>
            <p:nvPr/>
          </p:nvSpPr>
          <p:spPr bwMode="auto">
            <a:xfrm>
              <a:off x="1754" y="3797"/>
              <a:ext cx="288" cy="15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31" name="Text Box 46"/>
            <p:cNvSpPr txBox="1">
              <a:spLocks noChangeArrowheads="1"/>
            </p:cNvSpPr>
            <p:nvPr/>
          </p:nvSpPr>
          <p:spPr bwMode="auto">
            <a:xfrm>
              <a:off x="1261" y="3773"/>
              <a:ext cx="1321" cy="19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6</a:t>
              </a:r>
              <a:endParaRPr lang="en-US" sz="3200" b="1" i="1">
                <a:solidFill>
                  <a:srgbClr val="000066"/>
                </a:solidFill>
                <a:latin typeface="Times New Roman" pitchFamily="16" charset="0"/>
                <a:cs typeface="Arial" charset="0"/>
              </a:endParaRPr>
            </a:p>
          </p:txBody>
        </p:sp>
      </p:grpSp>
      <p:sp>
        <p:nvSpPr>
          <p:cNvPr id="132" name="AutoShape 11"/>
          <p:cNvSpPr>
            <a:spLocks noChangeArrowheads="1"/>
          </p:cNvSpPr>
          <p:nvPr/>
        </p:nvSpPr>
        <p:spPr bwMode="auto">
          <a:xfrm>
            <a:off x="642910" y="4572008"/>
            <a:ext cx="720107" cy="550069"/>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133" name="AutoShape 15"/>
          <p:cNvSpPr>
            <a:spLocks noChangeArrowheads="1"/>
          </p:cNvSpPr>
          <p:nvPr/>
        </p:nvSpPr>
        <p:spPr bwMode="auto">
          <a:xfrm>
            <a:off x="1643042" y="4572008"/>
            <a:ext cx="785576" cy="550073"/>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endParaRPr lang="ru-RU" sz="2000" b="1" i="1" dirty="0">
              <a:solidFill>
                <a:srgbClr val="002060"/>
              </a:solidFill>
              <a:latin typeface="Times New Roman" pitchFamily="16" charset="0"/>
            </a:endParaRPr>
          </a:p>
        </p:txBody>
      </p:sp>
      <p:sp>
        <p:nvSpPr>
          <p:cNvPr id="134" name="AutoShape 15"/>
          <p:cNvSpPr>
            <a:spLocks noChangeArrowheads="1"/>
          </p:cNvSpPr>
          <p:nvPr/>
        </p:nvSpPr>
        <p:spPr bwMode="auto">
          <a:xfrm>
            <a:off x="2643174" y="4572008"/>
            <a:ext cx="785576" cy="550073"/>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135" name="AutoShape 11"/>
          <p:cNvSpPr>
            <a:spLocks noChangeArrowheads="1"/>
          </p:cNvSpPr>
          <p:nvPr/>
        </p:nvSpPr>
        <p:spPr bwMode="auto">
          <a:xfrm>
            <a:off x="3643306" y="4572008"/>
            <a:ext cx="785571" cy="550069"/>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endParaRPr lang="ru-RU" sz="2000" b="1" i="1" dirty="0">
              <a:solidFill>
                <a:srgbClr val="002060"/>
              </a:solidFill>
              <a:latin typeface="Times New Roman" pitchFamily="16" charset="0"/>
            </a:endParaRPr>
          </a:p>
        </p:txBody>
      </p:sp>
      <p:sp>
        <p:nvSpPr>
          <p:cNvPr id="136" name="AutoShape 19"/>
          <p:cNvSpPr>
            <a:spLocks noChangeArrowheads="1"/>
          </p:cNvSpPr>
          <p:nvPr/>
        </p:nvSpPr>
        <p:spPr bwMode="auto">
          <a:xfrm>
            <a:off x="4643438" y="4572008"/>
            <a:ext cx="785571" cy="550073"/>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137" name="AutoShape 23"/>
          <p:cNvSpPr>
            <a:spLocks noChangeArrowheads="1"/>
          </p:cNvSpPr>
          <p:nvPr/>
        </p:nvSpPr>
        <p:spPr bwMode="auto">
          <a:xfrm>
            <a:off x="5643570" y="4572008"/>
            <a:ext cx="785571" cy="550073"/>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138" name="AutoShape 23"/>
          <p:cNvSpPr>
            <a:spLocks noChangeArrowheads="1"/>
          </p:cNvSpPr>
          <p:nvPr/>
        </p:nvSpPr>
        <p:spPr bwMode="auto">
          <a:xfrm>
            <a:off x="6643702" y="4572008"/>
            <a:ext cx="785571" cy="550073"/>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grpSp>
        <p:nvGrpSpPr>
          <p:cNvPr id="14337" name="Group 51"/>
          <p:cNvGrpSpPr>
            <a:grpSpLocks/>
          </p:cNvGrpSpPr>
          <p:nvPr/>
        </p:nvGrpSpPr>
        <p:grpSpPr bwMode="auto">
          <a:xfrm>
            <a:off x="7643834" y="4643447"/>
            <a:ext cx="785818" cy="500065"/>
            <a:chOff x="913" y="3751"/>
            <a:chExt cx="1016" cy="105"/>
          </a:xfrm>
          <a:solidFill>
            <a:srgbClr val="FF66CC"/>
          </a:solidFill>
        </p:grpSpPr>
        <p:sp>
          <p:nvSpPr>
            <p:cNvPr id="140" name="Text Box 44"/>
            <p:cNvSpPr txBox="1">
              <a:spLocks noChangeArrowheads="1"/>
            </p:cNvSpPr>
            <p:nvPr/>
          </p:nvSpPr>
          <p:spPr bwMode="auto">
            <a:xfrm flipH="1">
              <a:off x="1726" y="3751"/>
              <a:ext cx="203" cy="83"/>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endParaRPr lang="ru-RU" sz="2400" b="1">
                <a:solidFill>
                  <a:srgbClr val="0000FF"/>
                </a:solidFill>
                <a:latin typeface="Times New Roman" pitchFamily="16" charset="0"/>
              </a:endParaRPr>
            </a:p>
          </p:txBody>
        </p:sp>
        <p:sp>
          <p:nvSpPr>
            <p:cNvPr id="141" name="Text Box 46"/>
            <p:cNvSpPr txBox="1">
              <a:spLocks noChangeArrowheads="1"/>
            </p:cNvSpPr>
            <p:nvPr/>
          </p:nvSpPr>
          <p:spPr bwMode="auto">
            <a:xfrm>
              <a:off x="913" y="3751"/>
              <a:ext cx="1016" cy="105"/>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r>
                <a:rPr lang="ru-RU" sz="3200" b="1" i="1" dirty="0" smtClean="0">
                  <a:solidFill>
                    <a:srgbClr val="000066"/>
                  </a:solidFill>
                  <a:latin typeface="Times New Roman" pitchFamily="16" charset="0"/>
                  <a:cs typeface="Arial" charset="0"/>
                </a:rPr>
                <a:t>8</a:t>
              </a:r>
              <a:endParaRPr lang="en-US" sz="3200" b="1" i="1" dirty="0">
                <a:solidFill>
                  <a:srgbClr val="000066"/>
                </a:solidFill>
                <a:latin typeface="Times New Roman" pitchFamily="16" charset="0"/>
                <a:cs typeface="Arial" charset="0"/>
              </a:endParaRPr>
            </a:p>
          </p:txBody>
        </p:sp>
      </p:grpSp>
      <p:sp>
        <p:nvSpPr>
          <p:cNvPr id="142" name="AutoShape 23"/>
          <p:cNvSpPr>
            <a:spLocks noChangeArrowheads="1"/>
          </p:cNvSpPr>
          <p:nvPr/>
        </p:nvSpPr>
        <p:spPr bwMode="auto">
          <a:xfrm>
            <a:off x="7643834" y="4572008"/>
            <a:ext cx="785571" cy="550073"/>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143" name="Text Box 17"/>
          <p:cNvSpPr txBox="1">
            <a:spLocks noChangeArrowheads="1"/>
          </p:cNvSpPr>
          <p:nvPr/>
        </p:nvSpPr>
        <p:spPr bwMode="auto">
          <a:xfrm>
            <a:off x="642910" y="5286388"/>
            <a:ext cx="4307545" cy="236225"/>
          </a:xfrm>
          <a:prstGeom prst="rect">
            <a:avLst/>
          </a:prstGeom>
          <a:noFill/>
          <a:ln w="9525">
            <a:noFill/>
            <a:round/>
            <a:headEnd/>
            <a:tailEnd/>
          </a:ln>
        </p:spPr>
        <p:txBody>
          <a:bodyPr wrap="none" anchor="ctr"/>
          <a:lstStyle/>
          <a:p>
            <a:endParaRPr lang="ru-RU"/>
          </a:p>
        </p:txBody>
      </p:sp>
      <p:sp>
        <p:nvSpPr>
          <p:cNvPr id="144" name="Text Box 17"/>
          <p:cNvSpPr txBox="1">
            <a:spLocks noChangeArrowheads="1"/>
          </p:cNvSpPr>
          <p:nvPr/>
        </p:nvSpPr>
        <p:spPr bwMode="auto">
          <a:xfrm>
            <a:off x="795310" y="5438788"/>
            <a:ext cx="4307545" cy="256698"/>
          </a:xfrm>
          <a:prstGeom prst="rect">
            <a:avLst/>
          </a:prstGeom>
          <a:noFill/>
          <a:ln w="9525">
            <a:noFill/>
            <a:round/>
            <a:headEnd/>
            <a:tailEnd/>
          </a:ln>
        </p:spPr>
        <p:txBody>
          <a:bodyPr wrap="none" anchor="ctr"/>
          <a:lstStyle/>
          <a:p>
            <a:endParaRPr lang="ru-RU"/>
          </a:p>
        </p:txBody>
      </p:sp>
      <p:grpSp>
        <p:nvGrpSpPr>
          <p:cNvPr id="14339" name="Group 47"/>
          <p:cNvGrpSpPr>
            <a:grpSpLocks/>
          </p:cNvGrpSpPr>
          <p:nvPr/>
        </p:nvGrpSpPr>
        <p:grpSpPr bwMode="auto">
          <a:xfrm>
            <a:off x="630182" y="5300656"/>
            <a:ext cx="692891" cy="501315"/>
            <a:chOff x="1229" y="1125"/>
            <a:chExt cx="1265" cy="277"/>
          </a:xfrm>
        </p:grpSpPr>
        <p:sp>
          <p:nvSpPr>
            <p:cNvPr id="146" name="Text Box 29"/>
            <p:cNvSpPr txBox="1">
              <a:spLocks noChangeArrowheads="1"/>
            </p:cNvSpPr>
            <p:nvPr/>
          </p:nvSpPr>
          <p:spPr bwMode="auto">
            <a:xfrm>
              <a:off x="1707" y="1125"/>
              <a:ext cx="288" cy="218"/>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47" name="Text Box 30"/>
            <p:cNvSpPr txBox="1">
              <a:spLocks noChangeArrowheads="1"/>
            </p:cNvSpPr>
            <p:nvPr/>
          </p:nvSpPr>
          <p:spPr bwMode="auto">
            <a:xfrm>
              <a:off x="1229" y="1125"/>
              <a:ext cx="1265" cy="27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1</a:t>
              </a:r>
              <a:endParaRPr lang="en-US" sz="3200" b="1" i="1">
                <a:solidFill>
                  <a:srgbClr val="000066"/>
                </a:solidFill>
                <a:latin typeface="Times New Roman" pitchFamily="16" charset="0"/>
                <a:cs typeface="Arial" charset="0"/>
              </a:endParaRPr>
            </a:p>
          </p:txBody>
        </p:sp>
      </p:grpSp>
      <p:grpSp>
        <p:nvGrpSpPr>
          <p:cNvPr id="14341" name="Group 48"/>
          <p:cNvGrpSpPr>
            <a:grpSpLocks/>
          </p:cNvGrpSpPr>
          <p:nvPr/>
        </p:nvGrpSpPr>
        <p:grpSpPr bwMode="auto">
          <a:xfrm>
            <a:off x="2701885" y="5300657"/>
            <a:ext cx="692626" cy="501375"/>
            <a:chOff x="1128" y="1778"/>
            <a:chExt cx="1265" cy="212"/>
          </a:xfrm>
        </p:grpSpPr>
        <p:sp>
          <p:nvSpPr>
            <p:cNvPr id="149" name="Text Box 32"/>
            <p:cNvSpPr txBox="1">
              <a:spLocks noChangeArrowheads="1"/>
            </p:cNvSpPr>
            <p:nvPr/>
          </p:nvSpPr>
          <p:spPr bwMode="auto">
            <a:xfrm>
              <a:off x="1486" y="1804"/>
              <a:ext cx="288" cy="16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50" name="Text Box 34"/>
            <p:cNvSpPr txBox="1">
              <a:spLocks noChangeArrowheads="1"/>
            </p:cNvSpPr>
            <p:nvPr/>
          </p:nvSpPr>
          <p:spPr bwMode="auto">
            <a:xfrm>
              <a:off x="1128" y="1778"/>
              <a:ext cx="1265" cy="212"/>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3</a:t>
              </a:r>
              <a:endParaRPr lang="en-US" sz="3200" b="1" i="1">
                <a:solidFill>
                  <a:srgbClr val="000066"/>
                </a:solidFill>
                <a:latin typeface="Times New Roman" pitchFamily="16" charset="0"/>
                <a:cs typeface="Arial" charset="0"/>
              </a:endParaRPr>
            </a:p>
          </p:txBody>
        </p:sp>
      </p:grpSp>
      <p:grpSp>
        <p:nvGrpSpPr>
          <p:cNvPr id="14342" name="Group 49"/>
          <p:cNvGrpSpPr>
            <a:grpSpLocks/>
          </p:cNvGrpSpPr>
          <p:nvPr/>
        </p:nvGrpSpPr>
        <p:grpSpPr bwMode="auto">
          <a:xfrm>
            <a:off x="4702149" y="5300657"/>
            <a:ext cx="699976" cy="487048"/>
            <a:chOff x="1254" y="2223"/>
            <a:chExt cx="1316" cy="1082"/>
          </a:xfrm>
        </p:grpSpPr>
        <p:sp>
          <p:nvSpPr>
            <p:cNvPr id="152" name="Text Box 36"/>
            <p:cNvSpPr txBox="1">
              <a:spLocks noChangeArrowheads="1"/>
            </p:cNvSpPr>
            <p:nvPr/>
          </p:nvSpPr>
          <p:spPr bwMode="auto">
            <a:xfrm>
              <a:off x="1746" y="2631"/>
              <a:ext cx="288" cy="378"/>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53" name="Text Box 38"/>
            <p:cNvSpPr txBox="1">
              <a:spLocks noChangeArrowheads="1"/>
            </p:cNvSpPr>
            <p:nvPr/>
          </p:nvSpPr>
          <p:spPr bwMode="auto">
            <a:xfrm>
              <a:off x="1254" y="2223"/>
              <a:ext cx="1316" cy="1082"/>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5</a:t>
              </a:r>
            </a:p>
            <a:p>
              <a:pPr>
                <a:spcBef>
                  <a:spcPct val="50000"/>
                </a:spcBef>
              </a:pPr>
              <a:endParaRPr lang="en-US" sz="3200" b="1" i="1">
                <a:solidFill>
                  <a:srgbClr val="000066"/>
                </a:solidFill>
                <a:latin typeface="Times New Roman" pitchFamily="16" charset="0"/>
                <a:cs typeface="Arial" charset="0"/>
              </a:endParaRPr>
            </a:p>
          </p:txBody>
        </p:sp>
      </p:grpSp>
      <p:grpSp>
        <p:nvGrpSpPr>
          <p:cNvPr id="14343" name="Group 51"/>
          <p:cNvGrpSpPr>
            <a:grpSpLocks/>
          </p:cNvGrpSpPr>
          <p:nvPr/>
        </p:nvGrpSpPr>
        <p:grpSpPr bwMode="auto">
          <a:xfrm>
            <a:off x="6702412" y="5229220"/>
            <a:ext cx="702104" cy="500828"/>
            <a:chOff x="1261" y="3771"/>
            <a:chExt cx="1321" cy="199"/>
          </a:xfrm>
        </p:grpSpPr>
        <p:sp>
          <p:nvSpPr>
            <p:cNvPr id="155" name="Text Box 44"/>
            <p:cNvSpPr txBox="1">
              <a:spLocks noChangeArrowheads="1"/>
            </p:cNvSpPr>
            <p:nvPr/>
          </p:nvSpPr>
          <p:spPr bwMode="auto">
            <a:xfrm>
              <a:off x="1877" y="3795"/>
              <a:ext cx="288" cy="15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56" name="Text Box 46"/>
            <p:cNvSpPr txBox="1">
              <a:spLocks noChangeArrowheads="1"/>
            </p:cNvSpPr>
            <p:nvPr/>
          </p:nvSpPr>
          <p:spPr bwMode="auto">
            <a:xfrm>
              <a:off x="1261" y="3771"/>
              <a:ext cx="1321" cy="199"/>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dirty="0">
                  <a:solidFill>
                    <a:srgbClr val="000066"/>
                  </a:solidFill>
                  <a:latin typeface="Times New Roman" pitchFamily="16" charset="0"/>
                  <a:cs typeface="Arial" charset="0"/>
                </a:rPr>
                <a:t>7</a:t>
              </a:r>
              <a:endParaRPr lang="en-US" sz="3200" b="1" i="1" dirty="0">
                <a:solidFill>
                  <a:srgbClr val="000066"/>
                </a:solidFill>
                <a:latin typeface="Times New Roman" pitchFamily="16" charset="0"/>
                <a:cs typeface="Arial" charset="0"/>
              </a:endParaRPr>
            </a:p>
          </p:txBody>
        </p:sp>
      </p:grpSp>
      <p:grpSp>
        <p:nvGrpSpPr>
          <p:cNvPr id="14344" name="Group 47"/>
          <p:cNvGrpSpPr>
            <a:grpSpLocks/>
          </p:cNvGrpSpPr>
          <p:nvPr/>
        </p:nvGrpSpPr>
        <p:grpSpPr bwMode="auto">
          <a:xfrm>
            <a:off x="3702016" y="5300657"/>
            <a:ext cx="692891" cy="500066"/>
            <a:chOff x="1349" y="1100"/>
            <a:chExt cx="1265" cy="201"/>
          </a:xfrm>
        </p:grpSpPr>
        <p:sp>
          <p:nvSpPr>
            <p:cNvPr id="158" name="Text Box 29"/>
            <p:cNvSpPr txBox="1">
              <a:spLocks noChangeArrowheads="1"/>
            </p:cNvSpPr>
            <p:nvPr/>
          </p:nvSpPr>
          <p:spPr bwMode="auto">
            <a:xfrm>
              <a:off x="1707" y="1125"/>
              <a:ext cx="288" cy="159"/>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59" name="Text Box 30"/>
            <p:cNvSpPr txBox="1">
              <a:spLocks noChangeArrowheads="1"/>
            </p:cNvSpPr>
            <p:nvPr/>
          </p:nvSpPr>
          <p:spPr bwMode="auto">
            <a:xfrm>
              <a:off x="1349" y="1100"/>
              <a:ext cx="1265" cy="201"/>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4</a:t>
              </a:r>
              <a:endParaRPr lang="en-US" sz="3200" b="1" i="1">
                <a:solidFill>
                  <a:srgbClr val="000066"/>
                </a:solidFill>
                <a:latin typeface="Times New Roman" pitchFamily="16" charset="0"/>
                <a:cs typeface="Arial" charset="0"/>
              </a:endParaRPr>
            </a:p>
          </p:txBody>
        </p:sp>
      </p:grpSp>
      <p:grpSp>
        <p:nvGrpSpPr>
          <p:cNvPr id="14345" name="Group 48"/>
          <p:cNvGrpSpPr>
            <a:grpSpLocks/>
          </p:cNvGrpSpPr>
          <p:nvPr/>
        </p:nvGrpSpPr>
        <p:grpSpPr bwMode="auto">
          <a:xfrm>
            <a:off x="1701752" y="5300656"/>
            <a:ext cx="692627" cy="501283"/>
            <a:chOff x="1247" y="1567"/>
            <a:chExt cx="1265" cy="277"/>
          </a:xfrm>
        </p:grpSpPr>
        <p:sp>
          <p:nvSpPr>
            <p:cNvPr id="161" name="Text Box 32"/>
            <p:cNvSpPr txBox="1">
              <a:spLocks noChangeArrowheads="1"/>
            </p:cNvSpPr>
            <p:nvPr/>
          </p:nvSpPr>
          <p:spPr bwMode="auto">
            <a:xfrm>
              <a:off x="1606" y="1567"/>
              <a:ext cx="288" cy="218"/>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62" name="Text Box 34"/>
            <p:cNvSpPr txBox="1">
              <a:spLocks noChangeArrowheads="1"/>
            </p:cNvSpPr>
            <p:nvPr/>
          </p:nvSpPr>
          <p:spPr bwMode="auto">
            <a:xfrm>
              <a:off x="1247" y="1567"/>
              <a:ext cx="1265" cy="27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2</a:t>
              </a:r>
              <a:endParaRPr lang="en-US" sz="3200" b="1" i="1">
                <a:solidFill>
                  <a:srgbClr val="000066"/>
                </a:solidFill>
                <a:latin typeface="Times New Roman" pitchFamily="16" charset="0"/>
                <a:cs typeface="Arial" charset="0"/>
              </a:endParaRPr>
            </a:p>
          </p:txBody>
        </p:sp>
      </p:grpSp>
      <p:grpSp>
        <p:nvGrpSpPr>
          <p:cNvPr id="14346" name="Group 51"/>
          <p:cNvGrpSpPr>
            <a:grpSpLocks/>
          </p:cNvGrpSpPr>
          <p:nvPr/>
        </p:nvGrpSpPr>
        <p:grpSpPr bwMode="auto">
          <a:xfrm>
            <a:off x="5702280" y="5300658"/>
            <a:ext cx="702104" cy="500828"/>
            <a:chOff x="1261" y="3773"/>
            <a:chExt cx="1321" cy="199"/>
          </a:xfrm>
        </p:grpSpPr>
        <p:sp>
          <p:nvSpPr>
            <p:cNvPr id="164" name="Text Box 44"/>
            <p:cNvSpPr txBox="1">
              <a:spLocks noChangeArrowheads="1"/>
            </p:cNvSpPr>
            <p:nvPr/>
          </p:nvSpPr>
          <p:spPr bwMode="auto">
            <a:xfrm>
              <a:off x="1754" y="3797"/>
              <a:ext cx="288" cy="15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65" name="Text Box 46"/>
            <p:cNvSpPr txBox="1">
              <a:spLocks noChangeArrowheads="1"/>
            </p:cNvSpPr>
            <p:nvPr/>
          </p:nvSpPr>
          <p:spPr bwMode="auto">
            <a:xfrm>
              <a:off x="1261" y="3773"/>
              <a:ext cx="1321" cy="199"/>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6</a:t>
              </a:r>
              <a:endParaRPr lang="en-US" sz="3200" b="1" i="1">
                <a:solidFill>
                  <a:srgbClr val="000066"/>
                </a:solidFill>
                <a:latin typeface="Times New Roman" pitchFamily="16" charset="0"/>
                <a:cs typeface="Arial" charset="0"/>
              </a:endParaRPr>
            </a:p>
          </p:txBody>
        </p:sp>
      </p:grpSp>
      <p:sp>
        <p:nvSpPr>
          <p:cNvPr id="166" name="AutoShape 11"/>
          <p:cNvSpPr>
            <a:spLocks noChangeArrowheads="1"/>
          </p:cNvSpPr>
          <p:nvPr/>
        </p:nvSpPr>
        <p:spPr bwMode="auto">
          <a:xfrm>
            <a:off x="630182" y="5229218"/>
            <a:ext cx="720107" cy="550069"/>
          </a:xfrm>
          <a:prstGeom prst="rect">
            <a:avLst/>
          </a:prstGeom>
          <a:solidFill>
            <a:schemeClr val="tx2">
              <a:lumMod val="40000"/>
              <a:lumOff val="6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C00000"/>
                </a:solidFill>
                <a:latin typeface="Times New Roman" pitchFamily="16" charset="0"/>
              </a:rPr>
              <a:t>приз</a:t>
            </a:r>
            <a:endParaRPr lang="ru-RU" sz="2000" b="1" i="1" dirty="0">
              <a:solidFill>
                <a:srgbClr val="C00000"/>
              </a:solidFill>
              <a:latin typeface="Times New Roman" pitchFamily="16" charset="0"/>
            </a:endParaRPr>
          </a:p>
        </p:txBody>
      </p:sp>
      <p:sp>
        <p:nvSpPr>
          <p:cNvPr id="167" name="AutoShape 15"/>
          <p:cNvSpPr>
            <a:spLocks noChangeArrowheads="1"/>
          </p:cNvSpPr>
          <p:nvPr/>
        </p:nvSpPr>
        <p:spPr bwMode="auto">
          <a:xfrm>
            <a:off x="1630314" y="5229218"/>
            <a:ext cx="785576" cy="550073"/>
          </a:xfrm>
          <a:prstGeom prst="rect">
            <a:avLst/>
          </a:prstGeom>
          <a:solidFill>
            <a:schemeClr val="tx2">
              <a:lumMod val="40000"/>
              <a:lumOff val="6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168" name="AutoShape 15"/>
          <p:cNvSpPr>
            <a:spLocks noChangeArrowheads="1"/>
          </p:cNvSpPr>
          <p:nvPr/>
        </p:nvSpPr>
        <p:spPr bwMode="auto">
          <a:xfrm>
            <a:off x="2630446" y="5229218"/>
            <a:ext cx="785576" cy="550073"/>
          </a:xfrm>
          <a:prstGeom prst="rect">
            <a:avLst/>
          </a:prstGeom>
          <a:solidFill>
            <a:schemeClr val="tx2">
              <a:lumMod val="40000"/>
              <a:lumOff val="6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169" name="AutoShape 11"/>
          <p:cNvSpPr>
            <a:spLocks noChangeArrowheads="1"/>
          </p:cNvSpPr>
          <p:nvPr/>
        </p:nvSpPr>
        <p:spPr bwMode="auto">
          <a:xfrm>
            <a:off x="3630578" y="5229218"/>
            <a:ext cx="785571" cy="550069"/>
          </a:xfrm>
          <a:prstGeom prst="rect">
            <a:avLst/>
          </a:prstGeom>
          <a:solidFill>
            <a:schemeClr val="tx2">
              <a:lumMod val="40000"/>
              <a:lumOff val="6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170" name="AutoShape 19"/>
          <p:cNvSpPr>
            <a:spLocks noChangeArrowheads="1"/>
          </p:cNvSpPr>
          <p:nvPr/>
        </p:nvSpPr>
        <p:spPr bwMode="auto">
          <a:xfrm>
            <a:off x="4630710" y="5229218"/>
            <a:ext cx="785571" cy="550073"/>
          </a:xfrm>
          <a:prstGeom prst="rect">
            <a:avLst/>
          </a:prstGeom>
          <a:solidFill>
            <a:schemeClr val="tx2">
              <a:lumMod val="40000"/>
              <a:lumOff val="6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171" name="AutoShape 23"/>
          <p:cNvSpPr>
            <a:spLocks noChangeArrowheads="1"/>
          </p:cNvSpPr>
          <p:nvPr/>
        </p:nvSpPr>
        <p:spPr bwMode="auto">
          <a:xfrm>
            <a:off x="5630842" y="5229218"/>
            <a:ext cx="785571" cy="550073"/>
          </a:xfrm>
          <a:prstGeom prst="rect">
            <a:avLst/>
          </a:prstGeom>
          <a:solidFill>
            <a:schemeClr val="tx2">
              <a:lumMod val="40000"/>
              <a:lumOff val="6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endParaRPr lang="ru-RU" sz="2000" b="1" i="1" dirty="0">
              <a:solidFill>
                <a:srgbClr val="002060"/>
              </a:solidFill>
              <a:latin typeface="Times New Roman" pitchFamily="16" charset="0"/>
            </a:endParaRPr>
          </a:p>
        </p:txBody>
      </p:sp>
      <p:sp>
        <p:nvSpPr>
          <p:cNvPr id="172" name="AutoShape 23"/>
          <p:cNvSpPr>
            <a:spLocks noChangeArrowheads="1"/>
          </p:cNvSpPr>
          <p:nvPr/>
        </p:nvSpPr>
        <p:spPr bwMode="auto">
          <a:xfrm>
            <a:off x="6630974" y="5229218"/>
            <a:ext cx="785571" cy="550073"/>
          </a:xfrm>
          <a:prstGeom prst="rect">
            <a:avLst/>
          </a:prstGeom>
          <a:solidFill>
            <a:schemeClr val="tx2">
              <a:lumMod val="40000"/>
              <a:lumOff val="6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grpSp>
        <p:nvGrpSpPr>
          <p:cNvPr id="14347" name="Group 51"/>
          <p:cNvGrpSpPr>
            <a:grpSpLocks/>
          </p:cNvGrpSpPr>
          <p:nvPr/>
        </p:nvGrpSpPr>
        <p:grpSpPr bwMode="auto">
          <a:xfrm>
            <a:off x="7631106" y="5300657"/>
            <a:ext cx="785818" cy="500065"/>
            <a:chOff x="913" y="3751"/>
            <a:chExt cx="1016" cy="105"/>
          </a:xfrm>
        </p:grpSpPr>
        <p:sp>
          <p:nvSpPr>
            <p:cNvPr id="174" name="Text Box 44"/>
            <p:cNvSpPr txBox="1">
              <a:spLocks noChangeArrowheads="1"/>
            </p:cNvSpPr>
            <p:nvPr/>
          </p:nvSpPr>
          <p:spPr bwMode="auto">
            <a:xfrm flipH="1">
              <a:off x="1726" y="3751"/>
              <a:ext cx="203" cy="83"/>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endParaRPr lang="ru-RU" sz="2400" b="1">
                <a:solidFill>
                  <a:srgbClr val="0000FF"/>
                </a:solidFill>
                <a:latin typeface="Times New Roman" pitchFamily="16" charset="0"/>
              </a:endParaRPr>
            </a:p>
          </p:txBody>
        </p:sp>
        <p:sp>
          <p:nvSpPr>
            <p:cNvPr id="175" name="Text Box 46"/>
            <p:cNvSpPr txBox="1">
              <a:spLocks noChangeArrowheads="1"/>
            </p:cNvSpPr>
            <p:nvPr/>
          </p:nvSpPr>
          <p:spPr bwMode="auto">
            <a:xfrm>
              <a:off x="913" y="3751"/>
              <a:ext cx="1016" cy="105"/>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r>
                <a:rPr lang="ru-RU" sz="3200" b="1" i="1" dirty="0" smtClean="0">
                  <a:solidFill>
                    <a:srgbClr val="000066"/>
                  </a:solidFill>
                  <a:latin typeface="Times New Roman" pitchFamily="16" charset="0"/>
                  <a:cs typeface="Arial" charset="0"/>
                </a:rPr>
                <a:t>8</a:t>
              </a:r>
              <a:endParaRPr lang="en-US" sz="3200" b="1" i="1" dirty="0">
                <a:solidFill>
                  <a:srgbClr val="000066"/>
                </a:solidFill>
                <a:latin typeface="Times New Roman" pitchFamily="16" charset="0"/>
                <a:cs typeface="Arial" charset="0"/>
              </a:endParaRPr>
            </a:p>
          </p:txBody>
        </p:sp>
      </p:grpSp>
      <p:sp>
        <p:nvSpPr>
          <p:cNvPr id="176" name="AutoShape 23"/>
          <p:cNvSpPr>
            <a:spLocks noChangeArrowheads="1"/>
          </p:cNvSpPr>
          <p:nvPr/>
        </p:nvSpPr>
        <p:spPr bwMode="auto">
          <a:xfrm>
            <a:off x="7631106" y="5229218"/>
            <a:ext cx="785571" cy="550073"/>
          </a:xfrm>
          <a:prstGeom prst="rect">
            <a:avLst/>
          </a:prstGeom>
          <a:solidFill>
            <a:schemeClr val="tx2">
              <a:lumMod val="40000"/>
              <a:lumOff val="6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178" name="TextBox 177"/>
          <p:cNvSpPr txBox="1"/>
          <p:nvPr/>
        </p:nvSpPr>
        <p:spPr>
          <a:xfrm>
            <a:off x="571472" y="1857364"/>
            <a:ext cx="7500990" cy="1200329"/>
          </a:xfrm>
          <a:prstGeom prst="rect">
            <a:avLst/>
          </a:prstGeom>
          <a:noFill/>
        </p:spPr>
        <p:txBody>
          <a:bodyPr wrap="square" rtlCol="0">
            <a:spAutoFit/>
          </a:bodyPr>
          <a:lstStyle/>
          <a:p>
            <a:pPr algn="ctr"/>
            <a:r>
              <a:rPr lang="ru-RU" sz="2400" b="1" dirty="0" smtClean="0">
                <a:solidFill>
                  <a:srgbClr val="0070C0"/>
                </a:solidFill>
                <a:latin typeface="Bookman Old Style" pitchFamily="18" charset="0"/>
              </a:rPr>
              <a:t>В своей книге Александр Суворов изложил три воинских искусства: </a:t>
            </a:r>
          </a:p>
          <a:p>
            <a:pPr algn="ctr"/>
            <a:r>
              <a:rPr lang="ru-RU" sz="2400" b="1" dirty="0" smtClean="0">
                <a:solidFill>
                  <a:srgbClr val="0070C0"/>
                </a:solidFill>
                <a:latin typeface="Bookman Old Style" pitchFamily="18" charset="0"/>
              </a:rPr>
              <a:t>натиск, быстрота и … . Что это?</a:t>
            </a:r>
            <a:endParaRPr lang="ru-RU" sz="2400" b="1" dirty="0">
              <a:solidFill>
                <a:srgbClr val="0070C0"/>
              </a:solidFill>
              <a:latin typeface="Bookman Old Style" pitchFamily="18" charset="0"/>
            </a:endParaRPr>
          </a:p>
        </p:txBody>
      </p:sp>
      <p:sp>
        <p:nvSpPr>
          <p:cNvPr id="179" name="Text Box 17"/>
          <p:cNvSpPr txBox="1">
            <a:spLocks noChangeArrowheads="1"/>
          </p:cNvSpPr>
          <p:nvPr/>
        </p:nvSpPr>
        <p:spPr bwMode="auto">
          <a:xfrm>
            <a:off x="655638" y="5986500"/>
            <a:ext cx="4307545" cy="256698"/>
          </a:xfrm>
          <a:prstGeom prst="rect">
            <a:avLst/>
          </a:prstGeom>
          <a:noFill/>
          <a:ln w="9525">
            <a:noFill/>
            <a:round/>
            <a:headEnd/>
            <a:tailEnd/>
          </a:ln>
        </p:spPr>
        <p:txBody>
          <a:bodyPr wrap="none" anchor="ctr"/>
          <a:lstStyle/>
          <a:p>
            <a:endParaRPr lang="ru-RU"/>
          </a:p>
        </p:txBody>
      </p:sp>
      <p:sp>
        <p:nvSpPr>
          <p:cNvPr id="180" name="Text Box 17"/>
          <p:cNvSpPr txBox="1">
            <a:spLocks noChangeArrowheads="1"/>
          </p:cNvSpPr>
          <p:nvPr/>
        </p:nvSpPr>
        <p:spPr bwMode="auto">
          <a:xfrm>
            <a:off x="655638" y="5986500"/>
            <a:ext cx="4307545" cy="236225"/>
          </a:xfrm>
          <a:prstGeom prst="rect">
            <a:avLst/>
          </a:prstGeom>
          <a:noFill/>
          <a:ln w="9525">
            <a:noFill/>
            <a:round/>
            <a:headEnd/>
            <a:tailEnd/>
          </a:ln>
        </p:spPr>
        <p:txBody>
          <a:bodyPr wrap="none" anchor="ctr"/>
          <a:lstStyle/>
          <a:p>
            <a:endParaRPr lang="ru-RU"/>
          </a:p>
        </p:txBody>
      </p:sp>
      <p:sp>
        <p:nvSpPr>
          <p:cNvPr id="181" name="Text Box 17"/>
          <p:cNvSpPr txBox="1">
            <a:spLocks noChangeArrowheads="1"/>
          </p:cNvSpPr>
          <p:nvPr/>
        </p:nvSpPr>
        <p:spPr bwMode="auto">
          <a:xfrm>
            <a:off x="808038" y="6138900"/>
            <a:ext cx="4307545" cy="256698"/>
          </a:xfrm>
          <a:prstGeom prst="rect">
            <a:avLst/>
          </a:prstGeom>
          <a:noFill/>
          <a:ln w="9525">
            <a:noFill/>
            <a:round/>
            <a:headEnd/>
            <a:tailEnd/>
          </a:ln>
        </p:spPr>
        <p:txBody>
          <a:bodyPr wrap="none" anchor="ctr"/>
          <a:lstStyle/>
          <a:p>
            <a:endParaRPr lang="ru-RU"/>
          </a:p>
        </p:txBody>
      </p:sp>
      <p:grpSp>
        <p:nvGrpSpPr>
          <p:cNvPr id="14348" name="Group 47"/>
          <p:cNvGrpSpPr>
            <a:grpSpLocks/>
          </p:cNvGrpSpPr>
          <p:nvPr/>
        </p:nvGrpSpPr>
        <p:grpSpPr bwMode="auto">
          <a:xfrm>
            <a:off x="642910" y="6000768"/>
            <a:ext cx="692891" cy="501315"/>
            <a:chOff x="1229" y="1125"/>
            <a:chExt cx="1265" cy="277"/>
          </a:xfrm>
          <a:solidFill>
            <a:schemeClr val="accent6">
              <a:lumMod val="60000"/>
              <a:lumOff val="40000"/>
            </a:schemeClr>
          </a:solidFill>
        </p:grpSpPr>
        <p:sp>
          <p:nvSpPr>
            <p:cNvPr id="183" name="Text Box 29"/>
            <p:cNvSpPr txBox="1">
              <a:spLocks noChangeArrowheads="1"/>
            </p:cNvSpPr>
            <p:nvPr/>
          </p:nvSpPr>
          <p:spPr bwMode="auto">
            <a:xfrm>
              <a:off x="1707" y="1125"/>
              <a:ext cx="288" cy="21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84" name="Text Box 30"/>
            <p:cNvSpPr txBox="1">
              <a:spLocks noChangeArrowheads="1"/>
            </p:cNvSpPr>
            <p:nvPr/>
          </p:nvSpPr>
          <p:spPr bwMode="auto">
            <a:xfrm>
              <a:off x="1229" y="1125"/>
              <a:ext cx="1265" cy="27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1</a:t>
              </a:r>
              <a:endParaRPr lang="en-US" sz="3200" b="1" i="1">
                <a:solidFill>
                  <a:srgbClr val="000066"/>
                </a:solidFill>
                <a:latin typeface="Times New Roman" pitchFamily="16" charset="0"/>
                <a:cs typeface="Arial" charset="0"/>
              </a:endParaRPr>
            </a:p>
          </p:txBody>
        </p:sp>
      </p:grpSp>
      <p:grpSp>
        <p:nvGrpSpPr>
          <p:cNvPr id="14349" name="Group 48"/>
          <p:cNvGrpSpPr>
            <a:grpSpLocks/>
          </p:cNvGrpSpPr>
          <p:nvPr/>
        </p:nvGrpSpPr>
        <p:grpSpPr bwMode="auto">
          <a:xfrm>
            <a:off x="2714613" y="6000769"/>
            <a:ext cx="692626" cy="501375"/>
            <a:chOff x="1128" y="1778"/>
            <a:chExt cx="1265" cy="212"/>
          </a:xfrm>
          <a:solidFill>
            <a:schemeClr val="accent6">
              <a:lumMod val="60000"/>
              <a:lumOff val="40000"/>
            </a:schemeClr>
          </a:solidFill>
        </p:grpSpPr>
        <p:sp>
          <p:nvSpPr>
            <p:cNvPr id="186" name="Text Box 32"/>
            <p:cNvSpPr txBox="1">
              <a:spLocks noChangeArrowheads="1"/>
            </p:cNvSpPr>
            <p:nvPr/>
          </p:nvSpPr>
          <p:spPr bwMode="auto">
            <a:xfrm>
              <a:off x="1486" y="1804"/>
              <a:ext cx="288" cy="16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87" name="Text Box 34"/>
            <p:cNvSpPr txBox="1">
              <a:spLocks noChangeArrowheads="1"/>
            </p:cNvSpPr>
            <p:nvPr/>
          </p:nvSpPr>
          <p:spPr bwMode="auto">
            <a:xfrm>
              <a:off x="1128" y="1778"/>
              <a:ext cx="1265" cy="212"/>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3</a:t>
              </a:r>
              <a:endParaRPr lang="en-US" sz="3200" b="1" i="1">
                <a:solidFill>
                  <a:srgbClr val="000066"/>
                </a:solidFill>
                <a:latin typeface="Times New Roman" pitchFamily="16" charset="0"/>
                <a:cs typeface="Arial" charset="0"/>
              </a:endParaRPr>
            </a:p>
          </p:txBody>
        </p:sp>
      </p:grpSp>
      <p:grpSp>
        <p:nvGrpSpPr>
          <p:cNvPr id="14350" name="Group 49"/>
          <p:cNvGrpSpPr>
            <a:grpSpLocks/>
          </p:cNvGrpSpPr>
          <p:nvPr/>
        </p:nvGrpSpPr>
        <p:grpSpPr bwMode="auto">
          <a:xfrm>
            <a:off x="4714877" y="6000769"/>
            <a:ext cx="699976" cy="487048"/>
            <a:chOff x="1254" y="2223"/>
            <a:chExt cx="1316" cy="1082"/>
          </a:xfrm>
          <a:solidFill>
            <a:schemeClr val="accent6">
              <a:lumMod val="60000"/>
              <a:lumOff val="40000"/>
            </a:schemeClr>
          </a:solidFill>
        </p:grpSpPr>
        <p:sp>
          <p:nvSpPr>
            <p:cNvPr id="189" name="Text Box 36"/>
            <p:cNvSpPr txBox="1">
              <a:spLocks noChangeArrowheads="1"/>
            </p:cNvSpPr>
            <p:nvPr/>
          </p:nvSpPr>
          <p:spPr bwMode="auto">
            <a:xfrm>
              <a:off x="1746" y="2631"/>
              <a:ext cx="288" cy="37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90" name="Text Box 38"/>
            <p:cNvSpPr txBox="1">
              <a:spLocks noChangeArrowheads="1"/>
            </p:cNvSpPr>
            <p:nvPr/>
          </p:nvSpPr>
          <p:spPr bwMode="auto">
            <a:xfrm>
              <a:off x="1254" y="2223"/>
              <a:ext cx="1316" cy="1082"/>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5</a:t>
              </a:r>
            </a:p>
            <a:p>
              <a:pPr>
                <a:spcBef>
                  <a:spcPct val="50000"/>
                </a:spcBef>
              </a:pPr>
              <a:endParaRPr lang="en-US" sz="3200" b="1" i="1">
                <a:solidFill>
                  <a:srgbClr val="000066"/>
                </a:solidFill>
                <a:latin typeface="Times New Roman" pitchFamily="16" charset="0"/>
                <a:cs typeface="Arial" charset="0"/>
              </a:endParaRPr>
            </a:p>
          </p:txBody>
        </p:sp>
      </p:grpSp>
      <p:grpSp>
        <p:nvGrpSpPr>
          <p:cNvPr id="14351" name="Group 51"/>
          <p:cNvGrpSpPr>
            <a:grpSpLocks/>
          </p:cNvGrpSpPr>
          <p:nvPr/>
        </p:nvGrpSpPr>
        <p:grpSpPr bwMode="auto">
          <a:xfrm>
            <a:off x="6715140" y="6000768"/>
            <a:ext cx="702104" cy="500828"/>
            <a:chOff x="1261" y="3771"/>
            <a:chExt cx="1321" cy="199"/>
          </a:xfrm>
          <a:solidFill>
            <a:schemeClr val="accent6">
              <a:lumMod val="60000"/>
              <a:lumOff val="40000"/>
            </a:schemeClr>
          </a:solidFill>
        </p:grpSpPr>
        <p:sp>
          <p:nvSpPr>
            <p:cNvPr id="192" name="Text Box 44"/>
            <p:cNvSpPr txBox="1">
              <a:spLocks noChangeArrowheads="1"/>
            </p:cNvSpPr>
            <p:nvPr/>
          </p:nvSpPr>
          <p:spPr bwMode="auto">
            <a:xfrm>
              <a:off x="1877" y="3795"/>
              <a:ext cx="288" cy="15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93" name="Text Box 46"/>
            <p:cNvSpPr txBox="1">
              <a:spLocks noChangeArrowheads="1"/>
            </p:cNvSpPr>
            <p:nvPr/>
          </p:nvSpPr>
          <p:spPr bwMode="auto">
            <a:xfrm>
              <a:off x="1261" y="3771"/>
              <a:ext cx="1321" cy="19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dirty="0">
                  <a:solidFill>
                    <a:srgbClr val="000066"/>
                  </a:solidFill>
                  <a:latin typeface="Times New Roman" pitchFamily="16" charset="0"/>
                  <a:cs typeface="Arial" charset="0"/>
                </a:rPr>
                <a:t>7</a:t>
              </a:r>
              <a:endParaRPr lang="en-US" sz="3200" b="1" i="1" dirty="0">
                <a:solidFill>
                  <a:srgbClr val="000066"/>
                </a:solidFill>
                <a:latin typeface="Times New Roman" pitchFamily="16" charset="0"/>
                <a:cs typeface="Arial" charset="0"/>
              </a:endParaRPr>
            </a:p>
          </p:txBody>
        </p:sp>
      </p:grpSp>
      <p:grpSp>
        <p:nvGrpSpPr>
          <p:cNvPr id="14352" name="Group 47"/>
          <p:cNvGrpSpPr>
            <a:grpSpLocks/>
          </p:cNvGrpSpPr>
          <p:nvPr/>
        </p:nvGrpSpPr>
        <p:grpSpPr bwMode="auto">
          <a:xfrm>
            <a:off x="3714744" y="6000769"/>
            <a:ext cx="692891" cy="500066"/>
            <a:chOff x="1349" y="1100"/>
            <a:chExt cx="1265" cy="201"/>
          </a:xfrm>
          <a:solidFill>
            <a:schemeClr val="accent6">
              <a:lumMod val="60000"/>
              <a:lumOff val="40000"/>
            </a:schemeClr>
          </a:solidFill>
        </p:grpSpPr>
        <p:sp>
          <p:nvSpPr>
            <p:cNvPr id="195" name="Text Box 29"/>
            <p:cNvSpPr txBox="1">
              <a:spLocks noChangeArrowheads="1"/>
            </p:cNvSpPr>
            <p:nvPr/>
          </p:nvSpPr>
          <p:spPr bwMode="auto">
            <a:xfrm>
              <a:off x="1707" y="1125"/>
              <a:ext cx="288" cy="15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96" name="Text Box 30"/>
            <p:cNvSpPr txBox="1">
              <a:spLocks noChangeArrowheads="1"/>
            </p:cNvSpPr>
            <p:nvPr/>
          </p:nvSpPr>
          <p:spPr bwMode="auto">
            <a:xfrm>
              <a:off x="1349" y="1100"/>
              <a:ext cx="1265" cy="201"/>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4</a:t>
              </a:r>
              <a:endParaRPr lang="en-US" sz="3200" b="1" i="1">
                <a:solidFill>
                  <a:srgbClr val="000066"/>
                </a:solidFill>
                <a:latin typeface="Times New Roman" pitchFamily="16" charset="0"/>
                <a:cs typeface="Arial" charset="0"/>
              </a:endParaRPr>
            </a:p>
          </p:txBody>
        </p:sp>
      </p:grpSp>
      <p:grpSp>
        <p:nvGrpSpPr>
          <p:cNvPr id="14353" name="Group 48"/>
          <p:cNvGrpSpPr>
            <a:grpSpLocks/>
          </p:cNvGrpSpPr>
          <p:nvPr/>
        </p:nvGrpSpPr>
        <p:grpSpPr bwMode="auto">
          <a:xfrm>
            <a:off x="1714480" y="6000768"/>
            <a:ext cx="692627" cy="501283"/>
            <a:chOff x="1247" y="1567"/>
            <a:chExt cx="1265" cy="277"/>
          </a:xfrm>
          <a:solidFill>
            <a:schemeClr val="accent6">
              <a:lumMod val="60000"/>
              <a:lumOff val="40000"/>
            </a:schemeClr>
          </a:solidFill>
        </p:grpSpPr>
        <p:sp>
          <p:nvSpPr>
            <p:cNvPr id="198" name="Text Box 32"/>
            <p:cNvSpPr txBox="1">
              <a:spLocks noChangeArrowheads="1"/>
            </p:cNvSpPr>
            <p:nvPr/>
          </p:nvSpPr>
          <p:spPr bwMode="auto">
            <a:xfrm>
              <a:off x="1606" y="1567"/>
              <a:ext cx="288" cy="21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99" name="Text Box 34"/>
            <p:cNvSpPr txBox="1">
              <a:spLocks noChangeArrowheads="1"/>
            </p:cNvSpPr>
            <p:nvPr/>
          </p:nvSpPr>
          <p:spPr bwMode="auto">
            <a:xfrm>
              <a:off x="1247" y="1567"/>
              <a:ext cx="1265" cy="27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2</a:t>
              </a:r>
              <a:endParaRPr lang="en-US" sz="3200" b="1" i="1">
                <a:solidFill>
                  <a:srgbClr val="000066"/>
                </a:solidFill>
                <a:latin typeface="Times New Roman" pitchFamily="16" charset="0"/>
                <a:cs typeface="Arial" charset="0"/>
              </a:endParaRPr>
            </a:p>
          </p:txBody>
        </p:sp>
      </p:grpSp>
      <p:grpSp>
        <p:nvGrpSpPr>
          <p:cNvPr id="14354" name="Group 51"/>
          <p:cNvGrpSpPr>
            <a:grpSpLocks/>
          </p:cNvGrpSpPr>
          <p:nvPr/>
        </p:nvGrpSpPr>
        <p:grpSpPr bwMode="auto">
          <a:xfrm>
            <a:off x="5715008" y="6000770"/>
            <a:ext cx="702104" cy="500828"/>
            <a:chOff x="1261" y="3773"/>
            <a:chExt cx="1321" cy="199"/>
          </a:xfrm>
          <a:solidFill>
            <a:schemeClr val="accent6">
              <a:lumMod val="60000"/>
              <a:lumOff val="40000"/>
            </a:schemeClr>
          </a:solidFill>
        </p:grpSpPr>
        <p:sp>
          <p:nvSpPr>
            <p:cNvPr id="201" name="Text Box 44"/>
            <p:cNvSpPr txBox="1">
              <a:spLocks noChangeArrowheads="1"/>
            </p:cNvSpPr>
            <p:nvPr/>
          </p:nvSpPr>
          <p:spPr bwMode="auto">
            <a:xfrm>
              <a:off x="1754" y="3797"/>
              <a:ext cx="288" cy="15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202" name="Text Box 46"/>
            <p:cNvSpPr txBox="1">
              <a:spLocks noChangeArrowheads="1"/>
            </p:cNvSpPr>
            <p:nvPr/>
          </p:nvSpPr>
          <p:spPr bwMode="auto">
            <a:xfrm>
              <a:off x="1261" y="3773"/>
              <a:ext cx="1321" cy="19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6</a:t>
              </a:r>
              <a:endParaRPr lang="en-US" sz="3200" b="1" i="1">
                <a:solidFill>
                  <a:srgbClr val="000066"/>
                </a:solidFill>
                <a:latin typeface="Times New Roman" pitchFamily="16" charset="0"/>
                <a:cs typeface="Arial" charset="0"/>
              </a:endParaRPr>
            </a:p>
          </p:txBody>
        </p:sp>
      </p:grpSp>
      <p:sp>
        <p:nvSpPr>
          <p:cNvPr id="203" name="AutoShape 11"/>
          <p:cNvSpPr>
            <a:spLocks noChangeArrowheads="1"/>
          </p:cNvSpPr>
          <p:nvPr/>
        </p:nvSpPr>
        <p:spPr bwMode="auto">
          <a:xfrm>
            <a:off x="642910" y="5929330"/>
            <a:ext cx="720107" cy="550069"/>
          </a:xfrm>
          <a:prstGeom prst="rect">
            <a:avLst/>
          </a:prstGeom>
          <a:solidFill>
            <a:schemeClr val="accent6">
              <a:lumMod val="60000"/>
              <a:lumOff val="4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204" name="AutoShape 15"/>
          <p:cNvSpPr>
            <a:spLocks noChangeArrowheads="1"/>
          </p:cNvSpPr>
          <p:nvPr/>
        </p:nvSpPr>
        <p:spPr bwMode="auto">
          <a:xfrm>
            <a:off x="1643042" y="5929330"/>
            <a:ext cx="785576" cy="550073"/>
          </a:xfrm>
          <a:prstGeom prst="rect">
            <a:avLst/>
          </a:prstGeom>
          <a:solidFill>
            <a:schemeClr val="accent6">
              <a:lumMod val="60000"/>
              <a:lumOff val="4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205" name="AutoShape 15"/>
          <p:cNvSpPr>
            <a:spLocks noChangeArrowheads="1"/>
          </p:cNvSpPr>
          <p:nvPr/>
        </p:nvSpPr>
        <p:spPr bwMode="auto">
          <a:xfrm>
            <a:off x="2643174" y="5929330"/>
            <a:ext cx="785576" cy="550073"/>
          </a:xfrm>
          <a:prstGeom prst="rect">
            <a:avLst/>
          </a:prstGeom>
          <a:solidFill>
            <a:schemeClr val="accent6">
              <a:lumMod val="60000"/>
              <a:lumOff val="4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206" name="AutoShape 11"/>
          <p:cNvSpPr>
            <a:spLocks noChangeArrowheads="1"/>
          </p:cNvSpPr>
          <p:nvPr/>
        </p:nvSpPr>
        <p:spPr bwMode="auto">
          <a:xfrm>
            <a:off x="3643306" y="5929330"/>
            <a:ext cx="785571" cy="550069"/>
          </a:xfrm>
          <a:prstGeom prst="rect">
            <a:avLst/>
          </a:prstGeom>
          <a:solidFill>
            <a:schemeClr val="accent6">
              <a:lumMod val="60000"/>
              <a:lumOff val="4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207" name="AutoShape 19"/>
          <p:cNvSpPr>
            <a:spLocks noChangeArrowheads="1"/>
          </p:cNvSpPr>
          <p:nvPr/>
        </p:nvSpPr>
        <p:spPr bwMode="auto">
          <a:xfrm>
            <a:off x="4643438" y="5929330"/>
            <a:ext cx="785571" cy="550073"/>
          </a:xfrm>
          <a:prstGeom prst="rect">
            <a:avLst/>
          </a:prstGeom>
          <a:solidFill>
            <a:schemeClr val="accent6">
              <a:lumMod val="60000"/>
              <a:lumOff val="4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r>
              <a:rPr lang="ru-RU" sz="2000" b="1" i="1" dirty="0" smtClean="0">
                <a:solidFill>
                  <a:srgbClr val="FF0000"/>
                </a:solidFill>
                <a:latin typeface="Times New Roman" pitchFamily="16" charset="0"/>
              </a:rPr>
              <a:t>приз</a:t>
            </a:r>
            <a:endParaRPr lang="ru-RU" sz="2000" b="1" i="1" dirty="0">
              <a:solidFill>
                <a:srgbClr val="FF0000"/>
              </a:solidFill>
              <a:latin typeface="Times New Roman" pitchFamily="16" charset="0"/>
            </a:endParaRPr>
          </a:p>
        </p:txBody>
      </p:sp>
      <p:sp>
        <p:nvSpPr>
          <p:cNvPr id="208" name="AutoShape 23"/>
          <p:cNvSpPr>
            <a:spLocks noChangeArrowheads="1"/>
          </p:cNvSpPr>
          <p:nvPr/>
        </p:nvSpPr>
        <p:spPr bwMode="auto">
          <a:xfrm>
            <a:off x="5643570" y="5929330"/>
            <a:ext cx="785571" cy="550073"/>
          </a:xfrm>
          <a:prstGeom prst="rect">
            <a:avLst/>
          </a:prstGeom>
          <a:solidFill>
            <a:schemeClr val="accent6">
              <a:lumMod val="60000"/>
              <a:lumOff val="4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209" name="AutoShape 23"/>
          <p:cNvSpPr>
            <a:spLocks noChangeArrowheads="1"/>
          </p:cNvSpPr>
          <p:nvPr/>
        </p:nvSpPr>
        <p:spPr bwMode="auto">
          <a:xfrm>
            <a:off x="6643702" y="5929330"/>
            <a:ext cx="785571" cy="550073"/>
          </a:xfrm>
          <a:prstGeom prst="rect">
            <a:avLst/>
          </a:prstGeom>
          <a:solidFill>
            <a:schemeClr val="accent6">
              <a:lumMod val="60000"/>
              <a:lumOff val="4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grpSp>
        <p:nvGrpSpPr>
          <p:cNvPr id="14355" name="Group 51"/>
          <p:cNvGrpSpPr>
            <a:grpSpLocks/>
          </p:cNvGrpSpPr>
          <p:nvPr/>
        </p:nvGrpSpPr>
        <p:grpSpPr bwMode="auto">
          <a:xfrm>
            <a:off x="7643834" y="6000769"/>
            <a:ext cx="785818" cy="500065"/>
            <a:chOff x="913" y="3751"/>
            <a:chExt cx="1016" cy="105"/>
          </a:xfrm>
          <a:solidFill>
            <a:schemeClr val="accent6">
              <a:lumMod val="60000"/>
              <a:lumOff val="40000"/>
            </a:schemeClr>
          </a:solidFill>
        </p:grpSpPr>
        <p:sp>
          <p:nvSpPr>
            <p:cNvPr id="211" name="Text Box 44"/>
            <p:cNvSpPr txBox="1">
              <a:spLocks noChangeArrowheads="1"/>
            </p:cNvSpPr>
            <p:nvPr/>
          </p:nvSpPr>
          <p:spPr bwMode="auto">
            <a:xfrm flipH="1">
              <a:off x="1726" y="3751"/>
              <a:ext cx="203" cy="83"/>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endParaRPr lang="ru-RU" sz="2400" b="1">
                <a:solidFill>
                  <a:srgbClr val="0000FF"/>
                </a:solidFill>
                <a:latin typeface="Times New Roman" pitchFamily="16" charset="0"/>
              </a:endParaRPr>
            </a:p>
          </p:txBody>
        </p:sp>
        <p:sp>
          <p:nvSpPr>
            <p:cNvPr id="212" name="Text Box 46"/>
            <p:cNvSpPr txBox="1">
              <a:spLocks noChangeArrowheads="1"/>
            </p:cNvSpPr>
            <p:nvPr/>
          </p:nvSpPr>
          <p:spPr bwMode="auto">
            <a:xfrm>
              <a:off x="913" y="3751"/>
              <a:ext cx="1016" cy="105"/>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r>
                <a:rPr lang="ru-RU" sz="3200" b="1" i="1" dirty="0" smtClean="0">
                  <a:solidFill>
                    <a:srgbClr val="000066"/>
                  </a:solidFill>
                  <a:latin typeface="Times New Roman" pitchFamily="16" charset="0"/>
                  <a:cs typeface="Arial" charset="0"/>
                </a:rPr>
                <a:t>8</a:t>
              </a:r>
              <a:endParaRPr lang="en-US" sz="3200" b="1" i="1" dirty="0">
                <a:solidFill>
                  <a:srgbClr val="000066"/>
                </a:solidFill>
                <a:latin typeface="Times New Roman" pitchFamily="16" charset="0"/>
                <a:cs typeface="Arial" charset="0"/>
              </a:endParaRPr>
            </a:p>
          </p:txBody>
        </p:sp>
      </p:grpSp>
      <p:sp>
        <p:nvSpPr>
          <p:cNvPr id="213" name="AutoShape 23"/>
          <p:cNvSpPr>
            <a:spLocks noChangeArrowheads="1"/>
          </p:cNvSpPr>
          <p:nvPr/>
        </p:nvSpPr>
        <p:spPr bwMode="auto">
          <a:xfrm>
            <a:off x="7643834" y="5929330"/>
            <a:ext cx="785571" cy="550073"/>
          </a:xfrm>
          <a:prstGeom prst="rect">
            <a:avLst/>
          </a:prstGeom>
          <a:solidFill>
            <a:schemeClr val="accent6">
              <a:lumMod val="60000"/>
              <a:lumOff val="4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endParaRPr lang="ru-RU" sz="2000" b="1" i="1" dirty="0">
              <a:solidFill>
                <a:srgbClr val="002060"/>
              </a:solidFill>
              <a:latin typeface="Times New Roman" pitchFamily="1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Effect">
                      <p:stCondLst>
                        <p:cond delay="indefinite"/>
                        <p:cond evt="onBegin" delay="0">
                          <p:tn val="2"/>
                        </p:cond>
                      </p:stCondLst>
                      <p:childTnLst>
                        <p:par>
                          <p:cTn id="4" fill="hold">
                            <p:stCondLst>
                              <p:cond delay="0"/>
                            </p:stCondLst>
                            <p:childTnLst>
                              <p:par>
                                <p:cTn id="5" presetID="7"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1000" fill="hold"/>
                                        <p:tgtEl>
                                          <p:spTgt spid="3"/>
                                        </p:tgtEl>
                                        <p:attrNameLst>
                                          <p:attrName>ppt_x</p:attrName>
                                        </p:attrNameLst>
                                      </p:cBhvr>
                                      <p:tavLst>
                                        <p:tav tm="0">
                                          <p:val>
                                            <p:strVal val="#ppt_x"/>
                                          </p:val>
                                        </p:tav>
                                        <p:tav tm="100000">
                                          <p:val>
                                            <p:strVal val="#ppt_x"/>
                                          </p:val>
                                        </p:tav>
                                      </p:tavLst>
                                    </p:anim>
                                    <p:anim calcmode="lin" valueType="num">
                                      <p:cBhvr additive="base">
                                        <p:cTn id="12" dur="1000" fill="hold"/>
                                        <p:tgtEl>
                                          <p:spTgt spid="3"/>
                                        </p:tgtEl>
                                        <p:attrNameLst>
                                          <p:attrName>ppt_y</p:attrName>
                                        </p:attrNameLst>
                                      </p:cBhvr>
                                      <p:tavLst>
                                        <p:tav tm="0">
                                          <p:val>
                                            <p:strVal val="1+#ppt_h/2"/>
                                          </p:val>
                                        </p:tav>
                                        <p:tav tm="100000">
                                          <p:val>
                                            <p:strVal val="#ppt_y"/>
                                          </p:val>
                                        </p:tav>
                                      </p:tavLst>
                                    </p:anim>
                                  </p:childTnLst>
                                </p:cTn>
                              </p:par>
                              <p:par>
                                <p:cTn id="13" presetID="7" presetClass="entr" presetSubtype="4"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1000" fill="hold"/>
                                        <p:tgtEl>
                                          <p:spTgt spid="4"/>
                                        </p:tgtEl>
                                        <p:attrNameLst>
                                          <p:attrName>ppt_x</p:attrName>
                                        </p:attrNameLst>
                                      </p:cBhvr>
                                      <p:tavLst>
                                        <p:tav tm="0">
                                          <p:val>
                                            <p:strVal val="#ppt_x"/>
                                          </p:val>
                                        </p:tav>
                                        <p:tav tm="100000">
                                          <p:val>
                                            <p:strVal val="#ppt_x"/>
                                          </p:val>
                                        </p:tav>
                                      </p:tavLst>
                                    </p:anim>
                                    <p:anim calcmode="lin" valueType="num">
                                      <p:cBhvr additive="base">
                                        <p:cTn id="16" dur="1000" fill="hold"/>
                                        <p:tgtEl>
                                          <p:spTgt spid="4"/>
                                        </p:tgtEl>
                                        <p:attrNameLst>
                                          <p:attrName>ppt_y</p:attrName>
                                        </p:attrNameLst>
                                      </p:cBhvr>
                                      <p:tavLst>
                                        <p:tav tm="0">
                                          <p:val>
                                            <p:strVal val="1+#ppt_h/2"/>
                                          </p:val>
                                        </p:tav>
                                        <p:tav tm="100000">
                                          <p:val>
                                            <p:strVal val="#ppt_y"/>
                                          </p:val>
                                        </p:tav>
                                      </p:tavLst>
                                    </p:anim>
                                  </p:childTnLst>
                                </p:cTn>
                              </p:par>
                              <p:par>
                                <p:cTn id="17" presetID="7" presetClass="entr" presetSubtype="4"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1000" fill="hold"/>
                                        <p:tgtEl>
                                          <p:spTgt spid="5"/>
                                        </p:tgtEl>
                                        <p:attrNameLst>
                                          <p:attrName>ppt_x</p:attrName>
                                        </p:attrNameLst>
                                      </p:cBhvr>
                                      <p:tavLst>
                                        <p:tav tm="0">
                                          <p:val>
                                            <p:strVal val="#ppt_x"/>
                                          </p:val>
                                        </p:tav>
                                        <p:tav tm="100000">
                                          <p:val>
                                            <p:strVal val="#ppt_x"/>
                                          </p:val>
                                        </p:tav>
                                      </p:tavLst>
                                    </p:anim>
                                    <p:anim calcmode="lin" valueType="num">
                                      <p:cBhvr additive="base">
                                        <p:cTn id="20" dur="1000" fill="hold"/>
                                        <p:tgtEl>
                                          <p:spTgt spid="5"/>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7" presetClass="entr" presetSubtype="4" fill="hold" nodeType="after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1000" fill="hold"/>
                                        <p:tgtEl>
                                          <p:spTgt spid="6"/>
                                        </p:tgtEl>
                                        <p:attrNameLst>
                                          <p:attrName>ppt_x</p:attrName>
                                        </p:attrNameLst>
                                      </p:cBhvr>
                                      <p:tavLst>
                                        <p:tav tm="0">
                                          <p:val>
                                            <p:strVal val="#ppt_x"/>
                                          </p:val>
                                        </p:tav>
                                        <p:tav tm="100000">
                                          <p:val>
                                            <p:strVal val="#ppt_x"/>
                                          </p:val>
                                        </p:tav>
                                      </p:tavLst>
                                    </p:anim>
                                    <p:anim calcmode="lin" valueType="num">
                                      <p:cBhvr additive="base">
                                        <p:cTn id="25" dur="1000" fill="hold"/>
                                        <p:tgtEl>
                                          <p:spTgt spid="6"/>
                                        </p:tgtEl>
                                        <p:attrNameLst>
                                          <p:attrName>ppt_y</p:attrName>
                                        </p:attrNameLst>
                                      </p:cBhvr>
                                      <p:tavLst>
                                        <p:tav tm="0">
                                          <p:val>
                                            <p:strVal val="1+#ppt_h/2"/>
                                          </p:val>
                                        </p:tav>
                                        <p:tav tm="100000">
                                          <p:val>
                                            <p:strVal val="#ppt_y"/>
                                          </p:val>
                                        </p:tav>
                                      </p:tavLst>
                                    </p:anim>
                                  </p:childTnLst>
                                </p:cTn>
                              </p:par>
                              <p:par>
                                <p:cTn id="26" presetID="7" presetClass="entr" presetSubtype="4" fill="hold" nodeType="with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1000" fill="hold"/>
                                        <p:tgtEl>
                                          <p:spTgt spid="7"/>
                                        </p:tgtEl>
                                        <p:attrNameLst>
                                          <p:attrName>ppt_x</p:attrName>
                                        </p:attrNameLst>
                                      </p:cBhvr>
                                      <p:tavLst>
                                        <p:tav tm="0">
                                          <p:val>
                                            <p:strVal val="#ppt_x"/>
                                          </p:val>
                                        </p:tav>
                                        <p:tav tm="100000">
                                          <p:val>
                                            <p:strVal val="#ppt_x"/>
                                          </p:val>
                                        </p:tav>
                                      </p:tavLst>
                                    </p:anim>
                                    <p:anim calcmode="lin" valueType="num">
                                      <p:cBhvr additive="base">
                                        <p:cTn id="29" dur="1000" fill="hold"/>
                                        <p:tgtEl>
                                          <p:spTgt spid="7"/>
                                        </p:tgtEl>
                                        <p:attrNameLst>
                                          <p:attrName>ppt_y</p:attrName>
                                        </p:attrNameLst>
                                      </p:cBhvr>
                                      <p:tavLst>
                                        <p:tav tm="0">
                                          <p:val>
                                            <p:strVal val="1+#ppt_h/2"/>
                                          </p:val>
                                        </p:tav>
                                        <p:tav tm="100000">
                                          <p:val>
                                            <p:strVal val="#ppt_y"/>
                                          </p:val>
                                        </p:tav>
                                      </p:tavLst>
                                    </p:anim>
                                  </p:childTnLst>
                                </p:cTn>
                              </p:par>
                              <p:par>
                                <p:cTn id="30" presetID="7" presetClass="entr" presetSubtype="4" fill="hold" nodeType="with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additive="base">
                                        <p:cTn id="32" dur="1000" fill="hold"/>
                                        <p:tgtEl>
                                          <p:spTgt spid="8"/>
                                        </p:tgtEl>
                                        <p:attrNameLst>
                                          <p:attrName>ppt_x</p:attrName>
                                        </p:attrNameLst>
                                      </p:cBhvr>
                                      <p:tavLst>
                                        <p:tav tm="0">
                                          <p:val>
                                            <p:strVal val="#ppt_x"/>
                                          </p:val>
                                        </p:tav>
                                        <p:tav tm="100000">
                                          <p:val>
                                            <p:strVal val="#ppt_x"/>
                                          </p:val>
                                        </p:tav>
                                      </p:tavLst>
                                    </p:anim>
                                    <p:anim calcmode="lin" valueType="num">
                                      <p:cBhvr additive="base">
                                        <p:cTn id="33" dur="1000" fill="hold"/>
                                        <p:tgtEl>
                                          <p:spTgt spid="8"/>
                                        </p:tgtEl>
                                        <p:attrNameLst>
                                          <p:attrName>ppt_y</p:attrName>
                                        </p:attrNameLst>
                                      </p:cBhvr>
                                      <p:tavLst>
                                        <p:tav tm="0">
                                          <p:val>
                                            <p:strVal val="1+#ppt_h/2"/>
                                          </p:val>
                                        </p:tav>
                                        <p:tav tm="100000">
                                          <p:val>
                                            <p:strVal val="#ppt_y"/>
                                          </p:val>
                                        </p:tav>
                                      </p:tavLst>
                                    </p:anim>
                                  </p:childTnLst>
                                </p:cTn>
                              </p:par>
                              <p:par>
                                <p:cTn id="34" presetID="7" presetClass="entr" presetSubtype="4" fill="hold" nodeType="with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1000" fill="hold"/>
                                        <p:tgtEl>
                                          <p:spTgt spid="9"/>
                                        </p:tgtEl>
                                        <p:attrNameLst>
                                          <p:attrName>ppt_x</p:attrName>
                                        </p:attrNameLst>
                                      </p:cBhvr>
                                      <p:tavLst>
                                        <p:tav tm="0">
                                          <p:val>
                                            <p:strVal val="#ppt_x"/>
                                          </p:val>
                                        </p:tav>
                                        <p:tav tm="100000">
                                          <p:val>
                                            <p:strVal val="#ppt_x"/>
                                          </p:val>
                                        </p:tav>
                                      </p:tavLst>
                                    </p:anim>
                                    <p:anim calcmode="lin" valueType="num">
                                      <p:cBhvr additive="base">
                                        <p:cTn id="37" dur="1000" fill="hold"/>
                                        <p:tgtEl>
                                          <p:spTgt spid="9"/>
                                        </p:tgtEl>
                                        <p:attrNameLst>
                                          <p:attrName>ppt_y</p:attrName>
                                        </p:attrNameLst>
                                      </p:cBhvr>
                                      <p:tavLst>
                                        <p:tav tm="0">
                                          <p:val>
                                            <p:strVal val="1+#ppt_h/2"/>
                                          </p:val>
                                        </p:tav>
                                        <p:tav tm="100000">
                                          <p:val>
                                            <p:strVal val="#ppt_y"/>
                                          </p:val>
                                        </p:tav>
                                      </p:tavLst>
                                    </p:anim>
                                  </p:childTnLst>
                                </p:cTn>
                              </p:par>
                            </p:childTnLst>
                          </p:cTn>
                        </p:par>
                        <p:par>
                          <p:cTn id="38" fill="hold">
                            <p:stCondLst>
                              <p:cond delay="2000"/>
                            </p:stCondLst>
                            <p:childTnLst>
                              <p:par>
                                <p:cTn id="39" presetID="7" presetClass="entr" presetSubtype="4" fill="hold" nodeType="after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1000" fill="hold"/>
                                        <p:tgtEl>
                                          <p:spTgt spid="10"/>
                                        </p:tgtEl>
                                        <p:attrNameLst>
                                          <p:attrName>ppt_x</p:attrName>
                                        </p:attrNameLst>
                                      </p:cBhvr>
                                      <p:tavLst>
                                        <p:tav tm="0">
                                          <p:val>
                                            <p:strVal val="#ppt_x"/>
                                          </p:val>
                                        </p:tav>
                                        <p:tav tm="100000">
                                          <p:val>
                                            <p:strVal val="#ppt_x"/>
                                          </p:val>
                                        </p:tav>
                                      </p:tavLst>
                                    </p:anim>
                                    <p:anim calcmode="lin" valueType="num">
                                      <p:cBhvr additive="base">
                                        <p:cTn id="42" dur="1000" fill="hold"/>
                                        <p:tgtEl>
                                          <p:spTgt spid="10"/>
                                        </p:tgtEl>
                                        <p:attrNameLst>
                                          <p:attrName>ppt_y</p:attrName>
                                        </p:attrNameLst>
                                      </p:cBhvr>
                                      <p:tavLst>
                                        <p:tav tm="0">
                                          <p:val>
                                            <p:strVal val="1+#ppt_h/2"/>
                                          </p:val>
                                        </p:tav>
                                        <p:tav tm="100000">
                                          <p:val>
                                            <p:strVal val="#ppt_y"/>
                                          </p:val>
                                        </p:tav>
                                      </p:tavLst>
                                    </p:anim>
                                  </p:childTnLst>
                                </p:cTn>
                              </p:par>
                              <p:par>
                                <p:cTn id="43" presetID="7" presetClass="entr" presetSubtype="4" fill="hold" nodeType="with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additive="base">
                                        <p:cTn id="45" dur="1000" fill="hold"/>
                                        <p:tgtEl>
                                          <p:spTgt spid="11"/>
                                        </p:tgtEl>
                                        <p:attrNameLst>
                                          <p:attrName>ppt_x</p:attrName>
                                        </p:attrNameLst>
                                      </p:cBhvr>
                                      <p:tavLst>
                                        <p:tav tm="0">
                                          <p:val>
                                            <p:strVal val="#ppt_x"/>
                                          </p:val>
                                        </p:tav>
                                        <p:tav tm="100000">
                                          <p:val>
                                            <p:strVal val="#ppt_x"/>
                                          </p:val>
                                        </p:tav>
                                      </p:tavLst>
                                    </p:anim>
                                    <p:anim calcmode="lin" valueType="num">
                                      <p:cBhvr additive="base">
                                        <p:cTn id="46" dur="1000" fill="hold"/>
                                        <p:tgtEl>
                                          <p:spTgt spid="11"/>
                                        </p:tgtEl>
                                        <p:attrNameLst>
                                          <p:attrName>ppt_y</p:attrName>
                                        </p:attrNameLst>
                                      </p:cBhvr>
                                      <p:tavLst>
                                        <p:tav tm="0">
                                          <p:val>
                                            <p:strVal val="1+#ppt_h/2"/>
                                          </p:val>
                                        </p:tav>
                                        <p:tav tm="100000">
                                          <p:val>
                                            <p:strVal val="#ppt_y"/>
                                          </p:val>
                                        </p:tav>
                                      </p:tavLst>
                                    </p:anim>
                                  </p:childTnLst>
                                </p:cTn>
                              </p:par>
                              <p:par>
                                <p:cTn id="47" presetID="7" presetClass="entr" presetSubtype="4" fill="hold" nodeType="with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1000" fill="hold"/>
                                        <p:tgtEl>
                                          <p:spTgt spid="12"/>
                                        </p:tgtEl>
                                        <p:attrNameLst>
                                          <p:attrName>ppt_x</p:attrName>
                                        </p:attrNameLst>
                                      </p:cBhvr>
                                      <p:tavLst>
                                        <p:tav tm="0">
                                          <p:val>
                                            <p:strVal val="#ppt_x"/>
                                          </p:val>
                                        </p:tav>
                                        <p:tav tm="100000">
                                          <p:val>
                                            <p:strVal val="#ppt_x"/>
                                          </p:val>
                                        </p:tav>
                                      </p:tavLst>
                                    </p:anim>
                                    <p:anim calcmode="lin" valueType="num">
                                      <p:cBhvr additive="base">
                                        <p:cTn id="50" dur="1000" fill="hold"/>
                                        <p:tgtEl>
                                          <p:spTgt spid="12"/>
                                        </p:tgtEl>
                                        <p:attrNameLst>
                                          <p:attrName>ppt_y</p:attrName>
                                        </p:attrNameLst>
                                      </p:cBhvr>
                                      <p:tavLst>
                                        <p:tav tm="0">
                                          <p:val>
                                            <p:strVal val="1+#ppt_h/2"/>
                                          </p:val>
                                        </p:tav>
                                        <p:tav tm="100000">
                                          <p:val>
                                            <p:strVal val="#ppt_y"/>
                                          </p:val>
                                        </p:tav>
                                      </p:tavLst>
                                    </p:anim>
                                  </p:childTnLst>
                                </p:cTn>
                              </p:par>
                              <p:par>
                                <p:cTn id="51" presetID="7" presetClass="entr" presetSubtype="4" fill="hold" nodeType="withEffect">
                                  <p:stCondLst>
                                    <p:cond delay="0"/>
                                  </p:stCondLst>
                                  <p:childTnLst>
                                    <p:set>
                                      <p:cBhvr>
                                        <p:cTn id="52" dur="1" fill="hold">
                                          <p:stCondLst>
                                            <p:cond delay="0"/>
                                          </p:stCondLst>
                                        </p:cTn>
                                        <p:tgtEl>
                                          <p:spTgt spid="13"/>
                                        </p:tgtEl>
                                        <p:attrNameLst>
                                          <p:attrName>style.visibility</p:attrName>
                                        </p:attrNameLst>
                                      </p:cBhvr>
                                      <p:to>
                                        <p:strVal val="visible"/>
                                      </p:to>
                                    </p:set>
                                    <p:anim calcmode="lin" valueType="num">
                                      <p:cBhvr additive="base">
                                        <p:cTn id="53" dur="1000" fill="hold"/>
                                        <p:tgtEl>
                                          <p:spTgt spid="13"/>
                                        </p:tgtEl>
                                        <p:attrNameLst>
                                          <p:attrName>ppt_x</p:attrName>
                                        </p:attrNameLst>
                                      </p:cBhvr>
                                      <p:tavLst>
                                        <p:tav tm="0">
                                          <p:val>
                                            <p:strVal val="#ppt_x"/>
                                          </p:val>
                                        </p:tav>
                                        <p:tav tm="100000">
                                          <p:val>
                                            <p:strVal val="#ppt_x"/>
                                          </p:val>
                                        </p:tav>
                                      </p:tavLst>
                                    </p:anim>
                                    <p:anim calcmode="lin" valueType="num">
                                      <p:cBhvr additive="base">
                                        <p:cTn id="54" dur="1000" fill="hold"/>
                                        <p:tgtEl>
                                          <p:spTgt spid="13"/>
                                        </p:tgtEl>
                                        <p:attrNameLst>
                                          <p:attrName>ppt_y</p:attrName>
                                        </p:attrNameLst>
                                      </p:cBhvr>
                                      <p:tavLst>
                                        <p:tav tm="0">
                                          <p:val>
                                            <p:strVal val="1+#ppt_h/2"/>
                                          </p:val>
                                        </p:tav>
                                        <p:tav tm="100000">
                                          <p:val>
                                            <p:strVal val="#ppt_y"/>
                                          </p:val>
                                        </p:tav>
                                      </p:tavLst>
                                    </p:anim>
                                  </p:childTnLst>
                                </p:cTn>
                              </p:par>
                            </p:childTnLst>
                          </p:cTn>
                        </p:par>
                        <p:par>
                          <p:cTn id="55" fill="hold">
                            <p:stCondLst>
                              <p:cond delay="3000"/>
                            </p:stCondLst>
                            <p:childTnLst>
                              <p:par>
                                <p:cTn id="56" presetID="7" presetClass="entr" presetSubtype="4" fill="hold" nodeType="afterEffect">
                                  <p:stCondLst>
                                    <p:cond delay="0"/>
                                  </p:stCondLst>
                                  <p:childTnLst>
                                    <p:set>
                                      <p:cBhvr>
                                        <p:cTn id="57" dur="1" fill="hold">
                                          <p:stCondLst>
                                            <p:cond delay="0"/>
                                          </p:stCondLst>
                                        </p:cTn>
                                        <p:tgtEl>
                                          <p:spTgt spid="14"/>
                                        </p:tgtEl>
                                        <p:attrNameLst>
                                          <p:attrName>style.visibility</p:attrName>
                                        </p:attrNameLst>
                                      </p:cBhvr>
                                      <p:to>
                                        <p:strVal val="visible"/>
                                      </p:to>
                                    </p:set>
                                    <p:anim calcmode="lin" valueType="num">
                                      <p:cBhvr additive="base">
                                        <p:cTn id="58" dur="1000" fill="hold"/>
                                        <p:tgtEl>
                                          <p:spTgt spid="14"/>
                                        </p:tgtEl>
                                        <p:attrNameLst>
                                          <p:attrName>ppt_x</p:attrName>
                                        </p:attrNameLst>
                                      </p:cBhvr>
                                      <p:tavLst>
                                        <p:tav tm="0">
                                          <p:val>
                                            <p:strVal val="#ppt_x"/>
                                          </p:val>
                                        </p:tav>
                                        <p:tav tm="100000">
                                          <p:val>
                                            <p:strVal val="#ppt_x"/>
                                          </p:val>
                                        </p:tav>
                                      </p:tavLst>
                                    </p:anim>
                                    <p:anim calcmode="lin" valueType="num">
                                      <p:cBhvr additive="base">
                                        <p:cTn id="59" dur="1000" fill="hold"/>
                                        <p:tgtEl>
                                          <p:spTgt spid="14"/>
                                        </p:tgtEl>
                                        <p:attrNameLst>
                                          <p:attrName>ppt_y</p:attrName>
                                        </p:attrNameLst>
                                      </p:cBhvr>
                                      <p:tavLst>
                                        <p:tav tm="0">
                                          <p:val>
                                            <p:strVal val="1+#ppt_h/2"/>
                                          </p:val>
                                        </p:tav>
                                        <p:tav tm="100000">
                                          <p:val>
                                            <p:strVal val="#ppt_y"/>
                                          </p:val>
                                        </p:tav>
                                      </p:tavLst>
                                    </p:anim>
                                  </p:childTnLst>
                                </p:cTn>
                              </p:par>
                              <p:par>
                                <p:cTn id="60" presetID="7" presetClass="entr" presetSubtype="4" fill="hold" nodeType="withEffect">
                                  <p:stCondLst>
                                    <p:cond delay="0"/>
                                  </p:stCondLst>
                                  <p:childTnLst>
                                    <p:set>
                                      <p:cBhvr>
                                        <p:cTn id="61" dur="1" fill="hold">
                                          <p:stCondLst>
                                            <p:cond delay="0"/>
                                          </p:stCondLst>
                                        </p:cTn>
                                        <p:tgtEl>
                                          <p:spTgt spid="15"/>
                                        </p:tgtEl>
                                        <p:attrNameLst>
                                          <p:attrName>style.visibility</p:attrName>
                                        </p:attrNameLst>
                                      </p:cBhvr>
                                      <p:to>
                                        <p:strVal val="visible"/>
                                      </p:to>
                                    </p:set>
                                    <p:anim calcmode="lin" valueType="num">
                                      <p:cBhvr additive="base">
                                        <p:cTn id="62" dur="1000" fill="hold"/>
                                        <p:tgtEl>
                                          <p:spTgt spid="15"/>
                                        </p:tgtEl>
                                        <p:attrNameLst>
                                          <p:attrName>ppt_x</p:attrName>
                                        </p:attrNameLst>
                                      </p:cBhvr>
                                      <p:tavLst>
                                        <p:tav tm="0">
                                          <p:val>
                                            <p:strVal val="#ppt_x"/>
                                          </p:val>
                                        </p:tav>
                                        <p:tav tm="100000">
                                          <p:val>
                                            <p:strVal val="#ppt_x"/>
                                          </p:val>
                                        </p:tav>
                                      </p:tavLst>
                                    </p:anim>
                                    <p:anim calcmode="lin" valueType="num">
                                      <p:cBhvr additive="base">
                                        <p:cTn id="63" dur="1000" fill="hold"/>
                                        <p:tgtEl>
                                          <p:spTgt spid="15"/>
                                        </p:tgtEl>
                                        <p:attrNameLst>
                                          <p:attrName>ppt_y</p:attrName>
                                        </p:attrNameLst>
                                      </p:cBhvr>
                                      <p:tavLst>
                                        <p:tav tm="0">
                                          <p:val>
                                            <p:strVal val="1+#ppt_h/2"/>
                                          </p:val>
                                        </p:tav>
                                        <p:tav tm="100000">
                                          <p:val>
                                            <p:strVal val="#ppt_y"/>
                                          </p:val>
                                        </p:tav>
                                      </p:tavLst>
                                    </p:anim>
                                  </p:childTnLst>
                                </p:cTn>
                              </p:par>
                              <p:par>
                                <p:cTn id="64" presetID="7" presetClass="entr" presetSubtype="4" fill="hold" nodeType="withEffect">
                                  <p:stCondLst>
                                    <p:cond delay="0"/>
                                  </p:stCondLst>
                                  <p:childTnLst>
                                    <p:set>
                                      <p:cBhvr>
                                        <p:cTn id="65" dur="1" fill="hold">
                                          <p:stCondLst>
                                            <p:cond delay="0"/>
                                          </p:stCondLst>
                                        </p:cTn>
                                        <p:tgtEl>
                                          <p:spTgt spid="16"/>
                                        </p:tgtEl>
                                        <p:attrNameLst>
                                          <p:attrName>style.visibility</p:attrName>
                                        </p:attrNameLst>
                                      </p:cBhvr>
                                      <p:to>
                                        <p:strVal val="visible"/>
                                      </p:to>
                                    </p:set>
                                    <p:anim calcmode="lin" valueType="num">
                                      <p:cBhvr additive="base">
                                        <p:cTn id="66" dur="1000" fill="hold"/>
                                        <p:tgtEl>
                                          <p:spTgt spid="16"/>
                                        </p:tgtEl>
                                        <p:attrNameLst>
                                          <p:attrName>ppt_x</p:attrName>
                                        </p:attrNameLst>
                                      </p:cBhvr>
                                      <p:tavLst>
                                        <p:tav tm="0">
                                          <p:val>
                                            <p:strVal val="#ppt_x"/>
                                          </p:val>
                                        </p:tav>
                                        <p:tav tm="100000">
                                          <p:val>
                                            <p:strVal val="#ppt_x"/>
                                          </p:val>
                                        </p:tav>
                                      </p:tavLst>
                                    </p:anim>
                                    <p:anim calcmode="lin" valueType="num">
                                      <p:cBhvr additive="base">
                                        <p:cTn id="67" dur="1000" fill="hold"/>
                                        <p:tgtEl>
                                          <p:spTgt spid="16"/>
                                        </p:tgtEl>
                                        <p:attrNameLst>
                                          <p:attrName>ppt_y</p:attrName>
                                        </p:attrNameLst>
                                      </p:cBhvr>
                                      <p:tavLst>
                                        <p:tav tm="0">
                                          <p:val>
                                            <p:strVal val="1+#ppt_h/2"/>
                                          </p:val>
                                        </p:tav>
                                        <p:tav tm="100000">
                                          <p:val>
                                            <p:strVal val="#ppt_y"/>
                                          </p:val>
                                        </p:tav>
                                      </p:tavLst>
                                    </p:anim>
                                  </p:childTnLst>
                                </p:cTn>
                              </p:par>
                              <p:par>
                                <p:cTn id="68" presetID="7" presetClass="entr" presetSubtype="4" fill="hold" nodeType="withEffect">
                                  <p:stCondLst>
                                    <p:cond delay="0"/>
                                  </p:stCondLst>
                                  <p:childTnLst>
                                    <p:set>
                                      <p:cBhvr>
                                        <p:cTn id="69" dur="1" fill="hold">
                                          <p:stCondLst>
                                            <p:cond delay="0"/>
                                          </p:stCondLst>
                                        </p:cTn>
                                        <p:tgtEl>
                                          <p:spTgt spid="17"/>
                                        </p:tgtEl>
                                        <p:attrNameLst>
                                          <p:attrName>style.visibility</p:attrName>
                                        </p:attrNameLst>
                                      </p:cBhvr>
                                      <p:to>
                                        <p:strVal val="visible"/>
                                      </p:to>
                                    </p:set>
                                    <p:anim calcmode="lin" valueType="num">
                                      <p:cBhvr additive="base">
                                        <p:cTn id="70" dur="1000" fill="hold"/>
                                        <p:tgtEl>
                                          <p:spTgt spid="17"/>
                                        </p:tgtEl>
                                        <p:attrNameLst>
                                          <p:attrName>ppt_x</p:attrName>
                                        </p:attrNameLst>
                                      </p:cBhvr>
                                      <p:tavLst>
                                        <p:tav tm="0">
                                          <p:val>
                                            <p:strVal val="#ppt_x"/>
                                          </p:val>
                                        </p:tav>
                                        <p:tav tm="100000">
                                          <p:val>
                                            <p:strVal val="#ppt_x"/>
                                          </p:val>
                                        </p:tav>
                                      </p:tavLst>
                                    </p:anim>
                                    <p:anim calcmode="lin" valueType="num">
                                      <p:cBhvr additive="base">
                                        <p:cTn id="71" dur="1000" fill="hold"/>
                                        <p:tgtEl>
                                          <p:spTgt spid="17"/>
                                        </p:tgtEl>
                                        <p:attrNameLst>
                                          <p:attrName>ppt_y</p:attrName>
                                        </p:attrNameLst>
                                      </p:cBhvr>
                                      <p:tavLst>
                                        <p:tav tm="0">
                                          <p:val>
                                            <p:strVal val="1+#ppt_h/2"/>
                                          </p:val>
                                        </p:tav>
                                        <p:tav tm="100000">
                                          <p:val>
                                            <p:strVal val="#ppt_y"/>
                                          </p:val>
                                        </p:tav>
                                      </p:tavLst>
                                    </p:anim>
                                  </p:childTnLst>
                                </p:cTn>
                              </p:par>
                            </p:childTnLst>
                          </p:cTn>
                        </p:par>
                        <p:par>
                          <p:cTn id="72" fill="hold">
                            <p:stCondLst>
                              <p:cond delay="4000"/>
                            </p:stCondLst>
                            <p:childTnLst>
                              <p:par>
                                <p:cTn id="73" presetID="7" presetClass="entr" presetSubtype="4" fill="hold" nodeType="afterEffect">
                                  <p:stCondLst>
                                    <p:cond delay="0"/>
                                  </p:stCondLst>
                                  <p:childTnLst>
                                    <p:set>
                                      <p:cBhvr>
                                        <p:cTn id="74" dur="1" fill="hold">
                                          <p:stCondLst>
                                            <p:cond delay="0"/>
                                          </p:stCondLst>
                                        </p:cTn>
                                        <p:tgtEl>
                                          <p:spTgt spid="18"/>
                                        </p:tgtEl>
                                        <p:attrNameLst>
                                          <p:attrName>style.visibility</p:attrName>
                                        </p:attrNameLst>
                                      </p:cBhvr>
                                      <p:to>
                                        <p:strVal val="visible"/>
                                      </p:to>
                                    </p:set>
                                    <p:anim calcmode="lin" valueType="num">
                                      <p:cBhvr additive="base">
                                        <p:cTn id="75" dur="1000" fill="hold"/>
                                        <p:tgtEl>
                                          <p:spTgt spid="18"/>
                                        </p:tgtEl>
                                        <p:attrNameLst>
                                          <p:attrName>ppt_x</p:attrName>
                                        </p:attrNameLst>
                                      </p:cBhvr>
                                      <p:tavLst>
                                        <p:tav tm="0">
                                          <p:val>
                                            <p:strVal val="#ppt_x"/>
                                          </p:val>
                                        </p:tav>
                                        <p:tav tm="100000">
                                          <p:val>
                                            <p:strVal val="#ppt_x"/>
                                          </p:val>
                                        </p:tav>
                                      </p:tavLst>
                                    </p:anim>
                                    <p:anim calcmode="lin" valueType="num">
                                      <p:cBhvr additive="base">
                                        <p:cTn id="76" dur="1000" fill="hold"/>
                                        <p:tgtEl>
                                          <p:spTgt spid="18"/>
                                        </p:tgtEl>
                                        <p:attrNameLst>
                                          <p:attrName>ppt_y</p:attrName>
                                        </p:attrNameLst>
                                      </p:cBhvr>
                                      <p:tavLst>
                                        <p:tav tm="0">
                                          <p:val>
                                            <p:strVal val="1+#ppt_h/2"/>
                                          </p:val>
                                        </p:tav>
                                        <p:tav tm="100000">
                                          <p:val>
                                            <p:strVal val="#ppt_y"/>
                                          </p:val>
                                        </p:tav>
                                      </p:tavLst>
                                    </p:anim>
                                  </p:childTnLst>
                                </p:cTn>
                              </p:par>
                              <p:par>
                                <p:cTn id="77" presetID="7" presetClass="entr" presetSubtype="4" fill="hold" nodeType="withEffect">
                                  <p:stCondLst>
                                    <p:cond delay="0"/>
                                  </p:stCondLst>
                                  <p:childTnLst>
                                    <p:set>
                                      <p:cBhvr>
                                        <p:cTn id="78" dur="1" fill="hold">
                                          <p:stCondLst>
                                            <p:cond delay="0"/>
                                          </p:stCondLst>
                                        </p:cTn>
                                        <p:tgtEl>
                                          <p:spTgt spid="19"/>
                                        </p:tgtEl>
                                        <p:attrNameLst>
                                          <p:attrName>style.visibility</p:attrName>
                                        </p:attrNameLst>
                                      </p:cBhvr>
                                      <p:to>
                                        <p:strVal val="visible"/>
                                      </p:to>
                                    </p:set>
                                    <p:anim calcmode="lin" valueType="num">
                                      <p:cBhvr additive="base">
                                        <p:cTn id="79" dur="1000" fill="hold"/>
                                        <p:tgtEl>
                                          <p:spTgt spid="19"/>
                                        </p:tgtEl>
                                        <p:attrNameLst>
                                          <p:attrName>ppt_x</p:attrName>
                                        </p:attrNameLst>
                                      </p:cBhvr>
                                      <p:tavLst>
                                        <p:tav tm="0">
                                          <p:val>
                                            <p:strVal val="#ppt_x"/>
                                          </p:val>
                                        </p:tav>
                                        <p:tav tm="100000">
                                          <p:val>
                                            <p:strVal val="#ppt_x"/>
                                          </p:val>
                                        </p:tav>
                                      </p:tavLst>
                                    </p:anim>
                                    <p:anim calcmode="lin" valueType="num">
                                      <p:cBhvr additive="base">
                                        <p:cTn id="80" dur="1000" fill="hold"/>
                                        <p:tgtEl>
                                          <p:spTgt spid="19"/>
                                        </p:tgtEl>
                                        <p:attrNameLst>
                                          <p:attrName>ppt_y</p:attrName>
                                        </p:attrNameLst>
                                      </p:cBhvr>
                                      <p:tavLst>
                                        <p:tav tm="0">
                                          <p:val>
                                            <p:strVal val="1+#ppt_h/2"/>
                                          </p:val>
                                        </p:tav>
                                        <p:tav tm="100000">
                                          <p:val>
                                            <p:strVal val="#ppt_y"/>
                                          </p:val>
                                        </p:tav>
                                      </p:tavLst>
                                    </p:anim>
                                  </p:childTnLst>
                                </p:cTn>
                              </p:par>
                              <p:par>
                                <p:cTn id="81" presetID="7" presetClass="entr" presetSubtype="4" fill="hold" nodeType="withEffect">
                                  <p:stCondLst>
                                    <p:cond delay="0"/>
                                  </p:stCondLst>
                                  <p:childTnLst>
                                    <p:set>
                                      <p:cBhvr>
                                        <p:cTn id="82" dur="1" fill="hold">
                                          <p:stCondLst>
                                            <p:cond delay="0"/>
                                          </p:stCondLst>
                                        </p:cTn>
                                        <p:tgtEl>
                                          <p:spTgt spid="20"/>
                                        </p:tgtEl>
                                        <p:attrNameLst>
                                          <p:attrName>style.visibility</p:attrName>
                                        </p:attrNameLst>
                                      </p:cBhvr>
                                      <p:to>
                                        <p:strVal val="visible"/>
                                      </p:to>
                                    </p:set>
                                    <p:anim calcmode="lin" valueType="num">
                                      <p:cBhvr additive="base">
                                        <p:cTn id="83" dur="1000" fill="hold"/>
                                        <p:tgtEl>
                                          <p:spTgt spid="20"/>
                                        </p:tgtEl>
                                        <p:attrNameLst>
                                          <p:attrName>ppt_x</p:attrName>
                                        </p:attrNameLst>
                                      </p:cBhvr>
                                      <p:tavLst>
                                        <p:tav tm="0">
                                          <p:val>
                                            <p:strVal val="#ppt_x"/>
                                          </p:val>
                                        </p:tav>
                                        <p:tav tm="100000">
                                          <p:val>
                                            <p:strVal val="#ppt_x"/>
                                          </p:val>
                                        </p:tav>
                                      </p:tavLst>
                                    </p:anim>
                                    <p:anim calcmode="lin" valueType="num">
                                      <p:cBhvr additive="base">
                                        <p:cTn id="84" dur="1000" fill="hold"/>
                                        <p:tgtEl>
                                          <p:spTgt spid="20"/>
                                        </p:tgtEl>
                                        <p:attrNameLst>
                                          <p:attrName>ppt_y</p:attrName>
                                        </p:attrNameLst>
                                      </p:cBhvr>
                                      <p:tavLst>
                                        <p:tav tm="0">
                                          <p:val>
                                            <p:strVal val="1+#ppt_h/2"/>
                                          </p:val>
                                        </p:tav>
                                        <p:tav tm="100000">
                                          <p:val>
                                            <p:strVal val="#ppt_y"/>
                                          </p:val>
                                        </p:tav>
                                      </p:tavLst>
                                    </p:anim>
                                  </p:childTnLst>
                                </p:cTn>
                              </p:par>
                              <p:par>
                                <p:cTn id="85" presetID="7" presetClass="entr" presetSubtype="4" fill="hold" nodeType="withEffect">
                                  <p:stCondLst>
                                    <p:cond delay="0"/>
                                  </p:stCondLst>
                                  <p:childTnLst>
                                    <p:set>
                                      <p:cBhvr>
                                        <p:cTn id="86" dur="1" fill="hold">
                                          <p:stCondLst>
                                            <p:cond delay="0"/>
                                          </p:stCondLst>
                                        </p:cTn>
                                        <p:tgtEl>
                                          <p:spTgt spid="21"/>
                                        </p:tgtEl>
                                        <p:attrNameLst>
                                          <p:attrName>style.visibility</p:attrName>
                                        </p:attrNameLst>
                                      </p:cBhvr>
                                      <p:to>
                                        <p:strVal val="visible"/>
                                      </p:to>
                                    </p:set>
                                    <p:anim calcmode="lin" valueType="num">
                                      <p:cBhvr additive="base">
                                        <p:cTn id="87" dur="1000" fill="hold"/>
                                        <p:tgtEl>
                                          <p:spTgt spid="21"/>
                                        </p:tgtEl>
                                        <p:attrNameLst>
                                          <p:attrName>ppt_x</p:attrName>
                                        </p:attrNameLst>
                                      </p:cBhvr>
                                      <p:tavLst>
                                        <p:tav tm="0">
                                          <p:val>
                                            <p:strVal val="#ppt_x"/>
                                          </p:val>
                                        </p:tav>
                                        <p:tav tm="100000">
                                          <p:val>
                                            <p:strVal val="#ppt_x"/>
                                          </p:val>
                                        </p:tav>
                                      </p:tavLst>
                                    </p:anim>
                                    <p:anim calcmode="lin" valueType="num">
                                      <p:cBhvr additive="base">
                                        <p:cTn id="88" dur="1000" fill="hold"/>
                                        <p:tgtEl>
                                          <p:spTgt spid="21"/>
                                        </p:tgtEl>
                                        <p:attrNameLst>
                                          <p:attrName>ppt_y</p:attrName>
                                        </p:attrNameLst>
                                      </p:cBhvr>
                                      <p:tavLst>
                                        <p:tav tm="0">
                                          <p:val>
                                            <p:strVal val="1+#ppt_h/2"/>
                                          </p:val>
                                        </p:tav>
                                        <p:tav tm="100000">
                                          <p:val>
                                            <p:strVal val="#ppt_y"/>
                                          </p:val>
                                        </p:tav>
                                      </p:tavLst>
                                    </p:anim>
                                  </p:childTnLst>
                                </p:cTn>
                              </p:par>
                            </p:childTnLst>
                          </p:cTn>
                        </p:par>
                        <p:par>
                          <p:cTn id="89" fill="hold">
                            <p:stCondLst>
                              <p:cond delay="5000"/>
                            </p:stCondLst>
                            <p:childTnLst>
                              <p:par>
                                <p:cTn id="90" presetID="7" presetClass="entr" presetSubtype="4" fill="hold" nodeType="afterEffect">
                                  <p:stCondLst>
                                    <p:cond delay="0"/>
                                  </p:stCondLst>
                                  <p:childTnLst>
                                    <p:set>
                                      <p:cBhvr>
                                        <p:cTn id="91" dur="1" fill="hold">
                                          <p:stCondLst>
                                            <p:cond delay="0"/>
                                          </p:stCondLst>
                                        </p:cTn>
                                        <p:tgtEl>
                                          <p:spTgt spid="22"/>
                                        </p:tgtEl>
                                        <p:attrNameLst>
                                          <p:attrName>style.visibility</p:attrName>
                                        </p:attrNameLst>
                                      </p:cBhvr>
                                      <p:to>
                                        <p:strVal val="visible"/>
                                      </p:to>
                                    </p:set>
                                    <p:anim calcmode="lin" valueType="num">
                                      <p:cBhvr additive="base">
                                        <p:cTn id="92" dur="1000" fill="hold"/>
                                        <p:tgtEl>
                                          <p:spTgt spid="22"/>
                                        </p:tgtEl>
                                        <p:attrNameLst>
                                          <p:attrName>ppt_x</p:attrName>
                                        </p:attrNameLst>
                                      </p:cBhvr>
                                      <p:tavLst>
                                        <p:tav tm="0">
                                          <p:val>
                                            <p:strVal val="#ppt_x"/>
                                          </p:val>
                                        </p:tav>
                                        <p:tav tm="100000">
                                          <p:val>
                                            <p:strVal val="#ppt_x"/>
                                          </p:val>
                                        </p:tav>
                                      </p:tavLst>
                                    </p:anim>
                                    <p:anim calcmode="lin" valueType="num">
                                      <p:cBhvr additive="base">
                                        <p:cTn id="93" dur="1000" fill="hold"/>
                                        <p:tgtEl>
                                          <p:spTgt spid="22"/>
                                        </p:tgtEl>
                                        <p:attrNameLst>
                                          <p:attrName>ppt_y</p:attrName>
                                        </p:attrNameLst>
                                      </p:cBhvr>
                                      <p:tavLst>
                                        <p:tav tm="0">
                                          <p:val>
                                            <p:strVal val="1+#ppt_h/2"/>
                                          </p:val>
                                        </p:tav>
                                        <p:tav tm="100000">
                                          <p:val>
                                            <p:strVal val="#ppt_y"/>
                                          </p:val>
                                        </p:tav>
                                      </p:tavLst>
                                    </p:anim>
                                  </p:childTnLst>
                                </p:cTn>
                              </p:par>
                              <p:par>
                                <p:cTn id="94" presetID="7" presetClass="entr" presetSubtype="4" fill="hold" nodeType="withEffect">
                                  <p:stCondLst>
                                    <p:cond delay="0"/>
                                  </p:stCondLst>
                                  <p:childTnLst>
                                    <p:set>
                                      <p:cBhvr>
                                        <p:cTn id="95" dur="1" fill="hold">
                                          <p:stCondLst>
                                            <p:cond delay="0"/>
                                          </p:stCondLst>
                                        </p:cTn>
                                        <p:tgtEl>
                                          <p:spTgt spid="23"/>
                                        </p:tgtEl>
                                        <p:attrNameLst>
                                          <p:attrName>style.visibility</p:attrName>
                                        </p:attrNameLst>
                                      </p:cBhvr>
                                      <p:to>
                                        <p:strVal val="visible"/>
                                      </p:to>
                                    </p:set>
                                    <p:anim calcmode="lin" valueType="num">
                                      <p:cBhvr additive="base">
                                        <p:cTn id="96" dur="1000" fill="hold"/>
                                        <p:tgtEl>
                                          <p:spTgt spid="23"/>
                                        </p:tgtEl>
                                        <p:attrNameLst>
                                          <p:attrName>ppt_x</p:attrName>
                                        </p:attrNameLst>
                                      </p:cBhvr>
                                      <p:tavLst>
                                        <p:tav tm="0">
                                          <p:val>
                                            <p:strVal val="#ppt_x"/>
                                          </p:val>
                                        </p:tav>
                                        <p:tav tm="100000">
                                          <p:val>
                                            <p:strVal val="#ppt_x"/>
                                          </p:val>
                                        </p:tav>
                                      </p:tavLst>
                                    </p:anim>
                                    <p:anim calcmode="lin" valueType="num">
                                      <p:cBhvr additive="base">
                                        <p:cTn id="97" dur="1000" fill="hold"/>
                                        <p:tgtEl>
                                          <p:spTgt spid="23"/>
                                        </p:tgtEl>
                                        <p:attrNameLst>
                                          <p:attrName>ppt_y</p:attrName>
                                        </p:attrNameLst>
                                      </p:cBhvr>
                                      <p:tavLst>
                                        <p:tav tm="0">
                                          <p:val>
                                            <p:strVal val="1+#ppt_h/2"/>
                                          </p:val>
                                        </p:tav>
                                        <p:tav tm="100000">
                                          <p:val>
                                            <p:strVal val="#ppt_y"/>
                                          </p:val>
                                        </p:tav>
                                      </p:tavLst>
                                    </p:anim>
                                  </p:childTnLst>
                                </p:cTn>
                              </p:par>
                              <p:par>
                                <p:cTn id="98" presetID="7" presetClass="entr" presetSubtype="4" fill="hold" nodeType="withEffect">
                                  <p:stCondLst>
                                    <p:cond delay="0"/>
                                  </p:stCondLst>
                                  <p:childTnLst>
                                    <p:set>
                                      <p:cBhvr>
                                        <p:cTn id="99" dur="1" fill="hold">
                                          <p:stCondLst>
                                            <p:cond delay="0"/>
                                          </p:stCondLst>
                                        </p:cTn>
                                        <p:tgtEl>
                                          <p:spTgt spid="24"/>
                                        </p:tgtEl>
                                        <p:attrNameLst>
                                          <p:attrName>style.visibility</p:attrName>
                                        </p:attrNameLst>
                                      </p:cBhvr>
                                      <p:to>
                                        <p:strVal val="visible"/>
                                      </p:to>
                                    </p:set>
                                    <p:anim calcmode="lin" valueType="num">
                                      <p:cBhvr additive="base">
                                        <p:cTn id="100" dur="1000" fill="hold"/>
                                        <p:tgtEl>
                                          <p:spTgt spid="24"/>
                                        </p:tgtEl>
                                        <p:attrNameLst>
                                          <p:attrName>ppt_x</p:attrName>
                                        </p:attrNameLst>
                                      </p:cBhvr>
                                      <p:tavLst>
                                        <p:tav tm="0">
                                          <p:val>
                                            <p:strVal val="#ppt_x"/>
                                          </p:val>
                                        </p:tav>
                                        <p:tav tm="100000">
                                          <p:val>
                                            <p:strVal val="#ppt_x"/>
                                          </p:val>
                                        </p:tav>
                                      </p:tavLst>
                                    </p:anim>
                                    <p:anim calcmode="lin" valueType="num">
                                      <p:cBhvr additive="base">
                                        <p:cTn id="101" dur="1000" fill="hold"/>
                                        <p:tgtEl>
                                          <p:spTgt spid="24"/>
                                        </p:tgtEl>
                                        <p:attrNameLst>
                                          <p:attrName>ppt_y</p:attrName>
                                        </p:attrNameLst>
                                      </p:cBhvr>
                                      <p:tavLst>
                                        <p:tav tm="0">
                                          <p:val>
                                            <p:strVal val="1+#ppt_h/2"/>
                                          </p:val>
                                        </p:tav>
                                        <p:tav tm="100000">
                                          <p:val>
                                            <p:strVal val="#ppt_y"/>
                                          </p:val>
                                        </p:tav>
                                      </p:tavLst>
                                    </p:anim>
                                  </p:childTnLst>
                                </p:cTn>
                              </p:par>
                              <p:par>
                                <p:cTn id="102" presetID="7" presetClass="entr" presetSubtype="4" fill="hold" nodeType="withEffect">
                                  <p:stCondLst>
                                    <p:cond delay="0"/>
                                  </p:stCondLst>
                                  <p:childTnLst>
                                    <p:set>
                                      <p:cBhvr>
                                        <p:cTn id="103" dur="1" fill="hold">
                                          <p:stCondLst>
                                            <p:cond delay="0"/>
                                          </p:stCondLst>
                                        </p:cTn>
                                        <p:tgtEl>
                                          <p:spTgt spid="25"/>
                                        </p:tgtEl>
                                        <p:attrNameLst>
                                          <p:attrName>style.visibility</p:attrName>
                                        </p:attrNameLst>
                                      </p:cBhvr>
                                      <p:to>
                                        <p:strVal val="visible"/>
                                      </p:to>
                                    </p:set>
                                    <p:anim calcmode="lin" valueType="num">
                                      <p:cBhvr additive="base">
                                        <p:cTn id="104" dur="1000" fill="hold"/>
                                        <p:tgtEl>
                                          <p:spTgt spid="25"/>
                                        </p:tgtEl>
                                        <p:attrNameLst>
                                          <p:attrName>ppt_x</p:attrName>
                                        </p:attrNameLst>
                                      </p:cBhvr>
                                      <p:tavLst>
                                        <p:tav tm="0">
                                          <p:val>
                                            <p:strVal val="#ppt_x"/>
                                          </p:val>
                                        </p:tav>
                                        <p:tav tm="100000">
                                          <p:val>
                                            <p:strVal val="#ppt_x"/>
                                          </p:val>
                                        </p:tav>
                                      </p:tavLst>
                                    </p:anim>
                                    <p:anim calcmode="lin" valueType="num">
                                      <p:cBhvr additive="base">
                                        <p:cTn id="105" dur="1000" fill="hold"/>
                                        <p:tgtEl>
                                          <p:spTgt spid="25"/>
                                        </p:tgtEl>
                                        <p:attrNameLst>
                                          <p:attrName>ppt_y</p:attrName>
                                        </p:attrNameLst>
                                      </p:cBhvr>
                                      <p:tavLst>
                                        <p:tav tm="0">
                                          <p:val>
                                            <p:strVal val="1+#ppt_h/2"/>
                                          </p:val>
                                        </p:tav>
                                        <p:tav tm="100000">
                                          <p:val>
                                            <p:strVal val="#ppt_y"/>
                                          </p:val>
                                        </p:tav>
                                      </p:tavLst>
                                    </p:anim>
                                  </p:childTnLst>
                                </p:cTn>
                              </p:par>
                            </p:childTnLst>
                          </p:cTn>
                        </p:par>
                        <p:par>
                          <p:cTn id="106" fill="hold">
                            <p:stCondLst>
                              <p:cond delay="6000"/>
                            </p:stCondLst>
                            <p:childTnLst>
                              <p:par>
                                <p:cTn id="107" presetID="7" presetClass="entr" presetSubtype="4" fill="hold" nodeType="afterEffect">
                                  <p:stCondLst>
                                    <p:cond delay="0"/>
                                  </p:stCondLst>
                                  <p:childTnLst>
                                    <p:set>
                                      <p:cBhvr>
                                        <p:cTn id="108" dur="1" fill="hold">
                                          <p:stCondLst>
                                            <p:cond delay="0"/>
                                          </p:stCondLst>
                                        </p:cTn>
                                        <p:tgtEl>
                                          <p:spTgt spid="26"/>
                                        </p:tgtEl>
                                        <p:attrNameLst>
                                          <p:attrName>style.visibility</p:attrName>
                                        </p:attrNameLst>
                                      </p:cBhvr>
                                      <p:to>
                                        <p:strVal val="visible"/>
                                      </p:to>
                                    </p:set>
                                    <p:anim calcmode="lin" valueType="num">
                                      <p:cBhvr additive="base">
                                        <p:cTn id="109" dur="1000" fill="hold"/>
                                        <p:tgtEl>
                                          <p:spTgt spid="26"/>
                                        </p:tgtEl>
                                        <p:attrNameLst>
                                          <p:attrName>ppt_x</p:attrName>
                                        </p:attrNameLst>
                                      </p:cBhvr>
                                      <p:tavLst>
                                        <p:tav tm="0">
                                          <p:val>
                                            <p:strVal val="#ppt_x"/>
                                          </p:val>
                                        </p:tav>
                                        <p:tav tm="100000">
                                          <p:val>
                                            <p:strVal val="#ppt_x"/>
                                          </p:val>
                                        </p:tav>
                                      </p:tavLst>
                                    </p:anim>
                                    <p:anim calcmode="lin" valueType="num">
                                      <p:cBhvr additive="base">
                                        <p:cTn id="110" dur="1000" fill="hold"/>
                                        <p:tgtEl>
                                          <p:spTgt spid="26"/>
                                        </p:tgtEl>
                                        <p:attrNameLst>
                                          <p:attrName>ppt_y</p:attrName>
                                        </p:attrNameLst>
                                      </p:cBhvr>
                                      <p:tavLst>
                                        <p:tav tm="0">
                                          <p:val>
                                            <p:strVal val="1+#ppt_h/2"/>
                                          </p:val>
                                        </p:tav>
                                        <p:tav tm="100000">
                                          <p:val>
                                            <p:strVal val="#ppt_y"/>
                                          </p:val>
                                        </p:tav>
                                      </p:tavLst>
                                    </p:anim>
                                  </p:childTnLst>
                                </p:cTn>
                              </p:par>
                              <p:par>
                                <p:cTn id="111" presetID="7" presetClass="entr" presetSubtype="4" fill="hold" nodeType="withEffect">
                                  <p:stCondLst>
                                    <p:cond delay="0"/>
                                  </p:stCondLst>
                                  <p:childTnLst>
                                    <p:set>
                                      <p:cBhvr>
                                        <p:cTn id="112" dur="1" fill="hold">
                                          <p:stCondLst>
                                            <p:cond delay="0"/>
                                          </p:stCondLst>
                                        </p:cTn>
                                        <p:tgtEl>
                                          <p:spTgt spid="27"/>
                                        </p:tgtEl>
                                        <p:attrNameLst>
                                          <p:attrName>style.visibility</p:attrName>
                                        </p:attrNameLst>
                                      </p:cBhvr>
                                      <p:to>
                                        <p:strVal val="visible"/>
                                      </p:to>
                                    </p:set>
                                    <p:anim calcmode="lin" valueType="num">
                                      <p:cBhvr additive="base">
                                        <p:cTn id="113" dur="1000" fill="hold"/>
                                        <p:tgtEl>
                                          <p:spTgt spid="27"/>
                                        </p:tgtEl>
                                        <p:attrNameLst>
                                          <p:attrName>ppt_x</p:attrName>
                                        </p:attrNameLst>
                                      </p:cBhvr>
                                      <p:tavLst>
                                        <p:tav tm="0">
                                          <p:val>
                                            <p:strVal val="#ppt_x"/>
                                          </p:val>
                                        </p:tav>
                                        <p:tav tm="100000">
                                          <p:val>
                                            <p:strVal val="#ppt_x"/>
                                          </p:val>
                                        </p:tav>
                                      </p:tavLst>
                                    </p:anim>
                                    <p:anim calcmode="lin" valueType="num">
                                      <p:cBhvr additive="base">
                                        <p:cTn id="114" dur="1000" fill="hold"/>
                                        <p:tgtEl>
                                          <p:spTgt spid="27"/>
                                        </p:tgtEl>
                                        <p:attrNameLst>
                                          <p:attrName>ppt_y</p:attrName>
                                        </p:attrNameLst>
                                      </p:cBhvr>
                                      <p:tavLst>
                                        <p:tav tm="0">
                                          <p:val>
                                            <p:strVal val="1+#ppt_h/2"/>
                                          </p:val>
                                        </p:tav>
                                        <p:tav tm="100000">
                                          <p:val>
                                            <p:strVal val="#ppt_y"/>
                                          </p:val>
                                        </p:tav>
                                      </p:tavLst>
                                    </p:anim>
                                  </p:childTnLst>
                                </p:cTn>
                              </p:par>
                              <p:par>
                                <p:cTn id="115" presetID="7" presetClass="entr" presetSubtype="4" fill="hold" nodeType="withEffect">
                                  <p:stCondLst>
                                    <p:cond delay="0"/>
                                  </p:stCondLst>
                                  <p:childTnLst>
                                    <p:set>
                                      <p:cBhvr>
                                        <p:cTn id="116" dur="1" fill="hold">
                                          <p:stCondLst>
                                            <p:cond delay="0"/>
                                          </p:stCondLst>
                                        </p:cTn>
                                        <p:tgtEl>
                                          <p:spTgt spid="28"/>
                                        </p:tgtEl>
                                        <p:attrNameLst>
                                          <p:attrName>style.visibility</p:attrName>
                                        </p:attrNameLst>
                                      </p:cBhvr>
                                      <p:to>
                                        <p:strVal val="visible"/>
                                      </p:to>
                                    </p:set>
                                    <p:anim calcmode="lin" valueType="num">
                                      <p:cBhvr additive="base">
                                        <p:cTn id="117" dur="1000" fill="hold"/>
                                        <p:tgtEl>
                                          <p:spTgt spid="28"/>
                                        </p:tgtEl>
                                        <p:attrNameLst>
                                          <p:attrName>ppt_x</p:attrName>
                                        </p:attrNameLst>
                                      </p:cBhvr>
                                      <p:tavLst>
                                        <p:tav tm="0">
                                          <p:val>
                                            <p:strVal val="#ppt_x"/>
                                          </p:val>
                                        </p:tav>
                                        <p:tav tm="100000">
                                          <p:val>
                                            <p:strVal val="#ppt_x"/>
                                          </p:val>
                                        </p:tav>
                                      </p:tavLst>
                                    </p:anim>
                                    <p:anim calcmode="lin" valueType="num">
                                      <p:cBhvr additive="base">
                                        <p:cTn id="118" dur="1000" fill="hold"/>
                                        <p:tgtEl>
                                          <p:spTgt spid="28"/>
                                        </p:tgtEl>
                                        <p:attrNameLst>
                                          <p:attrName>ppt_y</p:attrName>
                                        </p:attrNameLst>
                                      </p:cBhvr>
                                      <p:tavLst>
                                        <p:tav tm="0">
                                          <p:val>
                                            <p:strVal val="1+#ppt_h/2"/>
                                          </p:val>
                                        </p:tav>
                                        <p:tav tm="100000">
                                          <p:val>
                                            <p:strVal val="#ppt_y"/>
                                          </p:val>
                                        </p:tav>
                                      </p:tavLst>
                                    </p:anim>
                                  </p:childTnLst>
                                </p:cTn>
                              </p:par>
                              <p:par>
                                <p:cTn id="119" presetID="7" presetClass="entr" presetSubtype="4" fill="hold" nodeType="withEffect">
                                  <p:stCondLst>
                                    <p:cond delay="0"/>
                                  </p:stCondLst>
                                  <p:childTnLst>
                                    <p:set>
                                      <p:cBhvr>
                                        <p:cTn id="120" dur="1" fill="hold">
                                          <p:stCondLst>
                                            <p:cond delay="0"/>
                                          </p:stCondLst>
                                        </p:cTn>
                                        <p:tgtEl>
                                          <p:spTgt spid="29"/>
                                        </p:tgtEl>
                                        <p:attrNameLst>
                                          <p:attrName>style.visibility</p:attrName>
                                        </p:attrNameLst>
                                      </p:cBhvr>
                                      <p:to>
                                        <p:strVal val="visible"/>
                                      </p:to>
                                    </p:set>
                                    <p:anim calcmode="lin" valueType="num">
                                      <p:cBhvr additive="base">
                                        <p:cTn id="121" dur="1000" fill="hold"/>
                                        <p:tgtEl>
                                          <p:spTgt spid="29"/>
                                        </p:tgtEl>
                                        <p:attrNameLst>
                                          <p:attrName>ppt_x</p:attrName>
                                        </p:attrNameLst>
                                      </p:cBhvr>
                                      <p:tavLst>
                                        <p:tav tm="0">
                                          <p:val>
                                            <p:strVal val="#ppt_x"/>
                                          </p:val>
                                        </p:tav>
                                        <p:tav tm="100000">
                                          <p:val>
                                            <p:strVal val="#ppt_x"/>
                                          </p:val>
                                        </p:tav>
                                      </p:tavLst>
                                    </p:anim>
                                    <p:anim calcmode="lin" valueType="num">
                                      <p:cBhvr additive="base">
                                        <p:cTn id="122" dur="1000" fill="hold"/>
                                        <p:tgtEl>
                                          <p:spTgt spid="29"/>
                                        </p:tgtEl>
                                        <p:attrNameLst>
                                          <p:attrName>ppt_y</p:attrName>
                                        </p:attrNameLst>
                                      </p:cBhvr>
                                      <p:tavLst>
                                        <p:tav tm="0">
                                          <p:val>
                                            <p:strVal val="1+#ppt_h/2"/>
                                          </p:val>
                                        </p:tav>
                                        <p:tav tm="100000">
                                          <p:val>
                                            <p:strVal val="#ppt_y"/>
                                          </p:val>
                                        </p:tav>
                                      </p:tavLst>
                                    </p:anim>
                                  </p:childTnLst>
                                </p:cTn>
                              </p:par>
                            </p:childTnLst>
                          </p:cTn>
                        </p:par>
                        <p:par>
                          <p:cTn id="123" fill="hold">
                            <p:stCondLst>
                              <p:cond delay="7000"/>
                            </p:stCondLst>
                            <p:childTnLst>
                              <p:par>
                                <p:cTn id="124" presetID="7" presetClass="entr" presetSubtype="4" fill="hold" nodeType="afterEffect">
                                  <p:stCondLst>
                                    <p:cond delay="0"/>
                                  </p:stCondLst>
                                  <p:childTnLst>
                                    <p:set>
                                      <p:cBhvr>
                                        <p:cTn id="125" dur="1" fill="hold">
                                          <p:stCondLst>
                                            <p:cond delay="0"/>
                                          </p:stCondLst>
                                        </p:cTn>
                                        <p:tgtEl>
                                          <p:spTgt spid="30"/>
                                        </p:tgtEl>
                                        <p:attrNameLst>
                                          <p:attrName>style.visibility</p:attrName>
                                        </p:attrNameLst>
                                      </p:cBhvr>
                                      <p:to>
                                        <p:strVal val="visible"/>
                                      </p:to>
                                    </p:set>
                                    <p:anim calcmode="lin" valueType="num">
                                      <p:cBhvr additive="base">
                                        <p:cTn id="126" dur="1000" fill="hold"/>
                                        <p:tgtEl>
                                          <p:spTgt spid="30"/>
                                        </p:tgtEl>
                                        <p:attrNameLst>
                                          <p:attrName>ppt_x</p:attrName>
                                        </p:attrNameLst>
                                      </p:cBhvr>
                                      <p:tavLst>
                                        <p:tav tm="0">
                                          <p:val>
                                            <p:strVal val="#ppt_x"/>
                                          </p:val>
                                        </p:tav>
                                        <p:tav tm="100000">
                                          <p:val>
                                            <p:strVal val="#ppt_x"/>
                                          </p:val>
                                        </p:tav>
                                      </p:tavLst>
                                    </p:anim>
                                    <p:anim calcmode="lin" valueType="num">
                                      <p:cBhvr additive="base">
                                        <p:cTn id="127" dur="1000" fill="hold"/>
                                        <p:tgtEl>
                                          <p:spTgt spid="30"/>
                                        </p:tgtEl>
                                        <p:attrNameLst>
                                          <p:attrName>ppt_y</p:attrName>
                                        </p:attrNameLst>
                                      </p:cBhvr>
                                      <p:tavLst>
                                        <p:tav tm="0">
                                          <p:val>
                                            <p:strVal val="1+#ppt_h/2"/>
                                          </p:val>
                                        </p:tav>
                                        <p:tav tm="100000">
                                          <p:val>
                                            <p:strVal val="#ppt_y"/>
                                          </p:val>
                                        </p:tav>
                                      </p:tavLst>
                                    </p:anim>
                                  </p:childTnLst>
                                </p:cTn>
                              </p:par>
                              <p:par>
                                <p:cTn id="128" presetID="7" presetClass="entr" presetSubtype="4" fill="hold" nodeType="withEffect">
                                  <p:stCondLst>
                                    <p:cond delay="0"/>
                                  </p:stCondLst>
                                  <p:childTnLst>
                                    <p:set>
                                      <p:cBhvr>
                                        <p:cTn id="129" dur="1" fill="hold">
                                          <p:stCondLst>
                                            <p:cond delay="0"/>
                                          </p:stCondLst>
                                        </p:cTn>
                                        <p:tgtEl>
                                          <p:spTgt spid="31"/>
                                        </p:tgtEl>
                                        <p:attrNameLst>
                                          <p:attrName>style.visibility</p:attrName>
                                        </p:attrNameLst>
                                      </p:cBhvr>
                                      <p:to>
                                        <p:strVal val="visible"/>
                                      </p:to>
                                    </p:set>
                                    <p:anim calcmode="lin" valueType="num">
                                      <p:cBhvr additive="base">
                                        <p:cTn id="130" dur="1000" fill="hold"/>
                                        <p:tgtEl>
                                          <p:spTgt spid="31"/>
                                        </p:tgtEl>
                                        <p:attrNameLst>
                                          <p:attrName>ppt_x</p:attrName>
                                        </p:attrNameLst>
                                      </p:cBhvr>
                                      <p:tavLst>
                                        <p:tav tm="0">
                                          <p:val>
                                            <p:strVal val="#ppt_x"/>
                                          </p:val>
                                        </p:tav>
                                        <p:tav tm="100000">
                                          <p:val>
                                            <p:strVal val="#ppt_x"/>
                                          </p:val>
                                        </p:tav>
                                      </p:tavLst>
                                    </p:anim>
                                    <p:anim calcmode="lin" valueType="num">
                                      <p:cBhvr additive="base">
                                        <p:cTn id="131" dur="1000" fill="hold"/>
                                        <p:tgtEl>
                                          <p:spTgt spid="31"/>
                                        </p:tgtEl>
                                        <p:attrNameLst>
                                          <p:attrName>ppt_y</p:attrName>
                                        </p:attrNameLst>
                                      </p:cBhvr>
                                      <p:tavLst>
                                        <p:tav tm="0">
                                          <p:val>
                                            <p:strVal val="1+#ppt_h/2"/>
                                          </p:val>
                                        </p:tav>
                                        <p:tav tm="100000">
                                          <p:val>
                                            <p:strVal val="#ppt_y"/>
                                          </p:val>
                                        </p:tav>
                                      </p:tavLst>
                                    </p:anim>
                                  </p:childTnLst>
                                </p:cTn>
                              </p:par>
                              <p:par>
                                <p:cTn id="132" presetID="7" presetClass="entr" presetSubtype="4" fill="hold" nodeType="withEffect">
                                  <p:stCondLst>
                                    <p:cond delay="0"/>
                                  </p:stCondLst>
                                  <p:childTnLst>
                                    <p:set>
                                      <p:cBhvr>
                                        <p:cTn id="133" dur="1" fill="hold">
                                          <p:stCondLst>
                                            <p:cond delay="0"/>
                                          </p:stCondLst>
                                        </p:cTn>
                                        <p:tgtEl>
                                          <p:spTgt spid="14336"/>
                                        </p:tgtEl>
                                        <p:attrNameLst>
                                          <p:attrName>style.visibility</p:attrName>
                                        </p:attrNameLst>
                                      </p:cBhvr>
                                      <p:to>
                                        <p:strVal val="visible"/>
                                      </p:to>
                                    </p:set>
                                    <p:anim calcmode="lin" valueType="num">
                                      <p:cBhvr additive="base">
                                        <p:cTn id="134" dur="1000" fill="hold"/>
                                        <p:tgtEl>
                                          <p:spTgt spid="14336"/>
                                        </p:tgtEl>
                                        <p:attrNameLst>
                                          <p:attrName>ppt_x</p:attrName>
                                        </p:attrNameLst>
                                      </p:cBhvr>
                                      <p:tavLst>
                                        <p:tav tm="0">
                                          <p:val>
                                            <p:strVal val="#ppt_x"/>
                                          </p:val>
                                        </p:tav>
                                        <p:tav tm="100000">
                                          <p:val>
                                            <p:strVal val="#ppt_x"/>
                                          </p:val>
                                        </p:tav>
                                      </p:tavLst>
                                    </p:anim>
                                    <p:anim calcmode="lin" valueType="num">
                                      <p:cBhvr additive="base">
                                        <p:cTn id="135" dur="1000" fill="hold"/>
                                        <p:tgtEl>
                                          <p:spTgt spid="14336"/>
                                        </p:tgtEl>
                                        <p:attrNameLst>
                                          <p:attrName>ppt_y</p:attrName>
                                        </p:attrNameLst>
                                      </p:cBhvr>
                                      <p:tavLst>
                                        <p:tav tm="0">
                                          <p:val>
                                            <p:strVal val="1+#ppt_h/2"/>
                                          </p:val>
                                        </p:tav>
                                        <p:tav tm="100000">
                                          <p:val>
                                            <p:strVal val="#ppt_y"/>
                                          </p:val>
                                        </p:tav>
                                      </p:tavLst>
                                    </p:anim>
                                  </p:childTnLst>
                                </p:cTn>
                              </p:par>
                              <p:par>
                                <p:cTn id="136" presetID="7" presetClass="entr" presetSubtype="4" fill="hold" nodeType="withEffect">
                                  <p:stCondLst>
                                    <p:cond delay="0"/>
                                  </p:stCondLst>
                                  <p:childTnLst>
                                    <p:set>
                                      <p:cBhvr>
                                        <p:cTn id="137" dur="1" fill="hold">
                                          <p:stCondLst>
                                            <p:cond delay="0"/>
                                          </p:stCondLst>
                                        </p:cTn>
                                        <p:tgtEl>
                                          <p:spTgt spid="14337"/>
                                        </p:tgtEl>
                                        <p:attrNameLst>
                                          <p:attrName>style.visibility</p:attrName>
                                        </p:attrNameLst>
                                      </p:cBhvr>
                                      <p:to>
                                        <p:strVal val="visible"/>
                                      </p:to>
                                    </p:set>
                                    <p:anim calcmode="lin" valueType="num">
                                      <p:cBhvr additive="base">
                                        <p:cTn id="138" dur="1000" fill="hold"/>
                                        <p:tgtEl>
                                          <p:spTgt spid="14337"/>
                                        </p:tgtEl>
                                        <p:attrNameLst>
                                          <p:attrName>ppt_x</p:attrName>
                                        </p:attrNameLst>
                                      </p:cBhvr>
                                      <p:tavLst>
                                        <p:tav tm="0">
                                          <p:val>
                                            <p:strVal val="#ppt_x"/>
                                          </p:val>
                                        </p:tav>
                                        <p:tav tm="100000">
                                          <p:val>
                                            <p:strVal val="#ppt_x"/>
                                          </p:val>
                                        </p:tav>
                                      </p:tavLst>
                                    </p:anim>
                                    <p:anim calcmode="lin" valueType="num">
                                      <p:cBhvr additive="base">
                                        <p:cTn id="139" dur="1000" fill="hold"/>
                                        <p:tgtEl>
                                          <p:spTgt spid="14337"/>
                                        </p:tgtEl>
                                        <p:attrNameLst>
                                          <p:attrName>ppt_y</p:attrName>
                                        </p:attrNameLst>
                                      </p:cBhvr>
                                      <p:tavLst>
                                        <p:tav tm="0">
                                          <p:val>
                                            <p:strVal val="1+#ppt_h/2"/>
                                          </p:val>
                                        </p:tav>
                                        <p:tav tm="100000">
                                          <p:val>
                                            <p:strVal val="#ppt_y"/>
                                          </p:val>
                                        </p:tav>
                                      </p:tavLst>
                                    </p:anim>
                                  </p:childTnLst>
                                </p:cTn>
                              </p:par>
                            </p:childTnLst>
                          </p:cTn>
                        </p:par>
                        <p:par>
                          <p:cTn id="140" fill="hold">
                            <p:stCondLst>
                              <p:cond delay="8000"/>
                            </p:stCondLst>
                            <p:childTnLst>
                              <p:par>
                                <p:cTn id="141" presetID="7" presetClass="entr" presetSubtype="4" fill="hold" nodeType="afterEffect">
                                  <p:stCondLst>
                                    <p:cond delay="0"/>
                                  </p:stCondLst>
                                  <p:childTnLst>
                                    <p:set>
                                      <p:cBhvr>
                                        <p:cTn id="142" dur="1" fill="hold">
                                          <p:stCondLst>
                                            <p:cond delay="0"/>
                                          </p:stCondLst>
                                        </p:cTn>
                                        <p:tgtEl>
                                          <p:spTgt spid="14339"/>
                                        </p:tgtEl>
                                        <p:attrNameLst>
                                          <p:attrName>style.visibility</p:attrName>
                                        </p:attrNameLst>
                                      </p:cBhvr>
                                      <p:to>
                                        <p:strVal val="visible"/>
                                      </p:to>
                                    </p:set>
                                    <p:anim calcmode="lin" valueType="num">
                                      <p:cBhvr additive="base">
                                        <p:cTn id="143" dur="1000" fill="hold"/>
                                        <p:tgtEl>
                                          <p:spTgt spid="14339"/>
                                        </p:tgtEl>
                                        <p:attrNameLst>
                                          <p:attrName>ppt_x</p:attrName>
                                        </p:attrNameLst>
                                      </p:cBhvr>
                                      <p:tavLst>
                                        <p:tav tm="0">
                                          <p:val>
                                            <p:strVal val="#ppt_x"/>
                                          </p:val>
                                        </p:tav>
                                        <p:tav tm="100000">
                                          <p:val>
                                            <p:strVal val="#ppt_x"/>
                                          </p:val>
                                        </p:tav>
                                      </p:tavLst>
                                    </p:anim>
                                    <p:anim calcmode="lin" valueType="num">
                                      <p:cBhvr additive="base">
                                        <p:cTn id="144" dur="1000" fill="hold"/>
                                        <p:tgtEl>
                                          <p:spTgt spid="14339"/>
                                        </p:tgtEl>
                                        <p:attrNameLst>
                                          <p:attrName>ppt_y</p:attrName>
                                        </p:attrNameLst>
                                      </p:cBhvr>
                                      <p:tavLst>
                                        <p:tav tm="0">
                                          <p:val>
                                            <p:strVal val="1+#ppt_h/2"/>
                                          </p:val>
                                        </p:tav>
                                        <p:tav tm="100000">
                                          <p:val>
                                            <p:strVal val="#ppt_y"/>
                                          </p:val>
                                        </p:tav>
                                      </p:tavLst>
                                    </p:anim>
                                  </p:childTnLst>
                                </p:cTn>
                              </p:par>
                              <p:par>
                                <p:cTn id="145" presetID="7" presetClass="entr" presetSubtype="4" fill="hold" nodeType="withEffect">
                                  <p:stCondLst>
                                    <p:cond delay="0"/>
                                  </p:stCondLst>
                                  <p:childTnLst>
                                    <p:set>
                                      <p:cBhvr>
                                        <p:cTn id="146" dur="1" fill="hold">
                                          <p:stCondLst>
                                            <p:cond delay="0"/>
                                          </p:stCondLst>
                                        </p:cTn>
                                        <p:tgtEl>
                                          <p:spTgt spid="14341"/>
                                        </p:tgtEl>
                                        <p:attrNameLst>
                                          <p:attrName>style.visibility</p:attrName>
                                        </p:attrNameLst>
                                      </p:cBhvr>
                                      <p:to>
                                        <p:strVal val="visible"/>
                                      </p:to>
                                    </p:set>
                                    <p:anim calcmode="lin" valueType="num">
                                      <p:cBhvr additive="base">
                                        <p:cTn id="147" dur="1000" fill="hold"/>
                                        <p:tgtEl>
                                          <p:spTgt spid="14341"/>
                                        </p:tgtEl>
                                        <p:attrNameLst>
                                          <p:attrName>ppt_x</p:attrName>
                                        </p:attrNameLst>
                                      </p:cBhvr>
                                      <p:tavLst>
                                        <p:tav tm="0">
                                          <p:val>
                                            <p:strVal val="#ppt_x"/>
                                          </p:val>
                                        </p:tav>
                                        <p:tav tm="100000">
                                          <p:val>
                                            <p:strVal val="#ppt_x"/>
                                          </p:val>
                                        </p:tav>
                                      </p:tavLst>
                                    </p:anim>
                                    <p:anim calcmode="lin" valueType="num">
                                      <p:cBhvr additive="base">
                                        <p:cTn id="148" dur="1000" fill="hold"/>
                                        <p:tgtEl>
                                          <p:spTgt spid="14341"/>
                                        </p:tgtEl>
                                        <p:attrNameLst>
                                          <p:attrName>ppt_y</p:attrName>
                                        </p:attrNameLst>
                                      </p:cBhvr>
                                      <p:tavLst>
                                        <p:tav tm="0">
                                          <p:val>
                                            <p:strVal val="1+#ppt_h/2"/>
                                          </p:val>
                                        </p:tav>
                                        <p:tav tm="100000">
                                          <p:val>
                                            <p:strVal val="#ppt_y"/>
                                          </p:val>
                                        </p:tav>
                                      </p:tavLst>
                                    </p:anim>
                                  </p:childTnLst>
                                </p:cTn>
                              </p:par>
                              <p:par>
                                <p:cTn id="149" presetID="7" presetClass="entr" presetSubtype="4" fill="hold" nodeType="withEffect">
                                  <p:stCondLst>
                                    <p:cond delay="0"/>
                                  </p:stCondLst>
                                  <p:childTnLst>
                                    <p:set>
                                      <p:cBhvr>
                                        <p:cTn id="150" dur="1" fill="hold">
                                          <p:stCondLst>
                                            <p:cond delay="0"/>
                                          </p:stCondLst>
                                        </p:cTn>
                                        <p:tgtEl>
                                          <p:spTgt spid="14342"/>
                                        </p:tgtEl>
                                        <p:attrNameLst>
                                          <p:attrName>style.visibility</p:attrName>
                                        </p:attrNameLst>
                                      </p:cBhvr>
                                      <p:to>
                                        <p:strVal val="visible"/>
                                      </p:to>
                                    </p:set>
                                    <p:anim calcmode="lin" valueType="num">
                                      <p:cBhvr additive="base">
                                        <p:cTn id="151" dur="1000" fill="hold"/>
                                        <p:tgtEl>
                                          <p:spTgt spid="14342"/>
                                        </p:tgtEl>
                                        <p:attrNameLst>
                                          <p:attrName>ppt_x</p:attrName>
                                        </p:attrNameLst>
                                      </p:cBhvr>
                                      <p:tavLst>
                                        <p:tav tm="0">
                                          <p:val>
                                            <p:strVal val="#ppt_x"/>
                                          </p:val>
                                        </p:tav>
                                        <p:tav tm="100000">
                                          <p:val>
                                            <p:strVal val="#ppt_x"/>
                                          </p:val>
                                        </p:tav>
                                      </p:tavLst>
                                    </p:anim>
                                    <p:anim calcmode="lin" valueType="num">
                                      <p:cBhvr additive="base">
                                        <p:cTn id="152" dur="1000" fill="hold"/>
                                        <p:tgtEl>
                                          <p:spTgt spid="14342"/>
                                        </p:tgtEl>
                                        <p:attrNameLst>
                                          <p:attrName>ppt_y</p:attrName>
                                        </p:attrNameLst>
                                      </p:cBhvr>
                                      <p:tavLst>
                                        <p:tav tm="0">
                                          <p:val>
                                            <p:strVal val="1+#ppt_h/2"/>
                                          </p:val>
                                        </p:tav>
                                        <p:tav tm="100000">
                                          <p:val>
                                            <p:strVal val="#ppt_y"/>
                                          </p:val>
                                        </p:tav>
                                      </p:tavLst>
                                    </p:anim>
                                  </p:childTnLst>
                                </p:cTn>
                              </p:par>
                              <p:par>
                                <p:cTn id="153" presetID="7" presetClass="entr" presetSubtype="4" fill="hold" nodeType="withEffect">
                                  <p:stCondLst>
                                    <p:cond delay="0"/>
                                  </p:stCondLst>
                                  <p:childTnLst>
                                    <p:set>
                                      <p:cBhvr>
                                        <p:cTn id="154" dur="1" fill="hold">
                                          <p:stCondLst>
                                            <p:cond delay="0"/>
                                          </p:stCondLst>
                                        </p:cTn>
                                        <p:tgtEl>
                                          <p:spTgt spid="14343"/>
                                        </p:tgtEl>
                                        <p:attrNameLst>
                                          <p:attrName>style.visibility</p:attrName>
                                        </p:attrNameLst>
                                      </p:cBhvr>
                                      <p:to>
                                        <p:strVal val="visible"/>
                                      </p:to>
                                    </p:set>
                                    <p:anim calcmode="lin" valueType="num">
                                      <p:cBhvr additive="base">
                                        <p:cTn id="155" dur="1000" fill="hold"/>
                                        <p:tgtEl>
                                          <p:spTgt spid="14343"/>
                                        </p:tgtEl>
                                        <p:attrNameLst>
                                          <p:attrName>ppt_x</p:attrName>
                                        </p:attrNameLst>
                                      </p:cBhvr>
                                      <p:tavLst>
                                        <p:tav tm="0">
                                          <p:val>
                                            <p:strVal val="#ppt_x"/>
                                          </p:val>
                                        </p:tav>
                                        <p:tav tm="100000">
                                          <p:val>
                                            <p:strVal val="#ppt_x"/>
                                          </p:val>
                                        </p:tav>
                                      </p:tavLst>
                                    </p:anim>
                                    <p:anim calcmode="lin" valueType="num">
                                      <p:cBhvr additive="base">
                                        <p:cTn id="156" dur="1000" fill="hold"/>
                                        <p:tgtEl>
                                          <p:spTgt spid="14343"/>
                                        </p:tgtEl>
                                        <p:attrNameLst>
                                          <p:attrName>ppt_y</p:attrName>
                                        </p:attrNameLst>
                                      </p:cBhvr>
                                      <p:tavLst>
                                        <p:tav tm="0">
                                          <p:val>
                                            <p:strVal val="1+#ppt_h/2"/>
                                          </p:val>
                                        </p:tav>
                                        <p:tav tm="100000">
                                          <p:val>
                                            <p:strVal val="#ppt_y"/>
                                          </p:val>
                                        </p:tav>
                                      </p:tavLst>
                                    </p:anim>
                                  </p:childTnLst>
                                </p:cTn>
                              </p:par>
                            </p:childTnLst>
                          </p:cTn>
                        </p:par>
                        <p:par>
                          <p:cTn id="157" fill="hold">
                            <p:stCondLst>
                              <p:cond delay="9000"/>
                            </p:stCondLst>
                            <p:childTnLst>
                              <p:par>
                                <p:cTn id="158" presetID="7" presetClass="entr" presetSubtype="4" fill="hold" nodeType="afterEffect">
                                  <p:stCondLst>
                                    <p:cond delay="0"/>
                                  </p:stCondLst>
                                  <p:childTnLst>
                                    <p:set>
                                      <p:cBhvr>
                                        <p:cTn id="159" dur="1" fill="hold">
                                          <p:stCondLst>
                                            <p:cond delay="0"/>
                                          </p:stCondLst>
                                        </p:cTn>
                                        <p:tgtEl>
                                          <p:spTgt spid="14344"/>
                                        </p:tgtEl>
                                        <p:attrNameLst>
                                          <p:attrName>style.visibility</p:attrName>
                                        </p:attrNameLst>
                                      </p:cBhvr>
                                      <p:to>
                                        <p:strVal val="visible"/>
                                      </p:to>
                                    </p:set>
                                    <p:anim calcmode="lin" valueType="num">
                                      <p:cBhvr additive="base">
                                        <p:cTn id="160" dur="1000" fill="hold"/>
                                        <p:tgtEl>
                                          <p:spTgt spid="14344"/>
                                        </p:tgtEl>
                                        <p:attrNameLst>
                                          <p:attrName>ppt_x</p:attrName>
                                        </p:attrNameLst>
                                      </p:cBhvr>
                                      <p:tavLst>
                                        <p:tav tm="0">
                                          <p:val>
                                            <p:strVal val="#ppt_x"/>
                                          </p:val>
                                        </p:tav>
                                        <p:tav tm="100000">
                                          <p:val>
                                            <p:strVal val="#ppt_x"/>
                                          </p:val>
                                        </p:tav>
                                      </p:tavLst>
                                    </p:anim>
                                    <p:anim calcmode="lin" valueType="num">
                                      <p:cBhvr additive="base">
                                        <p:cTn id="161" dur="1000" fill="hold"/>
                                        <p:tgtEl>
                                          <p:spTgt spid="14344"/>
                                        </p:tgtEl>
                                        <p:attrNameLst>
                                          <p:attrName>ppt_y</p:attrName>
                                        </p:attrNameLst>
                                      </p:cBhvr>
                                      <p:tavLst>
                                        <p:tav tm="0">
                                          <p:val>
                                            <p:strVal val="1+#ppt_h/2"/>
                                          </p:val>
                                        </p:tav>
                                        <p:tav tm="100000">
                                          <p:val>
                                            <p:strVal val="#ppt_y"/>
                                          </p:val>
                                        </p:tav>
                                      </p:tavLst>
                                    </p:anim>
                                  </p:childTnLst>
                                </p:cTn>
                              </p:par>
                              <p:par>
                                <p:cTn id="162" presetID="7" presetClass="entr" presetSubtype="4" fill="hold" nodeType="withEffect">
                                  <p:stCondLst>
                                    <p:cond delay="0"/>
                                  </p:stCondLst>
                                  <p:childTnLst>
                                    <p:set>
                                      <p:cBhvr>
                                        <p:cTn id="163" dur="1" fill="hold">
                                          <p:stCondLst>
                                            <p:cond delay="0"/>
                                          </p:stCondLst>
                                        </p:cTn>
                                        <p:tgtEl>
                                          <p:spTgt spid="14345"/>
                                        </p:tgtEl>
                                        <p:attrNameLst>
                                          <p:attrName>style.visibility</p:attrName>
                                        </p:attrNameLst>
                                      </p:cBhvr>
                                      <p:to>
                                        <p:strVal val="visible"/>
                                      </p:to>
                                    </p:set>
                                    <p:anim calcmode="lin" valueType="num">
                                      <p:cBhvr additive="base">
                                        <p:cTn id="164" dur="1000" fill="hold"/>
                                        <p:tgtEl>
                                          <p:spTgt spid="14345"/>
                                        </p:tgtEl>
                                        <p:attrNameLst>
                                          <p:attrName>ppt_x</p:attrName>
                                        </p:attrNameLst>
                                      </p:cBhvr>
                                      <p:tavLst>
                                        <p:tav tm="0">
                                          <p:val>
                                            <p:strVal val="#ppt_x"/>
                                          </p:val>
                                        </p:tav>
                                        <p:tav tm="100000">
                                          <p:val>
                                            <p:strVal val="#ppt_x"/>
                                          </p:val>
                                        </p:tav>
                                      </p:tavLst>
                                    </p:anim>
                                    <p:anim calcmode="lin" valueType="num">
                                      <p:cBhvr additive="base">
                                        <p:cTn id="165" dur="1000" fill="hold"/>
                                        <p:tgtEl>
                                          <p:spTgt spid="14345"/>
                                        </p:tgtEl>
                                        <p:attrNameLst>
                                          <p:attrName>ppt_y</p:attrName>
                                        </p:attrNameLst>
                                      </p:cBhvr>
                                      <p:tavLst>
                                        <p:tav tm="0">
                                          <p:val>
                                            <p:strVal val="1+#ppt_h/2"/>
                                          </p:val>
                                        </p:tav>
                                        <p:tav tm="100000">
                                          <p:val>
                                            <p:strVal val="#ppt_y"/>
                                          </p:val>
                                        </p:tav>
                                      </p:tavLst>
                                    </p:anim>
                                  </p:childTnLst>
                                </p:cTn>
                              </p:par>
                              <p:par>
                                <p:cTn id="166" presetID="7" presetClass="entr" presetSubtype="4" fill="hold" nodeType="withEffect">
                                  <p:stCondLst>
                                    <p:cond delay="0"/>
                                  </p:stCondLst>
                                  <p:childTnLst>
                                    <p:set>
                                      <p:cBhvr>
                                        <p:cTn id="167" dur="1" fill="hold">
                                          <p:stCondLst>
                                            <p:cond delay="0"/>
                                          </p:stCondLst>
                                        </p:cTn>
                                        <p:tgtEl>
                                          <p:spTgt spid="14346"/>
                                        </p:tgtEl>
                                        <p:attrNameLst>
                                          <p:attrName>style.visibility</p:attrName>
                                        </p:attrNameLst>
                                      </p:cBhvr>
                                      <p:to>
                                        <p:strVal val="visible"/>
                                      </p:to>
                                    </p:set>
                                    <p:anim calcmode="lin" valueType="num">
                                      <p:cBhvr additive="base">
                                        <p:cTn id="168" dur="1000" fill="hold"/>
                                        <p:tgtEl>
                                          <p:spTgt spid="14346"/>
                                        </p:tgtEl>
                                        <p:attrNameLst>
                                          <p:attrName>ppt_x</p:attrName>
                                        </p:attrNameLst>
                                      </p:cBhvr>
                                      <p:tavLst>
                                        <p:tav tm="0">
                                          <p:val>
                                            <p:strVal val="#ppt_x"/>
                                          </p:val>
                                        </p:tav>
                                        <p:tav tm="100000">
                                          <p:val>
                                            <p:strVal val="#ppt_x"/>
                                          </p:val>
                                        </p:tav>
                                      </p:tavLst>
                                    </p:anim>
                                    <p:anim calcmode="lin" valueType="num">
                                      <p:cBhvr additive="base">
                                        <p:cTn id="169" dur="1000" fill="hold"/>
                                        <p:tgtEl>
                                          <p:spTgt spid="14346"/>
                                        </p:tgtEl>
                                        <p:attrNameLst>
                                          <p:attrName>ppt_y</p:attrName>
                                        </p:attrNameLst>
                                      </p:cBhvr>
                                      <p:tavLst>
                                        <p:tav tm="0">
                                          <p:val>
                                            <p:strVal val="1+#ppt_h/2"/>
                                          </p:val>
                                        </p:tav>
                                        <p:tav tm="100000">
                                          <p:val>
                                            <p:strVal val="#ppt_y"/>
                                          </p:val>
                                        </p:tav>
                                      </p:tavLst>
                                    </p:anim>
                                  </p:childTnLst>
                                </p:cTn>
                              </p:par>
                              <p:par>
                                <p:cTn id="170" presetID="7" presetClass="entr" presetSubtype="4" fill="hold" nodeType="withEffect">
                                  <p:stCondLst>
                                    <p:cond delay="0"/>
                                  </p:stCondLst>
                                  <p:childTnLst>
                                    <p:set>
                                      <p:cBhvr>
                                        <p:cTn id="171" dur="1" fill="hold">
                                          <p:stCondLst>
                                            <p:cond delay="0"/>
                                          </p:stCondLst>
                                        </p:cTn>
                                        <p:tgtEl>
                                          <p:spTgt spid="14347"/>
                                        </p:tgtEl>
                                        <p:attrNameLst>
                                          <p:attrName>style.visibility</p:attrName>
                                        </p:attrNameLst>
                                      </p:cBhvr>
                                      <p:to>
                                        <p:strVal val="visible"/>
                                      </p:to>
                                    </p:set>
                                    <p:anim calcmode="lin" valueType="num">
                                      <p:cBhvr additive="base">
                                        <p:cTn id="172" dur="1000" fill="hold"/>
                                        <p:tgtEl>
                                          <p:spTgt spid="14347"/>
                                        </p:tgtEl>
                                        <p:attrNameLst>
                                          <p:attrName>ppt_x</p:attrName>
                                        </p:attrNameLst>
                                      </p:cBhvr>
                                      <p:tavLst>
                                        <p:tav tm="0">
                                          <p:val>
                                            <p:strVal val="#ppt_x"/>
                                          </p:val>
                                        </p:tav>
                                        <p:tav tm="100000">
                                          <p:val>
                                            <p:strVal val="#ppt_x"/>
                                          </p:val>
                                        </p:tav>
                                      </p:tavLst>
                                    </p:anim>
                                    <p:anim calcmode="lin" valueType="num">
                                      <p:cBhvr additive="base">
                                        <p:cTn id="173" dur="1000" fill="hold"/>
                                        <p:tgtEl>
                                          <p:spTgt spid="14347"/>
                                        </p:tgtEl>
                                        <p:attrNameLst>
                                          <p:attrName>ppt_y</p:attrName>
                                        </p:attrNameLst>
                                      </p:cBhvr>
                                      <p:tavLst>
                                        <p:tav tm="0">
                                          <p:val>
                                            <p:strVal val="1+#ppt_h/2"/>
                                          </p:val>
                                        </p:tav>
                                        <p:tav tm="100000">
                                          <p:val>
                                            <p:strVal val="#ppt_y"/>
                                          </p:val>
                                        </p:tav>
                                      </p:tavLst>
                                    </p:anim>
                                  </p:childTnLst>
                                </p:cTn>
                              </p:par>
                            </p:childTnLst>
                          </p:cTn>
                        </p:par>
                        <p:par>
                          <p:cTn id="174" fill="hold">
                            <p:stCondLst>
                              <p:cond delay="10000"/>
                            </p:stCondLst>
                            <p:childTnLst>
                              <p:par>
                                <p:cTn id="175" presetID="7" presetClass="entr" presetSubtype="4" fill="hold" nodeType="afterEffect">
                                  <p:stCondLst>
                                    <p:cond delay="0"/>
                                  </p:stCondLst>
                                  <p:childTnLst>
                                    <p:set>
                                      <p:cBhvr>
                                        <p:cTn id="176" dur="1" fill="hold">
                                          <p:stCondLst>
                                            <p:cond delay="0"/>
                                          </p:stCondLst>
                                        </p:cTn>
                                        <p:tgtEl>
                                          <p:spTgt spid="14348"/>
                                        </p:tgtEl>
                                        <p:attrNameLst>
                                          <p:attrName>style.visibility</p:attrName>
                                        </p:attrNameLst>
                                      </p:cBhvr>
                                      <p:to>
                                        <p:strVal val="visible"/>
                                      </p:to>
                                    </p:set>
                                    <p:anim calcmode="lin" valueType="num">
                                      <p:cBhvr additive="base">
                                        <p:cTn id="177" dur="1000" fill="hold"/>
                                        <p:tgtEl>
                                          <p:spTgt spid="14348"/>
                                        </p:tgtEl>
                                        <p:attrNameLst>
                                          <p:attrName>ppt_x</p:attrName>
                                        </p:attrNameLst>
                                      </p:cBhvr>
                                      <p:tavLst>
                                        <p:tav tm="0">
                                          <p:val>
                                            <p:strVal val="#ppt_x"/>
                                          </p:val>
                                        </p:tav>
                                        <p:tav tm="100000">
                                          <p:val>
                                            <p:strVal val="#ppt_x"/>
                                          </p:val>
                                        </p:tav>
                                      </p:tavLst>
                                    </p:anim>
                                    <p:anim calcmode="lin" valueType="num">
                                      <p:cBhvr additive="base">
                                        <p:cTn id="178" dur="1000" fill="hold"/>
                                        <p:tgtEl>
                                          <p:spTgt spid="14348"/>
                                        </p:tgtEl>
                                        <p:attrNameLst>
                                          <p:attrName>ppt_y</p:attrName>
                                        </p:attrNameLst>
                                      </p:cBhvr>
                                      <p:tavLst>
                                        <p:tav tm="0">
                                          <p:val>
                                            <p:strVal val="1+#ppt_h/2"/>
                                          </p:val>
                                        </p:tav>
                                        <p:tav tm="100000">
                                          <p:val>
                                            <p:strVal val="#ppt_y"/>
                                          </p:val>
                                        </p:tav>
                                      </p:tavLst>
                                    </p:anim>
                                  </p:childTnLst>
                                </p:cTn>
                              </p:par>
                              <p:par>
                                <p:cTn id="179" presetID="7" presetClass="entr" presetSubtype="4" fill="hold" nodeType="withEffect">
                                  <p:stCondLst>
                                    <p:cond delay="0"/>
                                  </p:stCondLst>
                                  <p:childTnLst>
                                    <p:set>
                                      <p:cBhvr>
                                        <p:cTn id="180" dur="1" fill="hold">
                                          <p:stCondLst>
                                            <p:cond delay="0"/>
                                          </p:stCondLst>
                                        </p:cTn>
                                        <p:tgtEl>
                                          <p:spTgt spid="14349"/>
                                        </p:tgtEl>
                                        <p:attrNameLst>
                                          <p:attrName>style.visibility</p:attrName>
                                        </p:attrNameLst>
                                      </p:cBhvr>
                                      <p:to>
                                        <p:strVal val="visible"/>
                                      </p:to>
                                    </p:set>
                                    <p:anim calcmode="lin" valueType="num">
                                      <p:cBhvr additive="base">
                                        <p:cTn id="181" dur="1000" fill="hold"/>
                                        <p:tgtEl>
                                          <p:spTgt spid="14349"/>
                                        </p:tgtEl>
                                        <p:attrNameLst>
                                          <p:attrName>ppt_x</p:attrName>
                                        </p:attrNameLst>
                                      </p:cBhvr>
                                      <p:tavLst>
                                        <p:tav tm="0">
                                          <p:val>
                                            <p:strVal val="#ppt_x"/>
                                          </p:val>
                                        </p:tav>
                                        <p:tav tm="100000">
                                          <p:val>
                                            <p:strVal val="#ppt_x"/>
                                          </p:val>
                                        </p:tav>
                                      </p:tavLst>
                                    </p:anim>
                                    <p:anim calcmode="lin" valueType="num">
                                      <p:cBhvr additive="base">
                                        <p:cTn id="182" dur="1000" fill="hold"/>
                                        <p:tgtEl>
                                          <p:spTgt spid="14349"/>
                                        </p:tgtEl>
                                        <p:attrNameLst>
                                          <p:attrName>ppt_y</p:attrName>
                                        </p:attrNameLst>
                                      </p:cBhvr>
                                      <p:tavLst>
                                        <p:tav tm="0">
                                          <p:val>
                                            <p:strVal val="1+#ppt_h/2"/>
                                          </p:val>
                                        </p:tav>
                                        <p:tav tm="100000">
                                          <p:val>
                                            <p:strVal val="#ppt_y"/>
                                          </p:val>
                                        </p:tav>
                                      </p:tavLst>
                                    </p:anim>
                                  </p:childTnLst>
                                </p:cTn>
                              </p:par>
                              <p:par>
                                <p:cTn id="183" presetID="7" presetClass="entr" presetSubtype="4" fill="hold" nodeType="withEffect">
                                  <p:stCondLst>
                                    <p:cond delay="0"/>
                                  </p:stCondLst>
                                  <p:childTnLst>
                                    <p:set>
                                      <p:cBhvr>
                                        <p:cTn id="184" dur="1" fill="hold">
                                          <p:stCondLst>
                                            <p:cond delay="0"/>
                                          </p:stCondLst>
                                        </p:cTn>
                                        <p:tgtEl>
                                          <p:spTgt spid="14350"/>
                                        </p:tgtEl>
                                        <p:attrNameLst>
                                          <p:attrName>style.visibility</p:attrName>
                                        </p:attrNameLst>
                                      </p:cBhvr>
                                      <p:to>
                                        <p:strVal val="visible"/>
                                      </p:to>
                                    </p:set>
                                    <p:anim calcmode="lin" valueType="num">
                                      <p:cBhvr additive="base">
                                        <p:cTn id="185" dur="1000" fill="hold"/>
                                        <p:tgtEl>
                                          <p:spTgt spid="14350"/>
                                        </p:tgtEl>
                                        <p:attrNameLst>
                                          <p:attrName>ppt_x</p:attrName>
                                        </p:attrNameLst>
                                      </p:cBhvr>
                                      <p:tavLst>
                                        <p:tav tm="0">
                                          <p:val>
                                            <p:strVal val="#ppt_x"/>
                                          </p:val>
                                        </p:tav>
                                        <p:tav tm="100000">
                                          <p:val>
                                            <p:strVal val="#ppt_x"/>
                                          </p:val>
                                        </p:tav>
                                      </p:tavLst>
                                    </p:anim>
                                    <p:anim calcmode="lin" valueType="num">
                                      <p:cBhvr additive="base">
                                        <p:cTn id="186" dur="1000" fill="hold"/>
                                        <p:tgtEl>
                                          <p:spTgt spid="14350"/>
                                        </p:tgtEl>
                                        <p:attrNameLst>
                                          <p:attrName>ppt_y</p:attrName>
                                        </p:attrNameLst>
                                      </p:cBhvr>
                                      <p:tavLst>
                                        <p:tav tm="0">
                                          <p:val>
                                            <p:strVal val="1+#ppt_h/2"/>
                                          </p:val>
                                        </p:tav>
                                        <p:tav tm="100000">
                                          <p:val>
                                            <p:strVal val="#ppt_y"/>
                                          </p:val>
                                        </p:tav>
                                      </p:tavLst>
                                    </p:anim>
                                  </p:childTnLst>
                                </p:cTn>
                              </p:par>
                              <p:par>
                                <p:cTn id="187" presetID="7" presetClass="entr" presetSubtype="4" fill="hold" nodeType="withEffect">
                                  <p:stCondLst>
                                    <p:cond delay="0"/>
                                  </p:stCondLst>
                                  <p:childTnLst>
                                    <p:set>
                                      <p:cBhvr>
                                        <p:cTn id="188" dur="1" fill="hold">
                                          <p:stCondLst>
                                            <p:cond delay="0"/>
                                          </p:stCondLst>
                                        </p:cTn>
                                        <p:tgtEl>
                                          <p:spTgt spid="14351"/>
                                        </p:tgtEl>
                                        <p:attrNameLst>
                                          <p:attrName>style.visibility</p:attrName>
                                        </p:attrNameLst>
                                      </p:cBhvr>
                                      <p:to>
                                        <p:strVal val="visible"/>
                                      </p:to>
                                    </p:set>
                                    <p:anim calcmode="lin" valueType="num">
                                      <p:cBhvr additive="base">
                                        <p:cTn id="189" dur="1000" fill="hold"/>
                                        <p:tgtEl>
                                          <p:spTgt spid="14351"/>
                                        </p:tgtEl>
                                        <p:attrNameLst>
                                          <p:attrName>ppt_x</p:attrName>
                                        </p:attrNameLst>
                                      </p:cBhvr>
                                      <p:tavLst>
                                        <p:tav tm="0">
                                          <p:val>
                                            <p:strVal val="#ppt_x"/>
                                          </p:val>
                                        </p:tav>
                                        <p:tav tm="100000">
                                          <p:val>
                                            <p:strVal val="#ppt_x"/>
                                          </p:val>
                                        </p:tav>
                                      </p:tavLst>
                                    </p:anim>
                                    <p:anim calcmode="lin" valueType="num">
                                      <p:cBhvr additive="base">
                                        <p:cTn id="190" dur="1000" fill="hold"/>
                                        <p:tgtEl>
                                          <p:spTgt spid="14351"/>
                                        </p:tgtEl>
                                        <p:attrNameLst>
                                          <p:attrName>ppt_y</p:attrName>
                                        </p:attrNameLst>
                                      </p:cBhvr>
                                      <p:tavLst>
                                        <p:tav tm="0">
                                          <p:val>
                                            <p:strVal val="1+#ppt_h/2"/>
                                          </p:val>
                                        </p:tav>
                                        <p:tav tm="100000">
                                          <p:val>
                                            <p:strVal val="#ppt_y"/>
                                          </p:val>
                                        </p:tav>
                                      </p:tavLst>
                                    </p:anim>
                                  </p:childTnLst>
                                </p:cTn>
                              </p:par>
                            </p:childTnLst>
                          </p:cTn>
                        </p:par>
                        <p:par>
                          <p:cTn id="191" fill="hold">
                            <p:stCondLst>
                              <p:cond delay="11000"/>
                            </p:stCondLst>
                            <p:childTnLst>
                              <p:par>
                                <p:cTn id="192" presetID="7" presetClass="entr" presetSubtype="4" fill="hold" nodeType="afterEffect">
                                  <p:stCondLst>
                                    <p:cond delay="0"/>
                                  </p:stCondLst>
                                  <p:childTnLst>
                                    <p:set>
                                      <p:cBhvr>
                                        <p:cTn id="193" dur="1" fill="hold">
                                          <p:stCondLst>
                                            <p:cond delay="0"/>
                                          </p:stCondLst>
                                        </p:cTn>
                                        <p:tgtEl>
                                          <p:spTgt spid="14352"/>
                                        </p:tgtEl>
                                        <p:attrNameLst>
                                          <p:attrName>style.visibility</p:attrName>
                                        </p:attrNameLst>
                                      </p:cBhvr>
                                      <p:to>
                                        <p:strVal val="visible"/>
                                      </p:to>
                                    </p:set>
                                    <p:anim calcmode="lin" valueType="num">
                                      <p:cBhvr additive="base">
                                        <p:cTn id="194" dur="1000" fill="hold"/>
                                        <p:tgtEl>
                                          <p:spTgt spid="14352"/>
                                        </p:tgtEl>
                                        <p:attrNameLst>
                                          <p:attrName>ppt_x</p:attrName>
                                        </p:attrNameLst>
                                      </p:cBhvr>
                                      <p:tavLst>
                                        <p:tav tm="0">
                                          <p:val>
                                            <p:strVal val="#ppt_x"/>
                                          </p:val>
                                        </p:tav>
                                        <p:tav tm="100000">
                                          <p:val>
                                            <p:strVal val="#ppt_x"/>
                                          </p:val>
                                        </p:tav>
                                      </p:tavLst>
                                    </p:anim>
                                    <p:anim calcmode="lin" valueType="num">
                                      <p:cBhvr additive="base">
                                        <p:cTn id="195" dur="1000" fill="hold"/>
                                        <p:tgtEl>
                                          <p:spTgt spid="14352"/>
                                        </p:tgtEl>
                                        <p:attrNameLst>
                                          <p:attrName>ppt_y</p:attrName>
                                        </p:attrNameLst>
                                      </p:cBhvr>
                                      <p:tavLst>
                                        <p:tav tm="0">
                                          <p:val>
                                            <p:strVal val="1+#ppt_h/2"/>
                                          </p:val>
                                        </p:tav>
                                        <p:tav tm="100000">
                                          <p:val>
                                            <p:strVal val="#ppt_y"/>
                                          </p:val>
                                        </p:tav>
                                      </p:tavLst>
                                    </p:anim>
                                  </p:childTnLst>
                                </p:cTn>
                              </p:par>
                              <p:par>
                                <p:cTn id="196" presetID="7" presetClass="entr" presetSubtype="4" fill="hold" nodeType="withEffect">
                                  <p:stCondLst>
                                    <p:cond delay="0"/>
                                  </p:stCondLst>
                                  <p:childTnLst>
                                    <p:set>
                                      <p:cBhvr>
                                        <p:cTn id="197" dur="1" fill="hold">
                                          <p:stCondLst>
                                            <p:cond delay="0"/>
                                          </p:stCondLst>
                                        </p:cTn>
                                        <p:tgtEl>
                                          <p:spTgt spid="14353"/>
                                        </p:tgtEl>
                                        <p:attrNameLst>
                                          <p:attrName>style.visibility</p:attrName>
                                        </p:attrNameLst>
                                      </p:cBhvr>
                                      <p:to>
                                        <p:strVal val="visible"/>
                                      </p:to>
                                    </p:set>
                                    <p:anim calcmode="lin" valueType="num">
                                      <p:cBhvr additive="base">
                                        <p:cTn id="198" dur="1000" fill="hold"/>
                                        <p:tgtEl>
                                          <p:spTgt spid="14353"/>
                                        </p:tgtEl>
                                        <p:attrNameLst>
                                          <p:attrName>ppt_x</p:attrName>
                                        </p:attrNameLst>
                                      </p:cBhvr>
                                      <p:tavLst>
                                        <p:tav tm="0">
                                          <p:val>
                                            <p:strVal val="#ppt_x"/>
                                          </p:val>
                                        </p:tav>
                                        <p:tav tm="100000">
                                          <p:val>
                                            <p:strVal val="#ppt_x"/>
                                          </p:val>
                                        </p:tav>
                                      </p:tavLst>
                                    </p:anim>
                                    <p:anim calcmode="lin" valueType="num">
                                      <p:cBhvr additive="base">
                                        <p:cTn id="199" dur="1000" fill="hold"/>
                                        <p:tgtEl>
                                          <p:spTgt spid="14353"/>
                                        </p:tgtEl>
                                        <p:attrNameLst>
                                          <p:attrName>ppt_y</p:attrName>
                                        </p:attrNameLst>
                                      </p:cBhvr>
                                      <p:tavLst>
                                        <p:tav tm="0">
                                          <p:val>
                                            <p:strVal val="1+#ppt_h/2"/>
                                          </p:val>
                                        </p:tav>
                                        <p:tav tm="100000">
                                          <p:val>
                                            <p:strVal val="#ppt_y"/>
                                          </p:val>
                                        </p:tav>
                                      </p:tavLst>
                                    </p:anim>
                                  </p:childTnLst>
                                </p:cTn>
                              </p:par>
                              <p:par>
                                <p:cTn id="200" presetID="7" presetClass="entr" presetSubtype="4" fill="hold" nodeType="withEffect">
                                  <p:stCondLst>
                                    <p:cond delay="0"/>
                                  </p:stCondLst>
                                  <p:childTnLst>
                                    <p:set>
                                      <p:cBhvr>
                                        <p:cTn id="201" dur="1" fill="hold">
                                          <p:stCondLst>
                                            <p:cond delay="0"/>
                                          </p:stCondLst>
                                        </p:cTn>
                                        <p:tgtEl>
                                          <p:spTgt spid="14354"/>
                                        </p:tgtEl>
                                        <p:attrNameLst>
                                          <p:attrName>style.visibility</p:attrName>
                                        </p:attrNameLst>
                                      </p:cBhvr>
                                      <p:to>
                                        <p:strVal val="visible"/>
                                      </p:to>
                                    </p:set>
                                    <p:anim calcmode="lin" valueType="num">
                                      <p:cBhvr additive="base">
                                        <p:cTn id="202" dur="1000" fill="hold"/>
                                        <p:tgtEl>
                                          <p:spTgt spid="14354"/>
                                        </p:tgtEl>
                                        <p:attrNameLst>
                                          <p:attrName>ppt_x</p:attrName>
                                        </p:attrNameLst>
                                      </p:cBhvr>
                                      <p:tavLst>
                                        <p:tav tm="0">
                                          <p:val>
                                            <p:strVal val="#ppt_x"/>
                                          </p:val>
                                        </p:tav>
                                        <p:tav tm="100000">
                                          <p:val>
                                            <p:strVal val="#ppt_x"/>
                                          </p:val>
                                        </p:tav>
                                      </p:tavLst>
                                    </p:anim>
                                    <p:anim calcmode="lin" valueType="num">
                                      <p:cBhvr additive="base">
                                        <p:cTn id="203" dur="1000" fill="hold"/>
                                        <p:tgtEl>
                                          <p:spTgt spid="14354"/>
                                        </p:tgtEl>
                                        <p:attrNameLst>
                                          <p:attrName>ppt_y</p:attrName>
                                        </p:attrNameLst>
                                      </p:cBhvr>
                                      <p:tavLst>
                                        <p:tav tm="0">
                                          <p:val>
                                            <p:strVal val="1+#ppt_h/2"/>
                                          </p:val>
                                        </p:tav>
                                        <p:tav tm="100000">
                                          <p:val>
                                            <p:strVal val="#ppt_y"/>
                                          </p:val>
                                        </p:tav>
                                      </p:tavLst>
                                    </p:anim>
                                  </p:childTnLst>
                                </p:cTn>
                              </p:par>
                              <p:par>
                                <p:cTn id="204" presetID="7" presetClass="entr" presetSubtype="4" fill="hold" nodeType="withEffect">
                                  <p:stCondLst>
                                    <p:cond delay="0"/>
                                  </p:stCondLst>
                                  <p:childTnLst>
                                    <p:set>
                                      <p:cBhvr>
                                        <p:cTn id="205" dur="1" fill="hold">
                                          <p:stCondLst>
                                            <p:cond delay="0"/>
                                          </p:stCondLst>
                                        </p:cTn>
                                        <p:tgtEl>
                                          <p:spTgt spid="14355"/>
                                        </p:tgtEl>
                                        <p:attrNameLst>
                                          <p:attrName>style.visibility</p:attrName>
                                        </p:attrNameLst>
                                      </p:cBhvr>
                                      <p:to>
                                        <p:strVal val="visible"/>
                                      </p:to>
                                    </p:set>
                                    <p:anim calcmode="lin" valueType="num">
                                      <p:cBhvr additive="base">
                                        <p:cTn id="206" dur="1000" fill="hold"/>
                                        <p:tgtEl>
                                          <p:spTgt spid="14355"/>
                                        </p:tgtEl>
                                        <p:attrNameLst>
                                          <p:attrName>ppt_x</p:attrName>
                                        </p:attrNameLst>
                                      </p:cBhvr>
                                      <p:tavLst>
                                        <p:tav tm="0">
                                          <p:val>
                                            <p:strVal val="#ppt_x"/>
                                          </p:val>
                                        </p:tav>
                                        <p:tav tm="100000">
                                          <p:val>
                                            <p:strVal val="#ppt_x"/>
                                          </p:val>
                                        </p:tav>
                                      </p:tavLst>
                                    </p:anim>
                                    <p:anim calcmode="lin" valueType="num">
                                      <p:cBhvr additive="base">
                                        <p:cTn id="207" dur="1000" fill="hold"/>
                                        <p:tgtEl>
                                          <p:spTgt spid="14355"/>
                                        </p:tgtEl>
                                        <p:attrNameLst>
                                          <p:attrName>ppt_y</p:attrName>
                                        </p:attrNameLst>
                                      </p:cBhvr>
                                      <p:tavLst>
                                        <p:tav tm="0">
                                          <p:val>
                                            <p:strVal val="1+#ppt_h/2"/>
                                          </p:val>
                                        </p:tav>
                                        <p:tav tm="100000">
                                          <p:val>
                                            <p:strVal val="#ppt_y"/>
                                          </p:val>
                                        </p:tav>
                                      </p:tavLst>
                                    </p:anim>
                                  </p:childTnLst>
                                </p:cTn>
                              </p:par>
                            </p:childTnLst>
                          </p:cTn>
                        </p:par>
                      </p:childTnLst>
                    </p:cTn>
                  </p:par>
                  <p:par>
                    <p:cTn id="208" fill="hold">
                      <p:stCondLst>
                        <p:cond delay="indefinite"/>
                      </p:stCondLst>
                      <p:childTnLst>
                        <p:par>
                          <p:cTn id="209" fill="hold">
                            <p:stCondLst>
                              <p:cond delay="0"/>
                            </p:stCondLst>
                            <p:childTnLst>
                              <p:par>
                                <p:cTn id="210" presetID="29" presetClass="entr" presetSubtype="0" fill="hold" grpId="0" nodeType="clickEffect">
                                  <p:stCondLst>
                                    <p:cond delay="0"/>
                                  </p:stCondLst>
                                  <p:childTnLst>
                                    <p:set>
                                      <p:cBhvr>
                                        <p:cTn id="211" dur="1" fill="hold">
                                          <p:stCondLst>
                                            <p:cond delay="0"/>
                                          </p:stCondLst>
                                        </p:cTn>
                                        <p:tgtEl>
                                          <p:spTgt spid="178"/>
                                        </p:tgtEl>
                                        <p:attrNameLst>
                                          <p:attrName>style.visibility</p:attrName>
                                        </p:attrNameLst>
                                      </p:cBhvr>
                                      <p:to>
                                        <p:strVal val="visible"/>
                                      </p:to>
                                    </p:set>
                                    <p:anim calcmode="lin" valueType="num">
                                      <p:cBhvr>
                                        <p:cTn id="212" dur="5000" fill="hold"/>
                                        <p:tgtEl>
                                          <p:spTgt spid="178"/>
                                        </p:tgtEl>
                                        <p:attrNameLst>
                                          <p:attrName>ppt_x</p:attrName>
                                        </p:attrNameLst>
                                      </p:cBhvr>
                                      <p:tavLst>
                                        <p:tav tm="0">
                                          <p:val>
                                            <p:strVal val="#ppt_x-.2"/>
                                          </p:val>
                                        </p:tav>
                                        <p:tav tm="100000">
                                          <p:val>
                                            <p:strVal val="#ppt_x"/>
                                          </p:val>
                                        </p:tav>
                                      </p:tavLst>
                                    </p:anim>
                                    <p:anim calcmode="lin" valueType="num">
                                      <p:cBhvr>
                                        <p:cTn id="213" dur="5000" fill="hold"/>
                                        <p:tgtEl>
                                          <p:spTgt spid="178"/>
                                        </p:tgtEl>
                                        <p:attrNameLst>
                                          <p:attrName>ppt_y</p:attrName>
                                        </p:attrNameLst>
                                      </p:cBhvr>
                                      <p:tavLst>
                                        <p:tav tm="0">
                                          <p:val>
                                            <p:strVal val="#ppt_y"/>
                                          </p:val>
                                        </p:tav>
                                        <p:tav tm="100000">
                                          <p:val>
                                            <p:strVal val="#ppt_y"/>
                                          </p:val>
                                        </p:tav>
                                      </p:tavLst>
                                    </p:anim>
                                    <p:animEffect transition="in" filter="wipe(right)" prLst="gradientSize: 0.1">
                                      <p:cBhvr>
                                        <p:cTn id="214" dur="5000"/>
                                        <p:tgtEl>
                                          <p:spTgt spid="178"/>
                                        </p:tgtEl>
                                      </p:cBhvr>
                                    </p:animEffect>
                                  </p:childTnLst>
                                </p:cTn>
                              </p:par>
                            </p:childTnLst>
                          </p:cTn>
                        </p:par>
                      </p:childTnLst>
                    </p:cTn>
                  </p:par>
                  <p:par>
                    <p:cTn id="215" fill="hold">
                      <p:stCondLst>
                        <p:cond delay="indefinite"/>
                      </p:stCondLst>
                      <p:childTnLst>
                        <p:par>
                          <p:cTn id="216" fill="hold">
                            <p:stCondLst>
                              <p:cond delay="0"/>
                            </p:stCondLst>
                            <p:childTnLst>
                              <p:par>
                                <p:cTn id="217" presetID="9" presetClass="exit" presetSubtype="0" fill="hold" grpId="1" nodeType="clickEffect">
                                  <p:stCondLst>
                                    <p:cond delay="0"/>
                                  </p:stCondLst>
                                  <p:childTnLst>
                                    <p:animEffect transition="out" filter="dissolve">
                                      <p:cBhvr>
                                        <p:cTn id="218" dur="5000"/>
                                        <p:tgtEl>
                                          <p:spTgt spid="178"/>
                                        </p:tgtEl>
                                      </p:cBhvr>
                                    </p:animEffect>
                                    <p:set>
                                      <p:cBhvr>
                                        <p:cTn id="219" dur="1" fill="hold">
                                          <p:stCondLst>
                                            <p:cond delay="4999"/>
                                          </p:stCondLst>
                                        </p:cTn>
                                        <p:tgtEl>
                                          <p:spTgt spid="17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20" restart="whenNotActive" fill="hold" evtFilter="cancelBubble" nodeType="interactiveSeq">
                <p:stCondLst>
                  <p:cond evt="onClick" delay="0">
                    <p:tgtEl>
                      <p:spTgt spid="2"/>
                    </p:tgtEl>
                  </p:cond>
                </p:stCondLst>
                <p:endSync evt="end" delay="0">
                  <p:rtn val="all"/>
                </p:endSync>
                <p:childTnLst>
                  <p:par>
                    <p:cTn id="221" fill="hold">
                      <p:stCondLst>
                        <p:cond delay="0"/>
                      </p:stCondLst>
                      <p:childTnLst>
                        <p:par>
                          <p:cTn id="222" fill="hold">
                            <p:stCondLst>
                              <p:cond delay="0"/>
                            </p:stCondLst>
                            <p:childTnLst>
                              <p:par>
                                <p:cTn id="223" presetID="53" presetClass="entr" presetSubtype="0" fill="hold" grpId="0" nodeType="clickEffect">
                                  <p:stCondLst>
                                    <p:cond delay="0"/>
                                  </p:stCondLst>
                                  <p:childTnLst>
                                    <p:set>
                                      <p:cBhvr>
                                        <p:cTn id="224" dur="1" fill="hold">
                                          <p:stCondLst>
                                            <p:cond delay="0"/>
                                          </p:stCondLst>
                                        </p:cTn>
                                        <p:tgtEl>
                                          <p:spTgt spid="43"/>
                                        </p:tgtEl>
                                        <p:attrNameLst>
                                          <p:attrName>style.visibility</p:attrName>
                                        </p:attrNameLst>
                                      </p:cBhvr>
                                      <p:to>
                                        <p:strVal val="visible"/>
                                      </p:to>
                                    </p:set>
                                    <p:anim calcmode="lin" valueType="num">
                                      <p:cBhvr>
                                        <p:cTn id="225" dur="1000" fill="hold"/>
                                        <p:tgtEl>
                                          <p:spTgt spid="43"/>
                                        </p:tgtEl>
                                        <p:attrNameLst>
                                          <p:attrName>ppt_w</p:attrName>
                                        </p:attrNameLst>
                                      </p:cBhvr>
                                      <p:tavLst>
                                        <p:tav tm="0">
                                          <p:val>
                                            <p:fltVal val="0"/>
                                          </p:val>
                                        </p:tav>
                                        <p:tav tm="100000">
                                          <p:val>
                                            <p:strVal val="#ppt_w"/>
                                          </p:val>
                                        </p:tav>
                                      </p:tavLst>
                                    </p:anim>
                                    <p:anim calcmode="lin" valueType="num">
                                      <p:cBhvr>
                                        <p:cTn id="226" dur="1000" fill="hold"/>
                                        <p:tgtEl>
                                          <p:spTgt spid="43"/>
                                        </p:tgtEl>
                                        <p:attrNameLst>
                                          <p:attrName>ppt_h</p:attrName>
                                        </p:attrNameLst>
                                      </p:cBhvr>
                                      <p:tavLst>
                                        <p:tav tm="0">
                                          <p:val>
                                            <p:fltVal val="0"/>
                                          </p:val>
                                        </p:tav>
                                        <p:tav tm="100000">
                                          <p:val>
                                            <p:strVal val="#ppt_h"/>
                                          </p:val>
                                        </p:tav>
                                      </p:tavLst>
                                    </p:anim>
                                    <p:animEffect transition="in" filter="fade">
                                      <p:cBhvr>
                                        <p:cTn id="227" dur="1000"/>
                                        <p:tgtEl>
                                          <p:spTgt spid="43"/>
                                        </p:tgtEl>
                                      </p:cBhvr>
                                    </p:animEffect>
                                  </p:childTnLst>
                                </p:cTn>
                              </p:par>
                            </p:childTnLst>
                          </p:cTn>
                        </p:par>
                      </p:childTnLst>
                    </p:cTn>
                  </p:par>
                </p:childTnLst>
              </p:cTn>
              <p:nextCondLst>
                <p:cond evt="onClick" delay="0">
                  <p:tgtEl>
                    <p:spTgt spid="2"/>
                  </p:tgtEl>
                </p:cond>
              </p:nextCondLst>
            </p:seq>
            <p:seq concurrent="1" nextAc="seek">
              <p:cTn id="228" restart="whenNotActive" fill="hold" evtFilter="cancelBubble" nodeType="interactiveSeq">
                <p:stCondLst>
                  <p:cond evt="onClick" delay="0">
                    <p:tgtEl>
                      <p:spTgt spid="3"/>
                    </p:tgtEl>
                  </p:cond>
                </p:stCondLst>
                <p:endSync evt="end" delay="0">
                  <p:rtn val="all"/>
                </p:endSync>
                <p:childTnLst>
                  <p:par>
                    <p:cTn id="229" fill="hold">
                      <p:stCondLst>
                        <p:cond delay="0"/>
                      </p:stCondLst>
                      <p:childTnLst>
                        <p:par>
                          <p:cTn id="230" fill="hold">
                            <p:stCondLst>
                              <p:cond delay="0"/>
                            </p:stCondLst>
                            <p:childTnLst>
                              <p:par>
                                <p:cTn id="231" presetID="53" presetClass="entr" presetSubtype="0" fill="hold" grpId="0" nodeType="clickEffect">
                                  <p:stCondLst>
                                    <p:cond delay="0"/>
                                  </p:stCondLst>
                                  <p:childTnLst>
                                    <p:set>
                                      <p:cBhvr>
                                        <p:cTn id="232" dur="1" fill="hold">
                                          <p:stCondLst>
                                            <p:cond delay="0"/>
                                          </p:stCondLst>
                                        </p:cTn>
                                        <p:tgtEl>
                                          <p:spTgt spid="45"/>
                                        </p:tgtEl>
                                        <p:attrNameLst>
                                          <p:attrName>style.visibility</p:attrName>
                                        </p:attrNameLst>
                                      </p:cBhvr>
                                      <p:to>
                                        <p:strVal val="visible"/>
                                      </p:to>
                                    </p:set>
                                    <p:anim calcmode="lin" valueType="num">
                                      <p:cBhvr>
                                        <p:cTn id="233" dur="1000" fill="hold"/>
                                        <p:tgtEl>
                                          <p:spTgt spid="45"/>
                                        </p:tgtEl>
                                        <p:attrNameLst>
                                          <p:attrName>ppt_w</p:attrName>
                                        </p:attrNameLst>
                                      </p:cBhvr>
                                      <p:tavLst>
                                        <p:tav tm="0">
                                          <p:val>
                                            <p:fltVal val="0"/>
                                          </p:val>
                                        </p:tav>
                                        <p:tav tm="100000">
                                          <p:val>
                                            <p:strVal val="#ppt_w"/>
                                          </p:val>
                                        </p:tav>
                                      </p:tavLst>
                                    </p:anim>
                                    <p:anim calcmode="lin" valueType="num">
                                      <p:cBhvr>
                                        <p:cTn id="234" dur="1000" fill="hold"/>
                                        <p:tgtEl>
                                          <p:spTgt spid="45"/>
                                        </p:tgtEl>
                                        <p:attrNameLst>
                                          <p:attrName>ppt_h</p:attrName>
                                        </p:attrNameLst>
                                      </p:cBhvr>
                                      <p:tavLst>
                                        <p:tav tm="0">
                                          <p:val>
                                            <p:fltVal val="0"/>
                                          </p:val>
                                        </p:tav>
                                        <p:tav tm="100000">
                                          <p:val>
                                            <p:strVal val="#ppt_h"/>
                                          </p:val>
                                        </p:tav>
                                      </p:tavLst>
                                    </p:anim>
                                    <p:animEffect transition="in" filter="fade">
                                      <p:cBhvr>
                                        <p:cTn id="235" dur="1000"/>
                                        <p:tgtEl>
                                          <p:spTgt spid="45"/>
                                        </p:tgtEl>
                                      </p:cBhvr>
                                    </p:animEffect>
                                  </p:childTnLst>
                                </p:cTn>
                              </p:par>
                            </p:childTnLst>
                          </p:cTn>
                        </p:par>
                      </p:childTnLst>
                    </p:cTn>
                  </p:par>
                </p:childTnLst>
              </p:cTn>
              <p:nextCondLst>
                <p:cond evt="onClick" delay="0">
                  <p:tgtEl>
                    <p:spTgt spid="3"/>
                  </p:tgtEl>
                </p:cond>
              </p:nextCondLst>
            </p:seq>
            <p:seq concurrent="1" nextAc="seek">
              <p:cTn id="236" restart="whenNotActive" fill="hold" evtFilter="cancelBubble" nodeType="interactiveSeq">
                <p:stCondLst>
                  <p:cond evt="onClick" delay="0">
                    <p:tgtEl>
                      <p:spTgt spid="4"/>
                    </p:tgtEl>
                  </p:cond>
                </p:stCondLst>
                <p:endSync evt="end" delay="0">
                  <p:rtn val="all"/>
                </p:endSync>
                <p:childTnLst>
                  <p:par>
                    <p:cTn id="237" fill="hold">
                      <p:stCondLst>
                        <p:cond delay="0"/>
                      </p:stCondLst>
                      <p:childTnLst>
                        <p:par>
                          <p:cTn id="238" fill="hold">
                            <p:stCondLst>
                              <p:cond delay="0"/>
                            </p:stCondLst>
                            <p:childTnLst>
                              <p:par>
                                <p:cTn id="239" presetID="53" presetClass="entr" presetSubtype="0" fill="hold" grpId="0" nodeType="clickEffect">
                                  <p:stCondLst>
                                    <p:cond delay="0"/>
                                  </p:stCondLst>
                                  <p:childTnLst>
                                    <p:set>
                                      <p:cBhvr>
                                        <p:cTn id="240" dur="1" fill="hold">
                                          <p:stCondLst>
                                            <p:cond delay="0"/>
                                          </p:stCondLst>
                                        </p:cTn>
                                        <p:tgtEl>
                                          <p:spTgt spid="47"/>
                                        </p:tgtEl>
                                        <p:attrNameLst>
                                          <p:attrName>style.visibility</p:attrName>
                                        </p:attrNameLst>
                                      </p:cBhvr>
                                      <p:to>
                                        <p:strVal val="visible"/>
                                      </p:to>
                                    </p:set>
                                    <p:anim calcmode="lin" valueType="num">
                                      <p:cBhvr>
                                        <p:cTn id="241" dur="1000" fill="hold"/>
                                        <p:tgtEl>
                                          <p:spTgt spid="47"/>
                                        </p:tgtEl>
                                        <p:attrNameLst>
                                          <p:attrName>ppt_w</p:attrName>
                                        </p:attrNameLst>
                                      </p:cBhvr>
                                      <p:tavLst>
                                        <p:tav tm="0">
                                          <p:val>
                                            <p:fltVal val="0"/>
                                          </p:val>
                                        </p:tav>
                                        <p:tav tm="100000">
                                          <p:val>
                                            <p:strVal val="#ppt_w"/>
                                          </p:val>
                                        </p:tav>
                                      </p:tavLst>
                                    </p:anim>
                                    <p:anim calcmode="lin" valueType="num">
                                      <p:cBhvr>
                                        <p:cTn id="242" dur="1000" fill="hold"/>
                                        <p:tgtEl>
                                          <p:spTgt spid="47"/>
                                        </p:tgtEl>
                                        <p:attrNameLst>
                                          <p:attrName>ppt_h</p:attrName>
                                        </p:attrNameLst>
                                      </p:cBhvr>
                                      <p:tavLst>
                                        <p:tav tm="0">
                                          <p:val>
                                            <p:fltVal val="0"/>
                                          </p:val>
                                        </p:tav>
                                        <p:tav tm="100000">
                                          <p:val>
                                            <p:strVal val="#ppt_h"/>
                                          </p:val>
                                        </p:tav>
                                      </p:tavLst>
                                    </p:anim>
                                    <p:animEffect transition="in" filter="fade">
                                      <p:cBhvr>
                                        <p:cTn id="243" dur="1000"/>
                                        <p:tgtEl>
                                          <p:spTgt spid="47"/>
                                        </p:tgtEl>
                                      </p:cBhvr>
                                    </p:animEffect>
                                  </p:childTnLst>
                                </p:cTn>
                              </p:par>
                            </p:childTnLst>
                          </p:cTn>
                        </p:par>
                      </p:childTnLst>
                    </p:cTn>
                  </p:par>
                </p:childTnLst>
              </p:cTn>
              <p:nextCondLst>
                <p:cond evt="onClick" delay="0">
                  <p:tgtEl>
                    <p:spTgt spid="4"/>
                  </p:tgtEl>
                </p:cond>
              </p:nextCondLst>
            </p:seq>
            <p:seq concurrent="1" nextAc="seek">
              <p:cTn id="244" restart="whenNotActive" fill="hold" evtFilter="cancelBubble" nodeType="interactiveSeq">
                <p:stCondLst>
                  <p:cond evt="onClick" delay="0">
                    <p:tgtEl>
                      <p:spTgt spid="5"/>
                    </p:tgtEl>
                  </p:cond>
                </p:stCondLst>
                <p:endSync evt="end" delay="0">
                  <p:rtn val="all"/>
                </p:endSync>
                <p:childTnLst>
                  <p:par>
                    <p:cTn id="245" fill="hold">
                      <p:stCondLst>
                        <p:cond delay="0"/>
                      </p:stCondLst>
                      <p:childTnLst>
                        <p:par>
                          <p:cTn id="246" fill="hold">
                            <p:stCondLst>
                              <p:cond delay="0"/>
                            </p:stCondLst>
                            <p:childTnLst>
                              <p:par>
                                <p:cTn id="247" presetID="53" presetClass="entr" presetSubtype="0" fill="hold" grpId="0" nodeType="clickEffect">
                                  <p:stCondLst>
                                    <p:cond delay="0"/>
                                  </p:stCondLst>
                                  <p:childTnLst>
                                    <p:set>
                                      <p:cBhvr>
                                        <p:cTn id="248" dur="1" fill="hold">
                                          <p:stCondLst>
                                            <p:cond delay="0"/>
                                          </p:stCondLst>
                                        </p:cTn>
                                        <p:tgtEl>
                                          <p:spTgt spid="49"/>
                                        </p:tgtEl>
                                        <p:attrNameLst>
                                          <p:attrName>style.visibility</p:attrName>
                                        </p:attrNameLst>
                                      </p:cBhvr>
                                      <p:to>
                                        <p:strVal val="visible"/>
                                      </p:to>
                                    </p:set>
                                    <p:anim calcmode="lin" valueType="num">
                                      <p:cBhvr>
                                        <p:cTn id="249" dur="500" fill="hold"/>
                                        <p:tgtEl>
                                          <p:spTgt spid="49"/>
                                        </p:tgtEl>
                                        <p:attrNameLst>
                                          <p:attrName>ppt_w</p:attrName>
                                        </p:attrNameLst>
                                      </p:cBhvr>
                                      <p:tavLst>
                                        <p:tav tm="0">
                                          <p:val>
                                            <p:fltVal val="0"/>
                                          </p:val>
                                        </p:tav>
                                        <p:tav tm="100000">
                                          <p:val>
                                            <p:strVal val="#ppt_w"/>
                                          </p:val>
                                        </p:tav>
                                      </p:tavLst>
                                    </p:anim>
                                    <p:anim calcmode="lin" valueType="num">
                                      <p:cBhvr>
                                        <p:cTn id="250" dur="500" fill="hold"/>
                                        <p:tgtEl>
                                          <p:spTgt spid="49"/>
                                        </p:tgtEl>
                                        <p:attrNameLst>
                                          <p:attrName>ppt_h</p:attrName>
                                        </p:attrNameLst>
                                      </p:cBhvr>
                                      <p:tavLst>
                                        <p:tav tm="0">
                                          <p:val>
                                            <p:fltVal val="0"/>
                                          </p:val>
                                        </p:tav>
                                        <p:tav tm="100000">
                                          <p:val>
                                            <p:strVal val="#ppt_h"/>
                                          </p:val>
                                        </p:tav>
                                      </p:tavLst>
                                    </p:anim>
                                    <p:animEffect transition="in" filter="fade">
                                      <p:cBhvr>
                                        <p:cTn id="251" dur="500"/>
                                        <p:tgtEl>
                                          <p:spTgt spid="49"/>
                                        </p:tgtEl>
                                      </p:cBhvr>
                                    </p:animEffect>
                                  </p:childTnLst>
                                </p:cTn>
                              </p:par>
                            </p:childTnLst>
                          </p:cTn>
                        </p:par>
                      </p:childTnLst>
                    </p:cTn>
                  </p:par>
                </p:childTnLst>
              </p:cTn>
              <p:nextCondLst>
                <p:cond evt="onClick" delay="0">
                  <p:tgtEl>
                    <p:spTgt spid="5"/>
                  </p:tgtEl>
                </p:cond>
              </p:nextCondLst>
            </p:seq>
            <p:seq concurrent="1" nextAc="seek">
              <p:cTn id="252" restart="whenNotActive" fill="hold" evtFilter="cancelBubble" nodeType="interactiveSeq">
                <p:stCondLst>
                  <p:cond evt="onClick" delay="0">
                    <p:tgtEl>
                      <p:spTgt spid="6"/>
                    </p:tgtEl>
                  </p:cond>
                </p:stCondLst>
                <p:endSync evt="end" delay="0">
                  <p:rtn val="all"/>
                </p:endSync>
                <p:childTnLst>
                  <p:par>
                    <p:cTn id="253" fill="hold">
                      <p:stCondLst>
                        <p:cond delay="0"/>
                      </p:stCondLst>
                      <p:childTnLst>
                        <p:par>
                          <p:cTn id="254" fill="hold">
                            <p:stCondLst>
                              <p:cond delay="0"/>
                            </p:stCondLst>
                            <p:childTnLst>
                              <p:par>
                                <p:cTn id="255" presetID="53" presetClass="entr" presetSubtype="0" fill="hold" grpId="0" nodeType="clickEffect">
                                  <p:stCondLst>
                                    <p:cond delay="0"/>
                                  </p:stCondLst>
                                  <p:childTnLst>
                                    <p:set>
                                      <p:cBhvr>
                                        <p:cTn id="256" dur="1" fill="hold">
                                          <p:stCondLst>
                                            <p:cond delay="0"/>
                                          </p:stCondLst>
                                        </p:cTn>
                                        <p:tgtEl>
                                          <p:spTgt spid="46"/>
                                        </p:tgtEl>
                                        <p:attrNameLst>
                                          <p:attrName>style.visibility</p:attrName>
                                        </p:attrNameLst>
                                      </p:cBhvr>
                                      <p:to>
                                        <p:strVal val="visible"/>
                                      </p:to>
                                    </p:set>
                                    <p:anim calcmode="lin" valueType="num">
                                      <p:cBhvr>
                                        <p:cTn id="257" dur="1000" fill="hold"/>
                                        <p:tgtEl>
                                          <p:spTgt spid="46"/>
                                        </p:tgtEl>
                                        <p:attrNameLst>
                                          <p:attrName>ppt_w</p:attrName>
                                        </p:attrNameLst>
                                      </p:cBhvr>
                                      <p:tavLst>
                                        <p:tav tm="0">
                                          <p:val>
                                            <p:fltVal val="0"/>
                                          </p:val>
                                        </p:tav>
                                        <p:tav tm="100000">
                                          <p:val>
                                            <p:strVal val="#ppt_w"/>
                                          </p:val>
                                        </p:tav>
                                      </p:tavLst>
                                    </p:anim>
                                    <p:anim calcmode="lin" valueType="num">
                                      <p:cBhvr>
                                        <p:cTn id="258" dur="1000" fill="hold"/>
                                        <p:tgtEl>
                                          <p:spTgt spid="46"/>
                                        </p:tgtEl>
                                        <p:attrNameLst>
                                          <p:attrName>ppt_h</p:attrName>
                                        </p:attrNameLst>
                                      </p:cBhvr>
                                      <p:tavLst>
                                        <p:tav tm="0">
                                          <p:val>
                                            <p:fltVal val="0"/>
                                          </p:val>
                                        </p:tav>
                                        <p:tav tm="100000">
                                          <p:val>
                                            <p:strVal val="#ppt_h"/>
                                          </p:val>
                                        </p:tav>
                                      </p:tavLst>
                                    </p:anim>
                                    <p:animEffect transition="in" filter="fade">
                                      <p:cBhvr>
                                        <p:cTn id="259" dur="1000"/>
                                        <p:tgtEl>
                                          <p:spTgt spid="46"/>
                                        </p:tgtEl>
                                      </p:cBhvr>
                                    </p:animEffect>
                                  </p:childTnLst>
                                </p:cTn>
                              </p:par>
                            </p:childTnLst>
                          </p:cTn>
                        </p:par>
                      </p:childTnLst>
                    </p:cTn>
                  </p:par>
                </p:childTnLst>
              </p:cTn>
              <p:nextCondLst>
                <p:cond evt="onClick" delay="0">
                  <p:tgtEl>
                    <p:spTgt spid="6"/>
                  </p:tgtEl>
                </p:cond>
              </p:nextCondLst>
            </p:seq>
            <p:seq concurrent="1" nextAc="seek">
              <p:cTn id="260" restart="whenNotActive" fill="hold" evtFilter="cancelBubble" nodeType="interactiveSeq">
                <p:stCondLst>
                  <p:cond evt="onClick" delay="0">
                    <p:tgtEl>
                      <p:spTgt spid="7"/>
                    </p:tgtEl>
                  </p:cond>
                </p:stCondLst>
                <p:endSync evt="end" delay="0">
                  <p:rtn val="all"/>
                </p:endSync>
                <p:childTnLst>
                  <p:par>
                    <p:cTn id="261" fill="hold">
                      <p:stCondLst>
                        <p:cond delay="0"/>
                      </p:stCondLst>
                      <p:childTnLst>
                        <p:par>
                          <p:cTn id="262" fill="hold">
                            <p:stCondLst>
                              <p:cond delay="0"/>
                            </p:stCondLst>
                            <p:childTnLst>
                              <p:par>
                                <p:cTn id="263" presetID="53" presetClass="entr" presetSubtype="0" fill="hold" grpId="0" nodeType="clickEffect">
                                  <p:stCondLst>
                                    <p:cond delay="0"/>
                                  </p:stCondLst>
                                  <p:childTnLst>
                                    <p:set>
                                      <p:cBhvr>
                                        <p:cTn id="264" dur="1" fill="hold">
                                          <p:stCondLst>
                                            <p:cond delay="0"/>
                                          </p:stCondLst>
                                        </p:cTn>
                                        <p:tgtEl>
                                          <p:spTgt spid="44"/>
                                        </p:tgtEl>
                                        <p:attrNameLst>
                                          <p:attrName>style.visibility</p:attrName>
                                        </p:attrNameLst>
                                      </p:cBhvr>
                                      <p:to>
                                        <p:strVal val="visible"/>
                                      </p:to>
                                    </p:set>
                                    <p:anim calcmode="lin" valueType="num">
                                      <p:cBhvr>
                                        <p:cTn id="265" dur="1000" fill="hold"/>
                                        <p:tgtEl>
                                          <p:spTgt spid="44"/>
                                        </p:tgtEl>
                                        <p:attrNameLst>
                                          <p:attrName>ppt_w</p:attrName>
                                        </p:attrNameLst>
                                      </p:cBhvr>
                                      <p:tavLst>
                                        <p:tav tm="0">
                                          <p:val>
                                            <p:fltVal val="0"/>
                                          </p:val>
                                        </p:tav>
                                        <p:tav tm="100000">
                                          <p:val>
                                            <p:strVal val="#ppt_w"/>
                                          </p:val>
                                        </p:tav>
                                      </p:tavLst>
                                    </p:anim>
                                    <p:anim calcmode="lin" valueType="num">
                                      <p:cBhvr>
                                        <p:cTn id="266" dur="1000" fill="hold"/>
                                        <p:tgtEl>
                                          <p:spTgt spid="44"/>
                                        </p:tgtEl>
                                        <p:attrNameLst>
                                          <p:attrName>ppt_h</p:attrName>
                                        </p:attrNameLst>
                                      </p:cBhvr>
                                      <p:tavLst>
                                        <p:tav tm="0">
                                          <p:val>
                                            <p:fltVal val="0"/>
                                          </p:val>
                                        </p:tav>
                                        <p:tav tm="100000">
                                          <p:val>
                                            <p:strVal val="#ppt_h"/>
                                          </p:val>
                                        </p:tav>
                                      </p:tavLst>
                                    </p:anim>
                                    <p:animEffect transition="in" filter="fade">
                                      <p:cBhvr>
                                        <p:cTn id="267" dur="1000"/>
                                        <p:tgtEl>
                                          <p:spTgt spid="44"/>
                                        </p:tgtEl>
                                      </p:cBhvr>
                                    </p:animEffect>
                                  </p:childTnLst>
                                </p:cTn>
                              </p:par>
                            </p:childTnLst>
                          </p:cTn>
                        </p:par>
                      </p:childTnLst>
                    </p:cTn>
                  </p:par>
                </p:childTnLst>
              </p:cTn>
              <p:nextCondLst>
                <p:cond evt="onClick" delay="0">
                  <p:tgtEl>
                    <p:spTgt spid="7"/>
                  </p:tgtEl>
                </p:cond>
              </p:nextCondLst>
            </p:seq>
            <p:seq concurrent="1" nextAc="seek">
              <p:cTn id="268" restart="whenNotActive" fill="hold" evtFilter="cancelBubble" nodeType="interactiveSeq">
                <p:stCondLst>
                  <p:cond evt="onClick" delay="0">
                    <p:tgtEl>
                      <p:spTgt spid="8"/>
                    </p:tgtEl>
                  </p:cond>
                </p:stCondLst>
                <p:endSync evt="end" delay="0">
                  <p:rtn val="all"/>
                </p:endSync>
                <p:childTnLst>
                  <p:par>
                    <p:cTn id="269" fill="hold">
                      <p:stCondLst>
                        <p:cond delay="0"/>
                      </p:stCondLst>
                      <p:childTnLst>
                        <p:par>
                          <p:cTn id="270" fill="hold">
                            <p:stCondLst>
                              <p:cond delay="0"/>
                            </p:stCondLst>
                            <p:childTnLst>
                              <p:par>
                                <p:cTn id="271" presetID="53" presetClass="entr" presetSubtype="0" fill="hold" grpId="0" nodeType="clickEffect">
                                  <p:stCondLst>
                                    <p:cond delay="0"/>
                                  </p:stCondLst>
                                  <p:childTnLst>
                                    <p:set>
                                      <p:cBhvr>
                                        <p:cTn id="272" dur="1" fill="hold">
                                          <p:stCondLst>
                                            <p:cond delay="0"/>
                                          </p:stCondLst>
                                        </p:cTn>
                                        <p:tgtEl>
                                          <p:spTgt spid="48"/>
                                        </p:tgtEl>
                                        <p:attrNameLst>
                                          <p:attrName>style.visibility</p:attrName>
                                        </p:attrNameLst>
                                      </p:cBhvr>
                                      <p:to>
                                        <p:strVal val="visible"/>
                                      </p:to>
                                    </p:set>
                                    <p:anim calcmode="lin" valueType="num">
                                      <p:cBhvr>
                                        <p:cTn id="273" dur="500" fill="hold"/>
                                        <p:tgtEl>
                                          <p:spTgt spid="48"/>
                                        </p:tgtEl>
                                        <p:attrNameLst>
                                          <p:attrName>ppt_w</p:attrName>
                                        </p:attrNameLst>
                                      </p:cBhvr>
                                      <p:tavLst>
                                        <p:tav tm="0">
                                          <p:val>
                                            <p:fltVal val="0"/>
                                          </p:val>
                                        </p:tav>
                                        <p:tav tm="100000">
                                          <p:val>
                                            <p:strVal val="#ppt_w"/>
                                          </p:val>
                                        </p:tav>
                                      </p:tavLst>
                                    </p:anim>
                                    <p:anim calcmode="lin" valueType="num">
                                      <p:cBhvr>
                                        <p:cTn id="274" dur="500" fill="hold"/>
                                        <p:tgtEl>
                                          <p:spTgt spid="48"/>
                                        </p:tgtEl>
                                        <p:attrNameLst>
                                          <p:attrName>ppt_h</p:attrName>
                                        </p:attrNameLst>
                                      </p:cBhvr>
                                      <p:tavLst>
                                        <p:tav tm="0">
                                          <p:val>
                                            <p:fltVal val="0"/>
                                          </p:val>
                                        </p:tav>
                                        <p:tav tm="100000">
                                          <p:val>
                                            <p:strVal val="#ppt_h"/>
                                          </p:val>
                                        </p:tav>
                                      </p:tavLst>
                                    </p:anim>
                                    <p:animEffect transition="in" filter="fade">
                                      <p:cBhvr>
                                        <p:cTn id="275" dur="500"/>
                                        <p:tgtEl>
                                          <p:spTgt spid="48"/>
                                        </p:tgtEl>
                                      </p:cBhvr>
                                    </p:animEffect>
                                  </p:childTnLst>
                                </p:cTn>
                              </p:par>
                            </p:childTnLst>
                          </p:cTn>
                        </p:par>
                      </p:childTnLst>
                    </p:cTn>
                  </p:par>
                </p:childTnLst>
              </p:cTn>
              <p:nextCondLst>
                <p:cond evt="onClick" delay="0">
                  <p:tgtEl>
                    <p:spTgt spid="8"/>
                  </p:tgtEl>
                </p:cond>
              </p:nextCondLst>
            </p:seq>
            <p:seq concurrent="1" nextAc="seek">
              <p:cTn id="276" restart="whenNotActive" fill="hold" evtFilter="cancelBubble" nodeType="interactiveSeq">
                <p:stCondLst>
                  <p:cond evt="onClick" delay="0">
                    <p:tgtEl>
                      <p:spTgt spid="9"/>
                    </p:tgtEl>
                  </p:cond>
                </p:stCondLst>
                <p:endSync evt="end" delay="0">
                  <p:rtn val="all"/>
                </p:endSync>
                <p:childTnLst>
                  <p:par>
                    <p:cTn id="277" fill="hold">
                      <p:stCondLst>
                        <p:cond delay="0"/>
                      </p:stCondLst>
                      <p:childTnLst>
                        <p:par>
                          <p:cTn id="278" fill="hold">
                            <p:stCondLst>
                              <p:cond delay="0"/>
                            </p:stCondLst>
                            <p:childTnLst>
                              <p:par>
                                <p:cTn id="279" presetID="53" presetClass="entr" presetSubtype="0" fill="hold" grpId="0" nodeType="clickEffect">
                                  <p:stCondLst>
                                    <p:cond delay="0"/>
                                  </p:stCondLst>
                                  <p:childTnLst>
                                    <p:set>
                                      <p:cBhvr>
                                        <p:cTn id="280" dur="1" fill="hold">
                                          <p:stCondLst>
                                            <p:cond delay="0"/>
                                          </p:stCondLst>
                                        </p:cTn>
                                        <p:tgtEl>
                                          <p:spTgt spid="36"/>
                                        </p:tgtEl>
                                        <p:attrNameLst>
                                          <p:attrName>style.visibility</p:attrName>
                                        </p:attrNameLst>
                                      </p:cBhvr>
                                      <p:to>
                                        <p:strVal val="visible"/>
                                      </p:to>
                                    </p:set>
                                    <p:anim calcmode="lin" valueType="num">
                                      <p:cBhvr>
                                        <p:cTn id="281" dur="500" fill="hold"/>
                                        <p:tgtEl>
                                          <p:spTgt spid="36"/>
                                        </p:tgtEl>
                                        <p:attrNameLst>
                                          <p:attrName>ppt_w</p:attrName>
                                        </p:attrNameLst>
                                      </p:cBhvr>
                                      <p:tavLst>
                                        <p:tav tm="0">
                                          <p:val>
                                            <p:fltVal val="0"/>
                                          </p:val>
                                        </p:tav>
                                        <p:tav tm="100000">
                                          <p:val>
                                            <p:strVal val="#ppt_w"/>
                                          </p:val>
                                        </p:tav>
                                      </p:tavLst>
                                    </p:anim>
                                    <p:anim calcmode="lin" valueType="num">
                                      <p:cBhvr>
                                        <p:cTn id="282" dur="500" fill="hold"/>
                                        <p:tgtEl>
                                          <p:spTgt spid="36"/>
                                        </p:tgtEl>
                                        <p:attrNameLst>
                                          <p:attrName>ppt_h</p:attrName>
                                        </p:attrNameLst>
                                      </p:cBhvr>
                                      <p:tavLst>
                                        <p:tav tm="0">
                                          <p:val>
                                            <p:fltVal val="0"/>
                                          </p:val>
                                        </p:tav>
                                        <p:tav tm="100000">
                                          <p:val>
                                            <p:strVal val="#ppt_h"/>
                                          </p:val>
                                        </p:tav>
                                      </p:tavLst>
                                    </p:anim>
                                    <p:animEffect transition="in" filter="fade">
                                      <p:cBhvr>
                                        <p:cTn id="283" dur="500"/>
                                        <p:tgtEl>
                                          <p:spTgt spid="36"/>
                                        </p:tgtEl>
                                      </p:cBhvr>
                                    </p:animEffect>
                                  </p:childTnLst>
                                </p:cTn>
                              </p:par>
                            </p:childTnLst>
                          </p:cTn>
                        </p:par>
                      </p:childTnLst>
                    </p:cTn>
                  </p:par>
                </p:childTnLst>
              </p:cTn>
              <p:nextCondLst>
                <p:cond evt="onClick" delay="0">
                  <p:tgtEl>
                    <p:spTgt spid="9"/>
                  </p:tgtEl>
                </p:cond>
              </p:nextCondLst>
            </p:seq>
            <p:seq concurrent="1" nextAc="seek">
              <p:cTn id="284" restart="whenNotActive" fill="hold" evtFilter="cancelBubble" nodeType="interactiveSeq">
                <p:stCondLst>
                  <p:cond evt="onClick" delay="0">
                    <p:tgtEl>
                      <p:spTgt spid="10"/>
                    </p:tgtEl>
                  </p:cond>
                </p:stCondLst>
                <p:endSync evt="end" delay="0">
                  <p:rtn val="all"/>
                </p:endSync>
                <p:childTnLst>
                  <p:par>
                    <p:cTn id="285" fill="hold">
                      <p:stCondLst>
                        <p:cond delay="0"/>
                      </p:stCondLst>
                      <p:childTnLst>
                        <p:par>
                          <p:cTn id="286" fill="hold">
                            <p:stCondLst>
                              <p:cond delay="0"/>
                            </p:stCondLst>
                            <p:childTnLst>
                              <p:par>
                                <p:cTn id="287" presetID="53" presetClass="entr" presetSubtype="0" fill="hold" grpId="0" nodeType="clickEffect">
                                  <p:stCondLst>
                                    <p:cond delay="0"/>
                                  </p:stCondLst>
                                  <p:childTnLst>
                                    <p:set>
                                      <p:cBhvr>
                                        <p:cTn id="288" dur="1" fill="hold">
                                          <p:stCondLst>
                                            <p:cond delay="0"/>
                                          </p:stCondLst>
                                        </p:cTn>
                                        <p:tgtEl>
                                          <p:spTgt spid="66"/>
                                        </p:tgtEl>
                                        <p:attrNameLst>
                                          <p:attrName>style.visibility</p:attrName>
                                        </p:attrNameLst>
                                      </p:cBhvr>
                                      <p:to>
                                        <p:strVal val="visible"/>
                                      </p:to>
                                    </p:set>
                                    <p:anim calcmode="lin" valueType="num">
                                      <p:cBhvr>
                                        <p:cTn id="289" dur="1000" fill="hold"/>
                                        <p:tgtEl>
                                          <p:spTgt spid="66"/>
                                        </p:tgtEl>
                                        <p:attrNameLst>
                                          <p:attrName>ppt_w</p:attrName>
                                        </p:attrNameLst>
                                      </p:cBhvr>
                                      <p:tavLst>
                                        <p:tav tm="0">
                                          <p:val>
                                            <p:fltVal val="0"/>
                                          </p:val>
                                        </p:tav>
                                        <p:tav tm="100000">
                                          <p:val>
                                            <p:strVal val="#ppt_w"/>
                                          </p:val>
                                        </p:tav>
                                      </p:tavLst>
                                    </p:anim>
                                    <p:anim calcmode="lin" valueType="num">
                                      <p:cBhvr>
                                        <p:cTn id="290" dur="1000" fill="hold"/>
                                        <p:tgtEl>
                                          <p:spTgt spid="66"/>
                                        </p:tgtEl>
                                        <p:attrNameLst>
                                          <p:attrName>ppt_h</p:attrName>
                                        </p:attrNameLst>
                                      </p:cBhvr>
                                      <p:tavLst>
                                        <p:tav tm="0">
                                          <p:val>
                                            <p:fltVal val="0"/>
                                          </p:val>
                                        </p:tav>
                                        <p:tav tm="100000">
                                          <p:val>
                                            <p:strVal val="#ppt_h"/>
                                          </p:val>
                                        </p:tav>
                                      </p:tavLst>
                                    </p:anim>
                                    <p:animEffect transition="in" filter="fade">
                                      <p:cBhvr>
                                        <p:cTn id="291" dur="1000"/>
                                        <p:tgtEl>
                                          <p:spTgt spid="66"/>
                                        </p:tgtEl>
                                      </p:cBhvr>
                                    </p:animEffect>
                                  </p:childTnLst>
                                </p:cTn>
                              </p:par>
                            </p:childTnLst>
                          </p:cTn>
                        </p:par>
                      </p:childTnLst>
                    </p:cTn>
                  </p:par>
                </p:childTnLst>
              </p:cTn>
              <p:nextCondLst>
                <p:cond evt="onClick" delay="0">
                  <p:tgtEl>
                    <p:spTgt spid="10"/>
                  </p:tgtEl>
                </p:cond>
              </p:nextCondLst>
            </p:seq>
            <p:seq concurrent="1" nextAc="seek">
              <p:cTn id="292" restart="whenNotActive" fill="hold" evtFilter="cancelBubble" nodeType="interactiveSeq">
                <p:stCondLst>
                  <p:cond evt="onClick" delay="0">
                    <p:tgtEl>
                      <p:spTgt spid="11"/>
                    </p:tgtEl>
                  </p:cond>
                </p:stCondLst>
                <p:endSync evt="end" delay="0">
                  <p:rtn val="all"/>
                </p:endSync>
                <p:childTnLst>
                  <p:par>
                    <p:cTn id="293" fill="hold">
                      <p:stCondLst>
                        <p:cond delay="0"/>
                      </p:stCondLst>
                      <p:childTnLst>
                        <p:par>
                          <p:cTn id="294" fill="hold">
                            <p:stCondLst>
                              <p:cond delay="0"/>
                            </p:stCondLst>
                            <p:childTnLst>
                              <p:par>
                                <p:cTn id="295" presetID="53" presetClass="entr" presetSubtype="0" fill="hold" grpId="0" nodeType="clickEffect">
                                  <p:stCondLst>
                                    <p:cond delay="0"/>
                                  </p:stCondLst>
                                  <p:childTnLst>
                                    <p:set>
                                      <p:cBhvr>
                                        <p:cTn id="296" dur="1" fill="hold">
                                          <p:stCondLst>
                                            <p:cond delay="0"/>
                                          </p:stCondLst>
                                        </p:cTn>
                                        <p:tgtEl>
                                          <p:spTgt spid="68"/>
                                        </p:tgtEl>
                                        <p:attrNameLst>
                                          <p:attrName>style.visibility</p:attrName>
                                        </p:attrNameLst>
                                      </p:cBhvr>
                                      <p:to>
                                        <p:strVal val="visible"/>
                                      </p:to>
                                    </p:set>
                                    <p:anim calcmode="lin" valueType="num">
                                      <p:cBhvr>
                                        <p:cTn id="297" dur="1000" fill="hold"/>
                                        <p:tgtEl>
                                          <p:spTgt spid="68"/>
                                        </p:tgtEl>
                                        <p:attrNameLst>
                                          <p:attrName>ppt_w</p:attrName>
                                        </p:attrNameLst>
                                      </p:cBhvr>
                                      <p:tavLst>
                                        <p:tav tm="0">
                                          <p:val>
                                            <p:fltVal val="0"/>
                                          </p:val>
                                        </p:tav>
                                        <p:tav tm="100000">
                                          <p:val>
                                            <p:strVal val="#ppt_w"/>
                                          </p:val>
                                        </p:tav>
                                      </p:tavLst>
                                    </p:anim>
                                    <p:anim calcmode="lin" valueType="num">
                                      <p:cBhvr>
                                        <p:cTn id="298" dur="1000" fill="hold"/>
                                        <p:tgtEl>
                                          <p:spTgt spid="68"/>
                                        </p:tgtEl>
                                        <p:attrNameLst>
                                          <p:attrName>ppt_h</p:attrName>
                                        </p:attrNameLst>
                                      </p:cBhvr>
                                      <p:tavLst>
                                        <p:tav tm="0">
                                          <p:val>
                                            <p:fltVal val="0"/>
                                          </p:val>
                                        </p:tav>
                                        <p:tav tm="100000">
                                          <p:val>
                                            <p:strVal val="#ppt_h"/>
                                          </p:val>
                                        </p:tav>
                                      </p:tavLst>
                                    </p:anim>
                                    <p:animEffect transition="in" filter="fade">
                                      <p:cBhvr>
                                        <p:cTn id="299" dur="1000"/>
                                        <p:tgtEl>
                                          <p:spTgt spid="68"/>
                                        </p:tgtEl>
                                      </p:cBhvr>
                                    </p:animEffect>
                                  </p:childTnLst>
                                </p:cTn>
                              </p:par>
                            </p:childTnLst>
                          </p:cTn>
                        </p:par>
                      </p:childTnLst>
                    </p:cTn>
                  </p:par>
                </p:childTnLst>
              </p:cTn>
              <p:nextCondLst>
                <p:cond evt="onClick" delay="0">
                  <p:tgtEl>
                    <p:spTgt spid="11"/>
                  </p:tgtEl>
                </p:cond>
              </p:nextCondLst>
            </p:seq>
            <p:seq concurrent="1" nextAc="seek">
              <p:cTn id="300" restart="whenNotActive" fill="hold" evtFilter="cancelBubble" nodeType="interactiveSeq">
                <p:stCondLst>
                  <p:cond evt="onClick" delay="0">
                    <p:tgtEl>
                      <p:spTgt spid="12"/>
                    </p:tgtEl>
                  </p:cond>
                </p:stCondLst>
                <p:endSync evt="end" delay="0">
                  <p:rtn val="all"/>
                </p:endSync>
                <p:childTnLst>
                  <p:par>
                    <p:cTn id="301" fill="hold">
                      <p:stCondLst>
                        <p:cond delay="0"/>
                      </p:stCondLst>
                      <p:childTnLst>
                        <p:par>
                          <p:cTn id="302" fill="hold">
                            <p:stCondLst>
                              <p:cond delay="0"/>
                            </p:stCondLst>
                            <p:childTnLst>
                              <p:par>
                                <p:cTn id="303" presetID="53" presetClass="entr" presetSubtype="0" fill="hold" grpId="0" nodeType="clickEffect">
                                  <p:stCondLst>
                                    <p:cond delay="0"/>
                                  </p:stCondLst>
                                  <p:childTnLst>
                                    <p:set>
                                      <p:cBhvr>
                                        <p:cTn id="304" dur="1" fill="hold">
                                          <p:stCondLst>
                                            <p:cond delay="0"/>
                                          </p:stCondLst>
                                        </p:cTn>
                                        <p:tgtEl>
                                          <p:spTgt spid="70"/>
                                        </p:tgtEl>
                                        <p:attrNameLst>
                                          <p:attrName>style.visibility</p:attrName>
                                        </p:attrNameLst>
                                      </p:cBhvr>
                                      <p:to>
                                        <p:strVal val="visible"/>
                                      </p:to>
                                    </p:set>
                                    <p:anim calcmode="lin" valueType="num">
                                      <p:cBhvr>
                                        <p:cTn id="305" dur="1000" fill="hold"/>
                                        <p:tgtEl>
                                          <p:spTgt spid="70"/>
                                        </p:tgtEl>
                                        <p:attrNameLst>
                                          <p:attrName>ppt_w</p:attrName>
                                        </p:attrNameLst>
                                      </p:cBhvr>
                                      <p:tavLst>
                                        <p:tav tm="0">
                                          <p:val>
                                            <p:fltVal val="0"/>
                                          </p:val>
                                        </p:tav>
                                        <p:tav tm="100000">
                                          <p:val>
                                            <p:strVal val="#ppt_w"/>
                                          </p:val>
                                        </p:tav>
                                      </p:tavLst>
                                    </p:anim>
                                    <p:anim calcmode="lin" valueType="num">
                                      <p:cBhvr>
                                        <p:cTn id="306" dur="1000" fill="hold"/>
                                        <p:tgtEl>
                                          <p:spTgt spid="70"/>
                                        </p:tgtEl>
                                        <p:attrNameLst>
                                          <p:attrName>ppt_h</p:attrName>
                                        </p:attrNameLst>
                                      </p:cBhvr>
                                      <p:tavLst>
                                        <p:tav tm="0">
                                          <p:val>
                                            <p:fltVal val="0"/>
                                          </p:val>
                                        </p:tav>
                                        <p:tav tm="100000">
                                          <p:val>
                                            <p:strVal val="#ppt_h"/>
                                          </p:val>
                                        </p:tav>
                                      </p:tavLst>
                                    </p:anim>
                                    <p:animEffect transition="in" filter="fade">
                                      <p:cBhvr>
                                        <p:cTn id="307" dur="1000"/>
                                        <p:tgtEl>
                                          <p:spTgt spid="70"/>
                                        </p:tgtEl>
                                      </p:cBhvr>
                                    </p:animEffect>
                                  </p:childTnLst>
                                </p:cTn>
                              </p:par>
                            </p:childTnLst>
                          </p:cTn>
                        </p:par>
                      </p:childTnLst>
                    </p:cTn>
                  </p:par>
                </p:childTnLst>
              </p:cTn>
              <p:nextCondLst>
                <p:cond evt="onClick" delay="0">
                  <p:tgtEl>
                    <p:spTgt spid="12"/>
                  </p:tgtEl>
                </p:cond>
              </p:nextCondLst>
            </p:seq>
            <p:seq concurrent="1" nextAc="seek">
              <p:cTn id="308" restart="whenNotActive" fill="hold" evtFilter="cancelBubble" nodeType="interactiveSeq">
                <p:stCondLst>
                  <p:cond evt="onClick" delay="0">
                    <p:tgtEl>
                      <p:spTgt spid="13"/>
                    </p:tgtEl>
                  </p:cond>
                </p:stCondLst>
                <p:endSync evt="end" delay="0">
                  <p:rtn val="all"/>
                </p:endSync>
                <p:childTnLst>
                  <p:par>
                    <p:cTn id="309" fill="hold">
                      <p:stCondLst>
                        <p:cond delay="0"/>
                      </p:stCondLst>
                      <p:childTnLst>
                        <p:par>
                          <p:cTn id="310" fill="hold">
                            <p:stCondLst>
                              <p:cond delay="0"/>
                            </p:stCondLst>
                            <p:childTnLst>
                              <p:par>
                                <p:cTn id="311" presetID="53" presetClass="entr" presetSubtype="0" fill="hold" grpId="0" nodeType="clickEffect">
                                  <p:stCondLst>
                                    <p:cond delay="0"/>
                                  </p:stCondLst>
                                  <p:childTnLst>
                                    <p:set>
                                      <p:cBhvr>
                                        <p:cTn id="312" dur="1" fill="hold">
                                          <p:stCondLst>
                                            <p:cond delay="0"/>
                                          </p:stCondLst>
                                        </p:cTn>
                                        <p:tgtEl>
                                          <p:spTgt spid="72"/>
                                        </p:tgtEl>
                                        <p:attrNameLst>
                                          <p:attrName>style.visibility</p:attrName>
                                        </p:attrNameLst>
                                      </p:cBhvr>
                                      <p:to>
                                        <p:strVal val="visible"/>
                                      </p:to>
                                    </p:set>
                                    <p:anim calcmode="lin" valueType="num">
                                      <p:cBhvr>
                                        <p:cTn id="313" dur="500" fill="hold"/>
                                        <p:tgtEl>
                                          <p:spTgt spid="72"/>
                                        </p:tgtEl>
                                        <p:attrNameLst>
                                          <p:attrName>ppt_w</p:attrName>
                                        </p:attrNameLst>
                                      </p:cBhvr>
                                      <p:tavLst>
                                        <p:tav tm="0">
                                          <p:val>
                                            <p:fltVal val="0"/>
                                          </p:val>
                                        </p:tav>
                                        <p:tav tm="100000">
                                          <p:val>
                                            <p:strVal val="#ppt_w"/>
                                          </p:val>
                                        </p:tav>
                                      </p:tavLst>
                                    </p:anim>
                                    <p:anim calcmode="lin" valueType="num">
                                      <p:cBhvr>
                                        <p:cTn id="314" dur="500" fill="hold"/>
                                        <p:tgtEl>
                                          <p:spTgt spid="72"/>
                                        </p:tgtEl>
                                        <p:attrNameLst>
                                          <p:attrName>ppt_h</p:attrName>
                                        </p:attrNameLst>
                                      </p:cBhvr>
                                      <p:tavLst>
                                        <p:tav tm="0">
                                          <p:val>
                                            <p:fltVal val="0"/>
                                          </p:val>
                                        </p:tav>
                                        <p:tav tm="100000">
                                          <p:val>
                                            <p:strVal val="#ppt_h"/>
                                          </p:val>
                                        </p:tav>
                                      </p:tavLst>
                                    </p:anim>
                                    <p:animEffect transition="in" filter="fade">
                                      <p:cBhvr>
                                        <p:cTn id="315" dur="500"/>
                                        <p:tgtEl>
                                          <p:spTgt spid="72"/>
                                        </p:tgtEl>
                                      </p:cBhvr>
                                    </p:animEffect>
                                  </p:childTnLst>
                                </p:cTn>
                              </p:par>
                            </p:childTnLst>
                          </p:cTn>
                        </p:par>
                      </p:childTnLst>
                    </p:cTn>
                  </p:par>
                </p:childTnLst>
              </p:cTn>
              <p:nextCondLst>
                <p:cond evt="onClick" delay="0">
                  <p:tgtEl>
                    <p:spTgt spid="13"/>
                  </p:tgtEl>
                </p:cond>
              </p:nextCondLst>
            </p:seq>
            <p:seq concurrent="1" nextAc="seek">
              <p:cTn id="316" restart="whenNotActive" fill="hold" evtFilter="cancelBubble" nodeType="interactiveSeq">
                <p:stCondLst>
                  <p:cond evt="onClick" delay="0">
                    <p:tgtEl>
                      <p:spTgt spid="14"/>
                    </p:tgtEl>
                  </p:cond>
                </p:stCondLst>
                <p:endSync evt="end" delay="0">
                  <p:rtn val="all"/>
                </p:endSync>
                <p:childTnLst>
                  <p:par>
                    <p:cTn id="317" fill="hold">
                      <p:stCondLst>
                        <p:cond delay="0"/>
                      </p:stCondLst>
                      <p:childTnLst>
                        <p:par>
                          <p:cTn id="318" fill="hold">
                            <p:stCondLst>
                              <p:cond delay="0"/>
                            </p:stCondLst>
                            <p:childTnLst>
                              <p:par>
                                <p:cTn id="319" presetID="53" presetClass="entr" presetSubtype="0" fill="hold" grpId="0" nodeType="clickEffect">
                                  <p:stCondLst>
                                    <p:cond delay="0"/>
                                  </p:stCondLst>
                                  <p:childTnLst>
                                    <p:set>
                                      <p:cBhvr>
                                        <p:cTn id="320" dur="1" fill="hold">
                                          <p:stCondLst>
                                            <p:cond delay="0"/>
                                          </p:stCondLst>
                                        </p:cTn>
                                        <p:tgtEl>
                                          <p:spTgt spid="69"/>
                                        </p:tgtEl>
                                        <p:attrNameLst>
                                          <p:attrName>style.visibility</p:attrName>
                                        </p:attrNameLst>
                                      </p:cBhvr>
                                      <p:to>
                                        <p:strVal val="visible"/>
                                      </p:to>
                                    </p:set>
                                    <p:anim calcmode="lin" valueType="num">
                                      <p:cBhvr>
                                        <p:cTn id="321" dur="1000" fill="hold"/>
                                        <p:tgtEl>
                                          <p:spTgt spid="69"/>
                                        </p:tgtEl>
                                        <p:attrNameLst>
                                          <p:attrName>ppt_w</p:attrName>
                                        </p:attrNameLst>
                                      </p:cBhvr>
                                      <p:tavLst>
                                        <p:tav tm="0">
                                          <p:val>
                                            <p:fltVal val="0"/>
                                          </p:val>
                                        </p:tav>
                                        <p:tav tm="100000">
                                          <p:val>
                                            <p:strVal val="#ppt_w"/>
                                          </p:val>
                                        </p:tav>
                                      </p:tavLst>
                                    </p:anim>
                                    <p:anim calcmode="lin" valueType="num">
                                      <p:cBhvr>
                                        <p:cTn id="322" dur="1000" fill="hold"/>
                                        <p:tgtEl>
                                          <p:spTgt spid="69"/>
                                        </p:tgtEl>
                                        <p:attrNameLst>
                                          <p:attrName>ppt_h</p:attrName>
                                        </p:attrNameLst>
                                      </p:cBhvr>
                                      <p:tavLst>
                                        <p:tav tm="0">
                                          <p:val>
                                            <p:fltVal val="0"/>
                                          </p:val>
                                        </p:tav>
                                        <p:tav tm="100000">
                                          <p:val>
                                            <p:strVal val="#ppt_h"/>
                                          </p:val>
                                        </p:tav>
                                      </p:tavLst>
                                    </p:anim>
                                    <p:animEffect transition="in" filter="fade">
                                      <p:cBhvr>
                                        <p:cTn id="323" dur="1000"/>
                                        <p:tgtEl>
                                          <p:spTgt spid="69"/>
                                        </p:tgtEl>
                                      </p:cBhvr>
                                    </p:animEffect>
                                  </p:childTnLst>
                                </p:cTn>
                              </p:par>
                            </p:childTnLst>
                          </p:cTn>
                        </p:par>
                      </p:childTnLst>
                    </p:cTn>
                  </p:par>
                </p:childTnLst>
              </p:cTn>
              <p:nextCondLst>
                <p:cond evt="onClick" delay="0">
                  <p:tgtEl>
                    <p:spTgt spid="14"/>
                  </p:tgtEl>
                </p:cond>
              </p:nextCondLst>
            </p:seq>
            <p:seq concurrent="1" nextAc="seek">
              <p:cTn id="324" restart="whenNotActive" fill="hold" evtFilter="cancelBubble" nodeType="interactiveSeq">
                <p:stCondLst>
                  <p:cond evt="onClick" delay="0">
                    <p:tgtEl>
                      <p:spTgt spid="15"/>
                    </p:tgtEl>
                  </p:cond>
                </p:stCondLst>
                <p:endSync evt="end" delay="0">
                  <p:rtn val="all"/>
                </p:endSync>
                <p:childTnLst>
                  <p:par>
                    <p:cTn id="325" fill="hold">
                      <p:stCondLst>
                        <p:cond delay="0"/>
                      </p:stCondLst>
                      <p:childTnLst>
                        <p:par>
                          <p:cTn id="326" fill="hold">
                            <p:stCondLst>
                              <p:cond delay="0"/>
                            </p:stCondLst>
                            <p:childTnLst>
                              <p:par>
                                <p:cTn id="327" presetID="53" presetClass="entr" presetSubtype="0" fill="hold" grpId="0" nodeType="clickEffect">
                                  <p:stCondLst>
                                    <p:cond delay="0"/>
                                  </p:stCondLst>
                                  <p:childTnLst>
                                    <p:set>
                                      <p:cBhvr>
                                        <p:cTn id="328" dur="1" fill="hold">
                                          <p:stCondLst>
                                            <p:cond delay="0"/>
                                          </p:stCondLst>
                                        </p:cTn>
                                        <p:tgtEl>
                                          <p:spTgt spid="67"/>
                                        </p:tgtEl>
                                        <p:attrNameLst>
                                          <p:attrName>style.visibility</p:attrName>
                                        </p:attrNameLst>
                                      </p:cBhvr>
                                      <p:to>
                                        <p:strVal val="visible"/>
                                      </p:to>
                                    </p:set>
                                    <p:anim calcmode="lin" valueType="num">
                                      <p:cBhvr>
                                        <p:cTn id="329" dur="1000" fill="hold"/>
                                        <p:tgtEl>
                                          <p:spTgt spid="67"/>
                                        </p:tgtEl>
                                        <p:attrNameLst>
                                          <p:attrName>ppt_w</p:attrName>
                                        </p:attrNameLst>
                                      </p:cBhvr>
                                      <p:tavLst>
                                        <p:tav tm="0">
                                          <p:val>
                                            <p:fltVal val="0"/>
                                          </p:val>
                                        </p:tav>
                                        <p:tav tm="100000">
                                          <p:val>
                                            <p:strVal val="#ppt_w"/>
                                          </p:val>
                                        </p:tav>
                                      </p:tavLst>
                                    </p:anim>
                                    <p:anim calcmode="lin" valueType="num">
                                      <p:cBhvr>
                                        <p:cTn id="330" dur="1000" fill="hold"/>
                                        <p:tgtEl>
                                          <p:spTgt spid="67"/>
                                        </p:tgtEl>
                                        <p:attrNameLst>
                                          <p:attrName>ppt_h</p:attrName>
                                        </p:attrNameLst>
                                      </p:cBhvr>
                                      <p:tavLst>
                                        <p:tav tm="0">
                                          <p:val>
                                            <p:fltVal val="0"/>
                                          </p:val>
                                        </p:tav>
                                        <p:tav tm="100000">
                                          <p:val>
                                            <p:strVal val="#ppt_h"/>
                                          </p:val>
                                        </p:tav>
                                      </p:tavLst>
                                    </p:anim>
                                    <p:animEffect transition="in" filter="fade">
                                      <p:cBhvr>
                                        <p:cTn id="331" dur="1000"/>
                                        <p:tgtEl>
                                          <p:spTgt spid="67"/>
                                        </p:tgtEl>
                                      </p:cBhvr>
                                    </p:animEffect>
                                  </p:childTnLst>
                                </p:cTn>
                              </p:par>
                            </p:childTnLst>
                          </p:cTn>
                        </p:par>
                      </p:childTnLst>
                    </p:cTn>
                  </p:par>
                </p:childTnLst>
              </p:cTn>
              <p:nextCondLst>
                <p:cond evt="onClick" delay="0">
                  <p:tgtEl>
                    <p:spTgt spid="15"/>
                  </p:tgtEl>
                </p:cond>
              </p:nextCondLst>
            </p:seq>
            <p:seq concurrent="1" nextAc="seek">
              <p:cTn id="332" restart="whenNotActive" fill="hold" evtFilter="cancelBubble" nodeType="interactiveSeq">
                <p:stCondLst>
                  <p:cond evt="onClick" delay="0">
                    <p:tgtEl>
                      <p:spTgt spid="16"/>
                    </p:tgtEl>
                  </p:cond>
                </p:stCondLst>
                <p:endSync evt="end" delay="0">
                  <p:rtn val="all"/>
                </p:endSync>
                <p:childTnLst>
                  <p:par>
                    <p:cTn id="333" fill="hold">
                      <p:stCondLst>
                        <p:cond delay="0"/>
                      </p:stCondLst>
                      <p:childTnLst>
                        <p:par>
                          <p:cTn id="334" fill="hold">
                            <p:stCondLst>
                              <p:cond delay="0"/>
                            </p:stCondLst>
                            <p:childTnLst>
                              <p:par>
                                <p:cTn id="335" presetID="53" presetClass="entr" presetSubtype="0" fill="hold" grpId="0" nodeType="clickEffect">
                                  <p:stCondLst>
                                    <p:cond delay="0"/>
                                  </p:stCondLst>
                                  <p:childTnLst>
                                    <p:set>
                                      <p:cBhvr>
                                        <p:cTn id="336" dur="1" fill="hold">
                                          <p:stCondLst>
                                            <p:cond delay="0"/>
                                          </p:stCondLst>
                                        </p:cTn>
                                        <p:tgtEl>
                                          <p:spTgt spid="71"/>
                                        </p:tgtEl>
                                        <p:attrNameLst>
                                          <p:attrName>style.visibility</p:attrName>
                                        </p:attrNameLst>
                                      </p:cBhvr>
                                      <p:to>
                                        <p:strVal val="visible"/>
                                      </p:to>
                                    </p:set>
                                    <p:anim calcmode="lin" valueType="num">
                                      <p:cBhvr>
                                        <p:cTn id="337" dur="500" fill="hold"/>
                                        <p:tgtEl>
                                          <p:spTgt spid="71"/>
                                        </p:tgtEl>
                                        <p:attrNameLst>
                                          <p:attrName>ppt_w</p:attrName>
                                        </p:attrNameLst>
                                      </p:cBhvr>
                                      <p:tavLst>
                                        <p:tav tm="0">
                                          <p:val>
                                            <p:fltVal val="0"/>
                                          </p:val>
                                        </p:tav>
                                        <p:tav tm="100000">
                                          <p:val>
                                            <p:strVal val="#ppt_w"/>
                                          </p:val>
                                        </p:tav>
                                      </p:tavLst>
                                    </p:anim>
                                    <p:anim calcmode="lin" valueType="num">
                                      <p:cBhvr>
                                        <p:cTn id="338" dur="500" fill="hold"/>
                                        <p:tgtEl>
                                          <p:spTgt spid="71"/>
                                        </p:tgtEl>
                                        <p:attrNameLst>
                                          <p:attrName>ppt_h</p:attrName>
                                        </p:attrNameLst>
                                      </p:cBhvr>
                                      <p:tavLst>
                                        <p:tav tm="0">
                                          <p:val>
                                            <p:fltVal val="0"/>
                                          </p:val>
                                        </p:tav>
                                        <p:tav tm="100000">
                                          <p:val>
                                            <p:strVal val="#ppt_h"/>
                                          </p:val>
                                        </p:tav>
                                      </p:tavLst>
                                    </p:anim>
                                    <p:animEffect transition="in" filter="fade">
                                      <p:cBhvr>
                                        <p:cTn id="339" dur="500"/>
                                        <p:tgtEl>
                                          <p:spTgt spid="71"/>
                                        </p:tgtEl>
                                      </p:cBhvr>
                                    </p:animEffect>
                                  </p:childTnLst>
                                </p:cTn>
                              </p:par>
                            </p:childTnLst>
                          </p:cTn>
                        </p:par>
                      </p:childTnLst>
                    </p:cTn>
                  </p:par>
                </p:childTnLst>
              </p:cTn>
              <p:nextCondLst>
                <p:cond evt="onClick" delay="0">
                  <p:tgtEl>
                    <p:spTgt spid="16"/>
                  </p:tgtEl>
                </p:cond>
              </p:nextCondLst>
            </p:seq>
            <p:seq concurrent="1" nextAc="seek">
              <p:cTn id="340" restart="whenNotActive" fill="hold" evtFilter="cancelBubble" nodeType="interactiveSeq">
                <p:stCondLst>
                  <p:cond evt="onClick" delay="0">
                    <p:tgtEl>
                      <p:spTgt spid="17"/>
                    </p:tgtEl>
                  </p:cond>
                </p:stCondLst>
                <p:endSync evt="end" delay="0">
                  <p:rtn val="all"/>
                </p:endSync>
                <p:childTnLst>
                  <p:par>
                    <p:cTn id="341" fill="hold">
                      <p:stCondLst>
                        <p:cond delay="0"/>
                      </p:stCondLst>
                      <p:childTnLst>
                        <p:par>
                          <p:cTn id="342" fill="hold">
                            <p:stCondLst>
                              <p:cond delay="0"/>
                            </p:stCondLst>
                            <p:childTnLst>
                              <p:par>
                                <p:cTn id="343" presetID="53" presetClass="entr" presetSubtype="0" fill="hold" grpId="0" nodeType="clickEffect">
                                  <p:stCondLst>
                                    <p:cond delay="0"/>
                                  </p:stCondLst>
                                  <p:childTnLst>
                                    <p:set>
                                      <p:cBhvr>
                                        <p:cTn id="344" dur="1" fill="hold">
                                          <p:stCondLst>
                                            <p:cond delay="0"/>
                                          </p:stCondLst>
                                        </p:cTn>
                                        <p:tgtEl>
                                          <p:spTgt spid="76"/>
                                        </p:tgtEl>
                                        <p:attrNameLst>
                                          <p:attrName>style.visibility</p:attrName>
                                        </p:attrNameLst>
                                      </p:cBhvr>
                                      <p:to>
                                        <p:strVal val="visible"/>
                                      </p:to>
                                    </p:set>
                                    <p:anim calcmode="lin" valueType="num">
                                      <p:cBhvr>
                                        <p:cTn id="345" dur="500" fill="hold"/>
                                        <p:tgtEl>
                                          <p:spTgt spid="76"/>
                                        </p:tgtEl>
                                        <p:attrNameLst>
                                          <p:attrName>ppt_w</p:attrName>
                                        </p:attrNameLst>
                                      </p:cBhvr>
                                      <p:tavLst>
                                        <p:tav tm="0">
                                          <p:val>
                                            <p:fltVal val="0"/>
                                          </p:val>
                                        </p:tav>
                                        <p:tav tm="100000">
                                          <p:val>
                                            <p:strVal val="#ppt_w"/>
                                          </p:val>
                                        </p:tav>
                                      </p:tavLst>
                                    </p:anim>
                                    <p:anim calcmode="lin" valueType="num">
                                      <p:cBhvr>
                                        <p:cTn id="346" dur="500" fill="hold"/>
                                        <p:tgtEl>
                                          <p:spTgt spid="76"/>
                                        </p:tgtEl>
                                        <p:attrNameLst>
                                          <p:attrName>ppt_h</p:attrName>
                                        </p:attrNameLst>
                                      </p:cBhvr>
                                      <p:tavLst>
                                        <p:tav tm="0">
                                          <p:val>
                                            <p:fltVal val="0"/>
                                          </p:val>
                                        </p:tav>
                                        <p:tav tm="100000">
                                          <p:val>
                                            <p:strVal val="#ppt_h"/>
                                          </p:val>
                                        </p:tav>
                                      </p:tavLst>
                                    </p:anim>
                                    <p:animEffect transition="in" filter="fade">
                                      <p:cBhvr>
                                        <p:cTn id="347" dur="500"/>
                                        <p:tgtEl>
                                          <p:spTgt spid="76"/>
                                        </p:tgtEl>
                                      </p:cBhvr>
                                    </p:animEffect>
                                  </p:childTnLst>
                                </p:cTn>
                              </p:par>
                            </p:childTnLst>
                          </p:cTn>
                        </p:par>
                      </p:childTnLst>
                    </p:cTn>
                  </p:par>
                </p:childTnLst>
              </p:cTn>
              <p:nextCondLst>
                <p:cond evt="onClick" delay="0">
                  <p:tgtEl>
                    <p:spTgt spid="17"/>
                  </p:tgtEl>
                </p:cond>
              </p:nextCondLst>
            </p:seq>
            <p:seq concurrent="1" nextAc="seek">
              <p:cTn id="348" restart="whenNotActive" fill="hold" evtFilter="cancelBubble" nodeType="interactiveSeq">
                <p:stCondLst>
                  <p:cond evt="onClick" delay="0">
                    <p:tgtEl>
                      <p:spTgt spid="18"/>
                    </p:tgtEl>
                  </p:cond>
                </p:stCondLst>
                <p:endSync evt="end" delay="0">
                  <p:rtn val="all"/>
                </p:endSync>
                <p:childTnLst>
                  <p:par>
                    <p:cTn id="349" fill="hold">
                      <p:stCondLst>
                        <p:cond delay="0"/>
                      </p:stCondLst>
                      <p:childTnLst>
                        <p:par>
                          <p:cTn id="350" fill="hold">
                            <p:stCondLst>
                              <p:cond delay="0"/>
                            </p:stCondLst>
                            <p:childTnLst>
                              <p:par>
                                <p:cTn id="351" presetID="53" presetClass="entr" presetSubtype="0" fill="hold" grpId="0" nodeType="clickEffect">
                                  <p:stCondLst>
                                    <p:cond delay="0"/>
                                  </p:stCondLst>
                                  <p:childTnLst>
                                    <p:set>
                                      <p:cBhvr>
                                        <p:cTn id="352" dur="1" fill="hold">
                                          <p:stCondLst>
                                            <p:cond delay="0"/>
                                          </p:stCondLst>
                                        </p:cTn>
                                        <p:tgtEl>
                                          <p:spTgt spid="99"/>
                                        </p:tgtEl>
                                        <p:attrNameLst>
                                          <p:attrName>style.visibility</p:attrName>
                                        </p:attrNameLst>
                                      </p:cBhvr>
                                      <p:to>
                                        <p:strVal val="visible"/>
                                      </p:to>
                                    </p:set>
                                    <p:anim calcmode="lin" valueType="num">
                                      <p:cBhvr>
                                        <p:cTn id="353" dur="1000" fill="hold"/>
                                        <p:tgtEl>
                                          <p:spTgt spid="99"/>
                                        </p:tgtEl>
                                        <p:attrNameLst>
                                          <p:attrName>ppt_w</p:attrName>
                                        </p:attrNameLst>
                                      </p:cBhvr>
                                      <p:tavLst>
                                        <p:tav tm="0">
                                          <p:val>
                                            <p:fltVal val="0"/>
                                          </p:val>
                                        </p:tav>
                                        <p:tav tm="100000">
                                          <p:val>
                                            <p:strVal val="#ppt_w"/>
                                          </p:val>
                                        </p:tav>
                                      </p:tavLst>
                                    </p:anim>
                                    <p:anim calcmode="lin" valueType="num">
                                      <p:cBhvr>
                                        <p:cTn id="354" dur="1000" fill="hold"/>
                                        <p:tgtEl>
                                          <p:spTgt spid="99"/>
                                        </p:tgtEl>
                                        <p:attrNameLst>
                                          <p:attrName>ppt_h</p:attrName>
                                        </p:attrNameLst>
                                      </p:cBhvr>
                                      <p:tavLst>
                                        <p:tav tm="0">
                                          <p:val>
                                            <p:fltVal val="0"/>
                                          </p:val>
                                        </p:tav>
                                        <p:tav tm="100000">
                                          <p:val>
                                            <p:strVal val="#ppt_h"/>
                                          </p:val>
                                        </p:tav>
                                      </p:tavLst>
                                    </p:anim>
                                    <p:animEffect transition="in" filter="fade">
                                      <p:cBhvr>
                                        <p:cTn id="355" dur="1000"/>
                                        <p:tgtEl>
                                          <p:spTgt spid="99"/>
                                        </p:tgtEl>
                                      </p:cBhvr>
                                    </p:animEffect>
                                  </p:childTnLst>
                                </p:cTn>
                              </p:par>
                            </p:childTnLst>
                          </p:cTn>
                        </p:par>
                      </p:childTnLst>
                    </p:cTn>
                  </p:par>
                </p:childTnLst>
              </p:cTn>
              <p:nextCondLst>
                <p:cond evt="onClick" delay="0">
                  <p:tgtEl>
                    <p:spTgt spid="18"/>
                  </p:tgtEl>
                </p:cond>
              </p:nextCondLst>
            </p:seq>
            <p:seq concurrent="1" nextAc="seek">
              <p:cTn id="356" restart="whenNotActive" fill="hold" evtFilter="cancelBubble" nodeType="interactiveSeq">
                <p:stCondLst>
                  <p:cond evt="onClick" delay="0">
                    <p:tgtEl>
                      <p:spTgt spid="19"/>
                    </p:tgtEl>
                  </p:cond>
                </p:stCondLst>
                <p:endSync evt="end" delay="0">
                  <p:rtn val="all"/>
                </p:endSync>
                <p:childTnLst>
                  <p:par>
                    <p:cTn id="357" fill="hold">
                      <p:stCondLst>
                        <p:cond delay="0"/>
                      </p:stCondLst>
                      <p:childTnLst>
                        <p:par>
                          <p:cTn id="358" fill="hold">
                            <p:stCondLst>
                              <p:cond delay="0"/>
                            </p:stCondLst>
                            <p:childTnLst>
                              <p:par>
                                <p:cTn id="359" presetID="53" presetClass="entr" presetSubtype="0" fill="hold" grpId="0" nodeType="clickEffect">
                                  <p:stCondLst>
                                    <p:cond delay="0"/>
                                  </p:stCondLst>
                                  <p:childTnLst>
                                    <p:set>
                                      <p:cBhvr>
                                        <p:cTn id="360" dur="1" fill="hold">
                                          <p:stCondLst>
                                            <p:cond delay="0"/>
                                          </p:stCondLst>
                                        </p:cTn>
                                        <p:tgtEl>
                                          <p:spTgt spid="101"/>
                                        </p:tgtEl>
                                        <p:attrNameLst>
                                          <p:attrName>style.visibility</p:attrName>
                                        </p:attrNameLst>
                                      </p:cBhvr>
                                      <p:to>
                                        <p:strVal val="visible"/>
                                      </p:to>
                                    </p:set>
                                    <p:anim calcmode="lin" valueType="num">
                                      <p:cBhvr>
                                        <p:cTn id="361" dur="1000" fill="hold"/>
                                        <p:tgtEl>
                                          <p:spTgt spid="101"/>
                                        </p:tgtEl>
                                        <p:attrNameLst>
                                          <p:attrName>ppt_w</p:attrName>
                                        </p:attrNameLst>
                                      </p:cBhvr>
                                      <p:tavLst>
                                        <p:tav tm="0">
                                          <p:val>
                                            <p:fltVal val="0"/>
                                          </p:val>
                                        </p:tav>
                                        <p:tav tm="100000">
                                          <p:val>
                                            <p:strVal val="#ppt_w"/>
                                          </p:val>
                                        </p:tav>
                                      </p:tavLst>
                                    </p:anim>
                                    <p:anim calcmode="lin" valueType="num">
                                      <p:cBhvr>
                                        <p:cTn id="362" dur="1000" fill="hold"/>
                                        <p:tgtEl>
                                          <p:spTgt spid="101"/>
                                        </p:tgtEl>
                                        <p:attrNameLst>
                                          <p:attrName>ppt_h</p:attrName>
                                        </p:attrNameLst>
                                      </p:cBhvr>
                                      <p:tavLst>
                                        <p:tav tm="0">
                                          <p:val>
                                            <p:fltVal val="0"/>
                                          </p:val>
                                        </p:tav>
                                        <p:tav tm="100000">
                                          <p:val>
                                            <p:strVal val="#ppt_h"/>
                                          </p:val>
                                        </p:tav>
                                      </p:tavLst>
                                    </p:anim>
                                    <p:animEffect transition="in" filter="fade">
                                      <p:cBhvr>
                                        <p:cTn id="363" dur="1000"/>
                                        <p:tgtEl>
                                          <p:spTgt spid="101"/>
                                        </p:tgtEl>
                                      </p:cBhvr>
                                    </p:animEffect>
                                  </p:childTnLst>
                                </p:cTn>
                              </p:par>
                            </p:childTnLst>
                          </p:cTn>
                        </p:par>
                      </p:childTnLst>
                    </p:cTn>
                  </p:par>
                </p:childTnLst>
              </p:cTn>
              <p:nextCondLst>
                <p:cond evt="onClick" delay="0">
                  <p:tgtEl>
                    <p:spTgt spid="19"/>
                  </p:tgtEl>
                </p:cond>
              </p:nextCondLst>
            </p:seq>
            <p:seq concurrent="1" nextAc="seek">
              <p:cTn id="364" restart="whenNotActive" fill="hold" evtFilter="cancelBubble" nodeType="interactiveSeq">
                <p:stCondLst>
                  <p:cond evt="onClick" delay="0">
                    <p:tgtEl>
                      <p:spTgt spid="20"/>
                    </p:tgtEl>
                  </p:cond>
                </p:stCondLst>
                <p:endSync evt="end" delay="0">
                  <p:rtn val="all"/>
                </p:endSync>
                <p:childTnLst>
                  <p:par>
                    <p:cTn id="365" fill="hold">
                      <p:stCondLst>
                        <p:cond delay="0"/>
                      </p:stCondLst>
                      <p:childTnLst>
                        <p:par>
                          <p:cTn id="366" fill="hold">
                            <p:stCondLst>
                              <p:cond delay="0"/>
                            </p:stCondLst>
                            <p:childTnLst>
                              <p:par>
                                <p:cTn id="367" presetID="53" presetClass="entr" presetSubtype="0" fill="hold" grpId="0" nodeType="clickEffect">
                                  <p:stCondLst>
                                    <p:cond delay="0"/>
                                  </p:stCondLst>
                                  <p:childTnLst>
                                    <p:set>
                                      <p:cBhvr>
                                        <p:cTn id="368" dur="1" fill="hold">
                                          <p:stCondLst>
                                            <p:cond delay="0"/>
                                          </p:stCondLst>
                                        </p:cTn>
                                        <p:tgtEl>
                                          <p:spTgt spid="103"/>
                                        </p:tgtEl>
                                        <p:attrNameLst>
                                          <p:attrName>style.visibility</p:attrName>
                                        </p:attrNameLst>
                                      </p:cBhvr>
                                      <p:to>
                                        <p:strVal val="visible"/>
                                      </p:to>
                                    </p:set>
                                    <p:anim calcmode="lin" valueType="num">
                                      <p:cBhvr>
                                        <p:cTn id="369" dur="1000" fill="hold"/>
                                        <p:tgtEl>
                                          <p:spTgt spid="103"/>
                                        </p:tgtEl>
                                        <p:attrNameLst>
                                          <p:attrName>ppt_w</p:attrName>
                                        </p:attrNameLst>
                                      </p:cBhvr>
                                      <p:tavLst>
                                        <p:tav tm="0">
                                          <p:val>
                                            <p:fltVal val="0"/>
                                          </p:val>
                                        </p:tav>
                                        <p:tav tm="100000">
                                          <p:val>
                                            <p:strVal val="#ppt_w"/>
                                          </p:val>
                                        </p:tav>
                                      </p:tavLst>
                                    </p:anim>
                                    <p:anim calcmode="lin" valueType="num">
                                      <p:cBhvr>
                                        <p:cTn id="370" dur="1000" fill="hold"/>
                                        <p:tgtEl>
                                          <p:spTgt spid="103"/>
                                        </p:tgtEl>
                                        <p:attrNameLst>
                                          <p:attrName>ppt_h</p:attrName>
                                        </p:attrNameLst>
                                      </p:cBhvr>
                                      <p:tavLst>
                                        <p:tav tm="0">
                                          <p:val>
                                            <p:fltVal val="0"/>
                                          </p:val>
                                        </p:tav>
                                        <p:tav tm="100000">
                                          <p:val>
                                            <p:strVal val="#ppt_h"/>
                                          </p:val>
                                        </p:tav>
                                      </p:tavLst>
                                    </p:anim>
                                    <p:animEffect transition="in" filter="fade">
                                      <p:cBhvr>
                                        <p:cTn id="371" dur="1000"/>
                                        <p:tgtEl>
                                          <p:spTgt spid="103"/>
                                        </p:tgtEl>
                                      </p:cBhvr>
                                    </p:animEffect>
                                  </p:childTnLst>
                                </p:cTn>
                              </p:par>
                            </p:childTnLst>
                          </p:cTn>
                        </p:par>
                      </p:childTnLst>
                    </p:cTn>
                  </p:par>
                </p:childTnLst>
              </p:cTn>
              <p:nextCondLst>
                <p:cond evt="onClick" delay="0">
                  <p:tgtEl>
                    <p:spTgt spid="20"/>
                  </p:tgtEl>
                </p:cond>
              </p:nextCondLst>
            </p:seq>
            <p:seq concurrent="1" nextAc="seek">
              <p:cTn id="372" restart="whenNotActive" fill="hold" evtFilter="cancelBubble" nodeType="interactiveSeq">
                <p:stCondLst>
                  <p:cond evt="onClick" delay="0">
                    <p:tgtEl>
                      <p:spTgt spid="21"/>
                    </p:tgtEl>
                  </p:cond>
                </p:stCondLst>
                <p:endSync evt="end" delay="0">
                  <p:rtn val="all"/>
                </p:endSync>
                <p:childTnLst>
                  <p:par>
                    <p:cTn id="373" fill="hold">
                      <p:stCondLst>
                        <p:cond delay="0"/>
                      </p:stCondLst>
                      <p:childTnLst>
                        <p:par>
                          <p:cTn id="374" fill="hold">
                            <p:stCondLst>
                              <p:cond delay="0"/>
                            </p:stCondLst>
                            <p:childTnLst>
                              <p:par>
                                <p:cTn id="375" presetID="53" presetClass="entr" presetSubtype="0" fill="hold" grpId="0" nodeType="clickEffect">
                                  <p:stCondLst>
                                    <p:cond delay="0"/>
                                  </p:stCondLst>
                                  <p:childTnLst>
                                    <p:set>
                                      <p:cBhvr>
                                        <p:cTn id="376" dur="1" fill="hold">
                                          <p:stCondLst>
                                            <p:cond delay="0"/>
                                          </p:stCondLst>
                                        </p:cTn>
                                        <p:tgtEl>
                                          <p:spTgt spid="105"/>
                                        </p:tgtEl>
                                        <p:attrNameLst>
                                          <p:attrName>style.visibility</p:attrName>
                                        </p:attrNameLst>
                                      </p:cBhvr>
                                      <p:to>
                                        <p:strVal val="visible"/>
                                      </p:to>
                                    </p:set>
                                    <p:anim calcmode="lin" valueType="num">
                                      <p:cBhvr>
                                        <p:cTn id="377" dur="500" fill="hold"/>
                                        <p:tgtEl>
                                          <p:spTgt spid="105"/>
                                        </p:tgtEl>
                                        <p:attrNameLst>
                                          <p:attrName>ppt_w</p:attrName>
                                        </p:attrNameLst>
                                      </p:cBhvr>
                                      <p:tavLst>
                                        <p:tav tm="0">
                                          <p:val>
                                            <p:fltVal val="0"/>
                                          </p:val>
                                        </p:tav>
                                        <p:tav tm="100000">
                                          <p:val>
                                            <p:strVal val="#ppt_w"/>
                                          </p:val>
                                        </p:tav>
                                      </p:tavLst>
                                    </p:anim>
                                    <p:anim calcmode="lin" valueType="num">
                                      <p:cBhvr>
                                        <p:cTn id="378" dur="500" fill="hold"/>
                                        <p:tgtEl>
                                          <p:spTgt spid="105"/>
                                        </p:tgtEl>
                                        <p:attrNameLst>
                                          <p:attrName>ppt_h</p:attrName>
                                        </p:attrNameLst>
                                      </p:cBhvr>
                                      <p:tavLst>
                                        <p:tav tm="0">
                                          <p:val>
                                            <p:fltVal val="0"/>
                                          </p:val>
                                        </p:tav>
                                        <p:tav tm="100000">
                                          <p:val>
                                            <p:strVal val="#ppt_h"/>
                                          </p:val>
                                        </p:tav>
                                      </p:tavLst>
                                    </p:anim>
                                    <p:animEffect transition="in" filter="fade">
                                      <p:cBhvr>
                                        <p:cTn id="379" dur="500"/>
                                        <p:tgtEl>
                                          <p:spTgt spid="105"/>
                                        </p:tgtEl>
                                      </p:cBhvr>
                                    </p:animEffect>
                                  </p:childTnLst>
                                </p:cTn>
                              </p:par>
                            </p:childTnLst>
                          </p:cTn>
                        </p:par>
                      </p:childTnLst>
                    </p:cTn>
                  </p:par>
                </p:childTnLst>
              </p:cTn>
              <p:nextCondLst>
                <p:cond evt="onClick" delay="0">
                  <p:tgtEl>
                    <p:spTgt spid="21"/>
                  </p:tgtEl>
                </p:cond>
              </p:nextCondLst>
            </p:seq>
            <p:seq concurrent="1" nextAc="seek">
              <p:cTn id="380" restart="whenNotActive" fill="hold" evtFilter="cancelBubble" nodeType="interactiveSeq">
                <p:stCondLst>
                  <p:cond evt="onClick" delay="0">
                    <p:tgtEl>
                      <p:spTgt spid="22"/>
                    </p:tgtEl>
                  </p:cond>
                </p:stCondLst>
                <p:endSync evt="end" delay="0">
                  <p:rtn val="all"/>
                </p:endSync>
                <p:childTnLst>
                  <p:par>
                    <p:cTn id="381" fill="hold">
                      <p:stCondLst>
                        <p:cond delay="0"/>
                      </p:stCondLst>
                      <p:childTnLst>
                        <p:par>
                          <p:cTn id="382" fill="hold">
                            <p:stCondLst>
                              <p:cond delay="0"/>
                            </p:stCondLst>
                            <p:childTnLst>
                              <p:par>
                                <p:cTn id="383" presetID="53" presetClass="entr" presetSubtype="0" fill="hold" grpId="0" nodeType="clickEffect">
                                  <p:stCondLst>
                                    <p:cond delay="0"/>
                                  </p:stCondLst>
                                  <p:childTnLst>
                                    <p:set>
                                      <p:cBhvr>
                                        <p:cTn id="384" dur="1" fill="hold">
                                          <p:stCondLst>
                                            <p:cond delay="0"/>
                                          </p:stCondLst>
                                        </p:cTn>
                                        <p:tgtEl>
                                          <p:spTgt spid="102"/>
                                        </p:tgtEl>
                                        <p:attrNameLst>
                                          <p:attrName>style.visibility</p:attrName>
                                        </p:attrNameLst>
                                      </p:cBhvr>
                                      <p:to>
                                        <p:strVal val="visible"/>
                                      </p:to>
                                    </p:set>
                                    <p:anim calcmode="lin" valueType="num">
                                      <p:cBhvr>
                                        <p:cTn id="385" dur="1000" fill="hold"/>
                                        <p:tgtEl>
                                          <p:spTgt spid="102"/>
                                        </p:tgtEl>
                                        <p:attrNameLst>
                                          <p:attrName>ppt_w</p:attrName>
                                        </p:attrNameLst>
                                      </p:cBhvr>
                                      <p:tavLst>
                                        <p:tav tm="0">
                                          <p:val>
                                            <p:fltVal val="0"/>
                                          </p:val>
                                        </p:tav>
                                        <p:tav tm="100000">
                                          <p:val>
                                            <p:strVal val="#ppt_w"/>
                                          </p:val>
                                        </p:tav>
                                      </p:tavLst>
                                    </p:anim>
                                    <p:anim calcmode="lin" valueType="num">
                                      <p:cBhvr>
                                        <p:cTn id="386" dur="1000" fill="hold"/>
                                        <p:tgtEl>
                                          <p:spTgt spid="102"/>
                                        </p:tgtEl>
                                        <p:attrNameLst>
                                          <p:attrName>ppt_h</p:attrName>
                                        </p:attrNameLst>
                                      </p:cBhvr>
                                      <p:tavLst>
                                        <p:tav tm="0">
                                          <p:val>
                                            <p:fltVal val="0"/>
                                          </p:val>
                                        </p:tav>
                                        <p:tav tm="100000">
                                          <p:val>
                                            <p:strVal val="#ppt_h"/>
                                          </p:val>
                                        </p:tav>
                                      </p:tavLst>
                                    </p:anim>
                                    <p:animEffect transition="in" filter="fade">
                                      <p:cBhvr>
                                        <p:cTn id="387" dur="1000"/>
                                        <p:tgtEl>
                                          <p:spTgt spid="102"/>
                                        </p:tgtEl>
                                      </p:cBhvr>
                                    </p:animEffect>
                                  </p:childTnLst>
                                </p:cTn>
                              </p:par>
                            </p:childTnLst>
                          </p:cTn>
                        </p:par>
                      </p:childTnLst>
                    </p:cTn>
                  </p:par>
                </p:childTnLst>
              </p:cTn>
              <p:nextCondLst>
                <p:cond evt="onClick" delay="0">
                  <p:tgtEl>
                    <p:spTgt spid="22"/>
                  </p:tgtEl>
                </p:cond>
              </p:nextCondLst>
            </p:seq>
            <p:seq concurrent="1" nextAc="seek">
              <p:cTn id="388" restart="whenNotActive" fill="hold" evtFilter="cancelBubble" nodeType="interactiveSeq">
                <p:stCondLst>
                  <p:cond evt="onClick" delay="0">
                    <p:tgtEl>
                      <p:spTgt spid="23"/>
                    </p:tgtEl>
                  </p:cond>
                </p:stCondLst>
                <p:endSync evt="end" delay="0">
                  <p:rtn val="all"/>
                </p:endSync>
                <p:childTnLst>
                  <p:par>
                    <p:cTn id="389" fill="hold">
                      <p:stCondLst>
                        <p:cond delay="0"/>
                      </p:stCondLst>
                      <p:childTnLst>
                        <p:par>
                          <p:cTn id="390" fill="hold">
                            <p:stCondLst>
                              <p:cond delay="0"/>
                            </p:stCondLst>
                            <p:childTnLst>
                              <p:par>
                                <p:cTn id="391" presetID="53" presetClass="entr" presetSubtype="0" fill="hold" grpId="0" nodeType="clickEffect">
                                  <p:stCondLst>
                                    <p:cond delay="0"/>
                                  </p:stCondLst>
                                  <p:childTnLst>
                                    <p:set>
                                      <p:cBhvr>
                                        <p:cTn id="392" dur="1" fill="hold">
                                          <p:stCondLst>
                                            <p:cond delay="0"/>
                                          </p:stCondLst>
                                        </p:cTn>
                                        <p:tgtEl>
                                          <p:spTgt spid="100"/>
                                        </p:tgtEl>
                                        <p:attrNameLst>
                                          <p:attrName>style.visibility</p:attrName>
                                        </p:attrNameLst>
                                      </p:cBhvr>
                                      <p:to>
                                        <p:strVal val="visible"/>
                                      </p:to>
                                    </p:set>
                                    <p:anim calcmode="lin" valueType="num">
                                      <p:cBhvr>
                                        <p:cTn id="393" dur="1000" fill="hold"/>
                                        <p:tgtEl>
                                          <p:spTgt spid="100"/>
                                        </p:tgtEl>
                                        <p:attrNameLst>
                                          <p:attrName>ppt_w</p:attrName>
                                        </p:attrNameLst>
                                      </p:cBhvr>
                                      <p:tavLst>
                                        <p:tav tm="0">
                                          <p:val>
                                            <p:fltVal val="0"/>
                                          </p:val>
                                        </p:tav>
                                        <p:tav tm="100000">
                                          <p:val>
                                            <p:strVal val="#ppt_w"/>
                                          </p:val>
                                        </p:tav>
                                      </p:tavLst>
                                    </p:anim>
                                    <p:anim calcmode="lin" valueType="num">
                                      <p:cBhvr>
                                        <p:cTn id="394" dur="1000" fill="hold"/>
                                        <p:tgtEl>
                                          <p:spTgt spid="100"/>
                                        </p:tgtEl>
                                        <p:attrNameLst>
                                          <p:attrName>ppt_h</p:attrName>
                                        </p:attrNameLst>
                                      </p:cBhvr>
                                      <p:tavLst>
                                        <p:tav tm="0">
                                          <p:val>
                                            <p:fltVal val="0"/>
                                          </p:val>
                                        </p:tav>
                                        <p:tav tm="100000">
                                          <p:val>
                                            <p:strVal val="#ppt_h"/>
                                          </p:val>
                                        </p:tav>
                                      </p:tavLst>
                                    </p:anim>
                                    <p:animEffect transition="in" filter="fade">
                                      <p:cBhvr>
                                        <p:cTn id="395" dur="1000"/>
                                        <p:tgtEl>
                                          <p:spTgt spid="100"/>
                                        </p:tgtEl>
                                      </p:cBhvr>
                                    </p:animEffect>
                                  </p:childTnLst>
                                </p:cTn>
                              </p:par>
                            </p:childTnLst>
                          </p:cTn>
                        </p:par>
                      </p:childTnLst>
                    </p:cTn>
                  </p:par>
                </p:childTnLst>
              </p:cTn>
              <p:nextCondLst>
                <p:cond evt="onClick" delay="0">
                  <p:tgtEl>
                    <p:spTgt spid="23"/>
                  </p:tgtEl>
                </p:cond>
              </p:nextCondLst>
            </p:seq>
            <p:seq concurrent="1" nextAc="seek">
              <p:cTn id="396" restart="whenNotActive" fill="hold" evtFilter="cancelBubble" nodeType="interactiveSeq">
                <p:stCondLst>
                  <p:cond evt="onClick" delay="0">
                    <p:tgtEl>
                      <p:spTgt spid="24"/>
                    </p:tgtEl>
                  </p:cond>
                </p:stCondLst>
                <p:endSync evt="end" delay="0">
                  <p:rtn val="all"/>
                </p:endSync>
                <p:childTnLst>
                  <p:par>
                    <p:cTn id="397" fill="hold">
                      <p:stCondLst>
                        <p:cond delay="0"/>
                      </p:stCondLst>
                      <p:childTnLst>
                        <p:par>
                          <p:cTn id="398" fill="hold">
                            <p:stCondLst>
                              <p:cond delay="0"/>
                            </p:stCondLst>
                            <p:childTnLst>
                              <p:par>
                                <p:cTn id="399" presetID="53" presetClass="entr" presetSubtype="0" fill="hold" grpId="0" nodeType="clickEffect">
                                  <p:stCondLst>
                                    <p:cond delay="0"/>
                                  </p:stCondLst>
                                  <p:childTnLst>
                                    <p:set>
                                      <p:cBhvr>
                                        <p:cTn id="400" dur="1" fill="hold">
                                          <p:stCondLst>
                                            <p:cond delay="0"/>
                                          </p:stCondLst>
                                        </p:cTn>
                                        <p:tgtEl>
                                          <p:spTgt spid="104"/>
                                        </p:tgtEl>
                                        <p:attrNameLst>
                                          <p:attrName>style.visibility</p:attrName>
                                        </p:attrNameLst>
                                      </p:cBhvr>
                                      <p:to>
                                        <p:strVal val="visible"/>
                                      </p:to>
                                    </p:set>
                                    <p:anim calcmode="lin" valueType="num">
                                      <p:cBhvr>
                                        <p:cTn id="401" dur="500" fill="hold"/>
                                        <p:tgtEl>
                                          <p:spTgt spid="104"/>
                                        </p:tgtEl>
                                        <p:attrNameLst>
                                          <p:attrName>ppt_w</p:attrName>
                                        </p:attrNameLst>
                                      </p:cBhvr>
                                      <p:tavLst>
                                        <p:tav tm="0">
                                          <p:val>
                                            <p:fltVal val="0"/>
                                          </p:val>
                                        </p:tav>
                                        <p:tav tm="100000">
                                          <p:val>
                                            <p:strVal val="#ppt_w"/>
                                          </p:val>
                                        </p:tav>
                                      </p:tavLst>
                                    </p:anim>
                                    <p:anim calcmode="lin" valueType="num">
                                      <p:cBhvr>
                                        <p:cTn id="402" dur="500" fill="hold"/>
                                        <p:tgtEl>
                                          <p:spTgt spid="104"/>
                                        </p:tgtEl>
                                        <p:attrNameLst>
                                          <p:attrName>ppt_h</p:attrName>
                                        </p:attrNameLst>
                                      </p:cBhvr>
                                      <p:tavLst>
                                        <p:tav tm="0">
                                          <p:val>
                                            <p:fltVal val="0"/>
                                          </p:val>
                                        </p:tav>
                                        <p:tav tm="100000">
                                          <p:val>
                                            <p:strVal val="#ppt_h"/>
                                          </p:val>
                                        </p:tav>
                                      </p:tavLst>
                                    </p:anim>
                                    <p:animEffect transition="in" filter="fade">
                                      <p:cBhvr>
                                        <p:cTn id="403" dur="500"/>
                                        <p:tgtEl>
                                          <p:spTgt spid="104"/>
                                        </p:tgtEl>
                                      </p:cBhvr>
                                    </p:animEffect>
                                  </p:childTnLst>
                                </p:cTn>
                              </p:par>
                            </p:childTnLst>
                          </p:cTn>
                        </p:par>
                      </p:childTnLst>
                    </p:cTn>
                  </p:par>
                </p:childTnLst>
              </p:cTn>
              <p:nextCondLst>
                <p:cond evt="onClick" delay="0">
                  <p:tgtEl>
                    <p:spTgt spid="24"/>
                  </p:tgtEl>
                </p:cond>
              </p:nextCondLst>
            </p:seq>
            <p:seq concurrent="1" nextAc="seek">
              <p:cTn id="404" restart="whenNotActive" fill="hold" evtFilter="cancelBubble" nodeType="interactiveSeq">
                <p:stCondLst>
                  <p:cond evt="onClick" delay="0">
                    <p:tgtEl>
                      <p:spTgt spid="25"/>
                    </p:tgtEl>
                  </p:cond>
                </p:stCondLst>
                <p:endSync evt="end" delay="0">
                  <p:rtn val="all"/>
                </p:endSync>
                <p:childTnLst>
                  <p:par>
                    <p:cTn id="405" fill="hold">
                      <p:stCondLst>
                        <p:cond delay="0"/>
                      </p:stCondLst>
                      <p:childTnLst>
                        <p:par>
                          <p:cTn id="406" fill="hold">
                            <p:stCondLst>
                              <p:cond delay="0"/>
                            </p:stCondLst>
                            <p:childTnLst>
                              <p:par>
                                <p:cTn id="407" presetID="53" presetClass="entr" presetSubtype="0" fill="hold" grpId="0" nodeType="clickEffect">
                                  <p:stCondLst>
                                    <p:cond delay="0"/>
                                  </p:stCondLst>
                                  <p:childTnLst>
                                    <p:set>
                                      <p:cBhvr>
                                        <p:cTn id="408" dur="1" fill="hold">
                                          <p:stCondLst>
                                            <p:cond delay="0"/>
                                          </p:stCondLst>
                                        </p:cTn>
                                        <p:tgtEl>
                                          <p:spTgt spid="109"/>
                                        </p:tgtEl>
                                        <p:attrNameLst>
                                          <p:attrName>style.visibility</p:attrName>
                                        </p:attrNameLst>
                                      </p:cBhvr>
                                      <p:to>
                                        <p:strVal val="visible"/>
                                      </p:to>
                                    </p:set>
                                    <p:anim calcmode="lin" valueType="num">
                                      <p:cBhvr>
                                        <p:cTn id="409" dur="500" fill="hold"/>
                                        <p:tgtEl>
                                          <p:spTgt spid="109"/>
                                        </p:tgtEl>
                                        <p:attrNameLst>
                                          <p:attrName>ppt_w</p:attrName>
                                        </p:attrNameLst>
                                      </p:cBhvr>
                                      <p:tavLst>
                                        <p:tav tm="0">
                                          <p:val>
                                            <p:fltVal val="0"/>
                                          </p:val>
                                        </p:tav>
                                        <p:tav tm="100000">
                                          <p:val>
                                            <p:strVal val="#ppt_w"/>
                                          </p:val>
                                        </p:tav>
                                      </p:tavLst>
                                    </p:anim>
                                    <p:anim calcmode="lin" valueType="num">
                                      <p:cBhvr>
                                        <p:cTn id="410" dur="500" fill="hold"/>
                                        <p:tgtEl>
                                          <p:spTgt spid="109"/>
                                        </p:tgtEl>
                                        <p:attrNameLst>
                                          <p:attrName>ppt_h</p:attrName>
                                        </p:attrNameLst>
                                      </p:cBhvr>
                                      <p:tavLst>
                                        <p:tav tm="0">
                                          <p:val>
                                            <p:fltVal val="0"/>
                                          </p:val>
                                        </p:tav>
                                        <p:tav tm="100000">
                                          <p:val>
                                            <p:strVal val="#ppt_h"/>
                                          </p:val>
                                        </p:tav>
                                      </p:tavLst>
                                    </p:anim>
                                    <p:animEffect transition="in" filter="fade">
                                      <p:cBhvr>
                                        <p:cTn id="411" dur="500"/>
                                        <p:tgtEl>
                                          <p:spTgt spid="109"/>
                                        </p:tgtEl>
                                      </p:cBhvr>
                                    </p:animEffect>
                                  </p:childTnLst>
                                </p:cTn>
                              </p:par>
                            </p:childTnLst>
                          </p:cTn>
                        </p:par>
                      </p:childTnLst>
                    </p:cTn>
                  </p:par>
                </p:childTnLst>
              </p:cTn>
              <p:nextCondLst>
                <p:cond evt="onClick" delay="0">
                  <p:tgtEl>
                    <p:spTgt spid="25"/>
                  </p:tgtEl>
                </p:cond>
              </p:nextCondLst>
            </p:seq>
            <p:seq concurrent="1" nextAc="seek">
              <p:cTn id="412" restart="whenNotActive" fill="hold" evtFilter="cancelBubble" nodeType="interactiveSeq">
                <p:stCondLst>
                  <p:cond evt="onClick" delay="0">
                    <p:tgtEl>
                      <p:spTgt spid="26"/>
                    </p:tgtEl>
                  </p:cond>
                </p:stCondLst>
                <p:endSync evt="end" delay="0">
                  <p:rtn val="all"/>
                </p:endSync>
                <p:childTnLst>
                  <p:par>
                    <p:cTn id="413" fill="hold">
                      <p:stCondLst>
                        <p:cond delay="0"/>
                      </p:stCondLst>
                      <p:childTnLst>
                        <p:par>
                          <p:cTn id="414" fill="hold">
                            <p:stCondLst>
                              <p:cond delay="0"/>
                            </p:stCondLst>
                            <p:childTnLst>
                              <p:par>
                                <p:cTn id="415" presetID="53" presetClass="entr" presetSubtype="0" fill="hold" grpId="0" nodeType="clickEffect">
                                  <p:stCondLst>
                                    <p:cond delay="0"/>
                                  </p:stCondLst>
                                  <p:childTnLst>
                                    <p:set>
                                      <p:cBhvr>
                                        <p:cTn id="416" dur="1" fill="hold">
                                          <p:stCondLst>
                                            <p:cond delay="0"/>
                                          </p:stCondLst>
                                        </p:cTn>
                                        <p:tgtEl>
                                          <p:spTgt spid="132"/>
                                        </p:tgtEl>
                                        <p:attrNameLst>
                                          <p:attrName>style.visibility</p:attrName>
                                        </p:attrNameLst>
                                      </p:cBhvr>
                                      <p:to>
                                        <p:strVal val="visible"/>
                                      </p:to>
                                    </p:set>
                                    <p:anim calcmode="lin" valueType="num">
                                      <p:cBhvr>
                                        <p:cTn id="417" dur="1000" fill="hold"/>
                                        <p:tgtEl>
                                          <p:spTgt spid="132"/>
                                        </p:tgtEl>
                                        <p:attrNameLst>
                                          <p:attrName>ppt_w</p:attrName>
                                        </p:attrNameLst>
                                      </p:cBhvr>
                                      <p:tavLst>
                                        <p:tav tm="0">
                                          <p:val>
                                            <p:fltVal val="0"/>
                                          </p:val>
                                        </p:tav>
                                        <p:tav tm="100000">
                                          <p:val>
                                            <p:strVal val="#ppt_w"/>
                                          </p:val>
                                        </p:tav>
                                      </p:tavLst>
                                    </p:anim>
                                    <p:anim calcmode="lin" valueType="num">
                                      <p:cBhvr>
                                        <p:cTn id="418" dur="1000" fill="hold"/>
                                        <p:tgtEl>
                                          <p:spTgt spid="132"/>
                                        </p:tgtEl>
                                        <p:attrNameLst>
                                          <p:attrName>ppt_h</p:attrName>
                                        </p:attrNameLst>
                                      </p:cBhvr>
                                      <p:tavLst>
                                        <p:tav tm="0">
                                          <p:val>
                                            <p:fltVal val="0"/>
                                          </p:val>
                                        </p:tav>
                                        <p:tav tm="100000">
                                          <p:val>
                                            <p:strVal val="#ppt_h"/>
                                          </p:val>
                                        </p:tav>
                                      </p:tavLst>
                                    </p:anim>
                                    <p:animEffect transition="in" filter="fade">
                                      <p:cBhvr>
                                        <p:cTn id="419" dur="1000"/>
                                        <p:tgtEl>
                                          <p:spTgt spid="132"/>
                                        </p:tgtEl>
                                      </p:cBhvr>
                                    </p:animEffect>
                                  </p:childTnLst>
                                </p:cTn>
                              </p:par>
                            </p:childTnLst>
                          </p:cTn>
                        </p:par>
                      </p:childTnLst>
                    </p:cTn>
                  </p:par>
                </p:childTnLst>
              </p:cTn>
              <p:nextCondLst>
                <p:cond evt="onClick" delay="0">
                  <p:tgtEl>
                    <p:spTgt spid="26"/>
                  </p:tgtEl>
                </p:cond>
              </p:nextCondLst>
            </p:seq>
            <p:seq concurrent="1" nextAc="seek">
              <p:cTn id="420" restart="whenNotActive" fill="hold" evtFilter="cancelBubble" nodeType="interactiveSeq">
                <p:stCondLst>
                  <p:cond evt="onClick" delay="0">
                    <p:tgtEl>
                      <p:spTgt spid="27"/>
                    </p:tgtEl>
                  </p:cond>
                </p:stCondLst>
                <p:endSync evt="end" delay="0">
                  <p:rtn val="all"/>
                </p:endSync>
                <p:childTnLst>
                  <p:par>
                    <p:cTn id="421" fill="hold">
                      <p:stCondLst>
                        <p:cond delay="0"/>
                      </p:stCondLst>
                      <p:childTnLst>
                        <p:par>
                          <p:cTn id="422" fill="hold">
                            <p:stCondLst>
                              <p:cond delay="0"/>
                            </p:stCondLst>
                            <p:childTnLst>
                              <p:par>
                                <p:cTn id="423" presetID="53" presetClass="entr" presetSubtype="0" fill="hold" grpId="0" nodeType="clickEffect">
                                  <p:stCondLst>
                                    <p:cond delay="0"/>
                                  </p:stCondLst>
                                  <p:childTnLst>
                                    <p:set>
                                      <p:cBhvr>
                                        <p:cTn id="424" dur="1" fill="hold">
                                          <p:stCondLst>
                                            <p:cond delay="0"/>
                                          </p:stCondLst>
                                        </p:cTn>
                                        <p:tgtEl>
                                          <p:spTgt spid="134"/>
                                        </p:tgtEl>
                                        <p:attrNameLst>
                                          <p:attrName>style.visibility</p:attrName>
                                        </p:attrNameLst>
                                      </p:cBhvr>
                                      <p:to>
                                        <p:strVal val="visible"/>
                                      </p:to>
                                    </p:set>
                                    <p:anim calcmode="lin" valueType="num">
                                      <p:cBhvr>
                                        <p:cTn id="425" dur="1000" fill="hold"/>
                                        <p:tgtEl>
                                          <p:spTgt spid="134"/>
                                        </p:tgtEl>
                                        <p:attrNameLst>
                                          <p:attrName>ppt_w</p:attrName>
                                        </p:attrNameLst>
                                      </p:cBhvr>
                                      <p:tavLst>
                                        <p:tav tm="0">
                                          <p:val>
                                            <p:fltVal val="0"/>
                                          </p:val>
                                        </p:tav>
                                        <p:tav tm="100000">
                                          <p:val>
                                            <p:strVal val="#ppt_w"/>
                                          </p:val>
                                        </p:tav>
                                      </p:tavLst>
                                    </p:anim>
                                    <p:anim calcmode="lin" valueType="num">
                                      <p:cBhvr>
                                        <p:cTn id="426" dur="1000" fill="hold"/>
                                        <p:tgtEl>
                                          <p:spTgt spid="134"/>
                                        </p:tgtEl>
                                        <p:attrNameLst>
                                          <p:attrName>ppt_h</p:attrName>
                                        </p:attrNameLst>
                                      </p:cBhvr>
                                      <p:tavLst>
                                        <p:tav tm="0">
                                          <p:val>
                                            <p:fltVal val="0"/>
                                          </p:val>
                                        </p:tav>
                                        <p:tav tm="100000">
                                          <p:val>
                                            <p:strVal val="#ppt_h"/>
                                          </p:val>
                                        </p:tav>
                                      </p:tavLst>
                                    </p:anim>
                                    <p:animEffect transition="in" filter="fade">
                                      <p:cBhvr>
                                        <p:cTn id="427" dur="1000"/>
                                        <p:tgtEl>
                                          <p:spTgt spid="134"/>
                                        </p:tgtEl>
                                      </p:cBhvr>
                                    </p:animEffect>
                                  </p:childTnLst>
                                </p:cTn>
                              </p:par>
                            </p:childTnLst>
                          </p:cTn>
                        </p:par>
                      </p:childTnLst>
                    </p:cTn>
                  </p:par>
                </p:childTnLst>
              </p:cTn>
              <p:nextCondLst>
                <p:cond evt="onClick" delay="0">
                  <p:tgtEl>
                    <p:spTgt spid="27"/>
                  </p:tgtEl>
                </p:cond>
              </p:nextCondLst>
            </p:seq>
            <p:seq concurrent="1" nextAc="seek">
              <p:cTn id="428" restart="whenNotActive" fill="hold" evtFilter="cancelBubble" nodeType="interactiveSeq">
                <p:stCondLst>
                  <p:cond evt="onClick" delay="0">
                    <p:tgtEl>
                      <p:spTgt spid="28"/>
                    </p:tgtEl>
                  </p:cond>
                </p:stCondLst>
                <p:endSync evt="end" delay="0">
                  <p:rtn val="all"/>
                </p:endSync>
                <p:childTnLst>
                  <p:par>
                    <p:cTn id="429" fill="hold">
                      <p:stCondLst>
                        <p:cond delay="0"/>
                      </p:stCondLst>
                      <p:childTnLst>
                        <p:par>
                          <p:cTn id="430" fill="hold">
                            <p:stCondLst>
                              <p:cond delay="0"/>
                            </p:stCondLst>
                            <p:childTnLst>
                              <p:par>
                                <p:cTn id="431" presetID="53" presetClass="entr" presetSubtype="0" fill="hold" grpId="0" nodeType="clickEffect">
                                  <p:stCondLst>
                                    <p:cond delay="0"/>
                                  </p:stCondLst>
                                  <p:childTnLst>
                                    <p:set>
                                      <p:cBhvr>
                                        <p:cTn id="432" dur="1" fill="hold">
                                          <p:stCondLst>
                                            <p:cond delay="0"/>
                                          </p:stCondLst>
                                        </p:cTn>
                                        <p:tgtEl>
                                          <p:spTgt spid="136"/>
                                        </p:tgtEl>
                                        <p:attrNameLst>
                                          <p:attrName>style.visibility</p:attrName>
                                        </p:attrNameLst>
                                      </p:cBhvr>
                                      <p:to>
                                        <p:strVal val="visible"/>
                                      </p:to>
                                    </p:set>
                                    <p:anim calcmode="lin" valueType="num">
                                      <p:cBhvr>
                                        <p:cTn id="433" dur="1000" fill="hold"/>
                                        <p:tgtEl>
                                          <p:spTgt spid="136"/>
                                        </p:tgtEl>
                                        <p:attrNameLst>
                                          <p:attrName>ppt_w</p:attrName>
                                        </p:attrNameLst>
                                      </p:cBhvr>
                                      <p:tavLst>
                                        <p:tav tm="0">
                                          <p:val>
                                            <p:fltVal val="0"/>
                                          </p:val>
                                        </p:tav>
                                        <p:tav tm="100000">
                                          <p:val>
                                            <p:strVal val="#ppt_w"/>
                                          </p:val>
                                        </p:tav>
                                      </p:tavLst>
                                    </p:anim>
                                    <p:anim calcmode="lin" valueType="num">
                                      <p:cBhvr>
                                        <p:cTn id="434" dur="1000" fill="hold"/>
                                        <p:tgtEl>
                                          <p:spTgt spid="136"/>
                                        </p:tgtEl>
                                        <p:attrNameLst>
                                          <p:attrName>ppt_h</p:attrName>
                                        </p:attrNameLst>
                                      </p:cBhvr>
                                      <p:tavLst>
                                        <p:tav tm="0">
                                          <p:val>
                                            <p:fltVal val="0"/>
                                          </p:val>
                                        </p:tav>
                                        <p:tav tm="100000">
                                          <p:val>
                                            <p:strVal val="#ppt_h"/>
                                          </p:val>
                                        </p:tav>
                                      </p:tavLst>
                                    </p:anim>
                                    <p:animEffect transition="in" filter="fade">
                                      <p:cBhvr>
                                        <p:cTn id="435" dur="1000"/>
                                        <p:tgtEl>
                                          <p:spTgt spid="136"/>
                                        </p:tgtEl>
                                      </p:cBhvr>
                                    </p:animEffect>
                                  </p:childTnLst>
                                </p:cTn>
                              </p:par>
                            </p:childTnLst>
                          </p:cTn>
                        </p:par>
                      </p:childTnLst>
                    </p:cTn>
                  </p:par>
                </p:childTnLst>
              </p:cTn>
              <p:nextCondLst>
                <p:cond evt="onClick" delay="0">
                  <p:tgtEl>
                    <p:spTgt spid="28"/>
                  </p:tgtEl>
                </p:cond>
              </p:nextCondLst>
            </p:seq>
            <p:seq concurrent="1" nextAc="seek">
              <p:cTn id="436" restart="whenNotActive" fill="hold" evtFilter="cancelBubble" nodeType="interactiveSeq">
                <p:stCondLst>
                  <p:cond evt="onClick" delay="0">
                    <p:tgtEl>
                      <p:spTgt spid="29"/>
                    </p:tgtEl>
                  </p:cond>
                </p:stCondLst>
                <p:endSync evt="end" delay="0">
                  <p:rtn val="all"/>
                </p:endSync>
                <p:childTnLst>
                  <p:par>
                    <p:cTn id="437" fill="hold">
                      <p:stCondLst>
                        <p:cond delay="0"/>
                      </p:stCondLst>
                      <p:childTnLst>
                        <p:par>
                          <p:cTn id="438" fill="hold">
                            <p:stCondLst>
                              <p:cond delay="0"/>
                            </p:stCondLst>
                            <p:childTnLst>
                              <p:par>
                                <p:cTn id="439" presetID="53" presetClass="entr" presetSubtype="0" fill="hold" grpId="0" nodeType="clickEffect">
                                  <p:stCondLst>
                                    <p:cond delay="0"/>
                                  </p:stCondLst>
                                  <p:childTnLst>
                                    <p:set>
                                      <p:cBhvr>
                                        <p:cTn id="440" dur="1" fill="hold">
                                          <p:stCondLst>
                                            <p:cond delay="0"/>
                                          </p:stCondLst>
                                        </p:cTn>
                                        <p:tgtEl>
                                          <p:spTgt spid="138"/>
                                        </p:tgtEl>
                                        <p:attrNameLst>
                                          <p:attrName>style.visibility</p:attrName>
                                        </p:attrNameLst>
                                      </p:cBhvr>
                                      <p:to>
                                        <p:strVal val="visible"/>
                                      </p:to>
                                    </p:set>
                                    <p:anim calcmode="lin" valueType="num">
                                      <p:cBhvr>
                                        <p:cTn id="441" dur="500" fill="hold"/>
                                        <p:tgtEl>
                                          <p:spTgt spid="138"/>
                                        </p:tgtEl>
                                        <p:attrNameLst>
                                          <p:attrName>ppt_w</p:attrName>
                                        </p:attrNameLst>
                                      </p:cBhvr>
                                      <p:tavLst>
                                        <p:tav tm="0">
                                          <p:val>
                                            <p:fltVal val="0"/>
                                          </p:val>
                                        </p:tav>
                                        <p:tav tm="100000">
                                          <p:val>
                                            <p:strVal val="#ppt_w"/>
                                          </p:val>
                                        </p:tav>
                                      </p:tavLst>
                                    </p:anim>
                                    <p:anim calcmode="lin" valueType="num">
                                      <p:cBhvr>
                                        <p:cTn id="442" dur="500" fill="hold"/>
                                        <p:tgtEl>
                                          <p:spTgt spid="138"/>
                                        </p:tgtEl>
                                        <p:attrNameLst>
                                          <p:attrName>ppt_h</p:attrName>
                                        </p:attrNameLst>
                                      </p:cBhvr>
                                      <p:tavLst>
                                        <p:tav tm="0">
                                          <p:val>
                                            <p:fltVal val="0"/>
                                          </p:val>
                                        </p:tav>
                                        <p:tav tm="100000">
                                          <p:val>
                                            <p:strVal val="#ppt_h"/>
                                          </p:val>
                                        </p:tav>
                                      </p:tavLst>
                                    </p:anim>
                                    <p:animEffect transition="in" filter="fade">
                                      <p:cBhvr>
                                        <p:cTn id="443" dur="500"/>
                                        <p:tgtEl>
                                          <p:spTgt spid="138"/>
                                        </p:tgtEl>
                                      </p:cBhvr>
                                    </p:animEffect>
                                  </p:childTnLst>
                                </p:cTn>
                              </p:par>
                            </p:childTnLst>
                          </p:cTn>
                        </p:par>
                      </p:childTnLst>
                    </p:cTn>
                  </p:par>
                </p:childTnLst>
              </p:cTn>
              <p:nextCondLst>
                <p:cond evt="onClick" delay="0">
                  <p:tgtEl>
                    <p:spTgt spid="29"/>
                  </p:tgtEl>
                </p:cond>
              </p:nextCondLst>
            </p:seq>
            <p:seq concurrent="1" nextAc="seek">
              <p:cTn id="444" restart="whenNotActive" fill="hold" evtFilter="cancelBubble" nodeType="interactiveSeq">
                <p:stCondLst>
                  <p:cond evt="onClick" delay="0">
                    <p:tgtEl>
                      <p:spTgt spid="30"/>
                    </p:tgtEl>
                  </p:cond>
                </p:stCondLst>
                <p:endSync evt="end" delay="0">
                  <p:rtn val="all"/>
                </p:endSync>
                <p:childTnLst>
                  <p:par>
                    <p:cTn id="445" fill="hold">
                      <p:stCondLst>
                        <p:cond delay="0"/>
                      </p:stCondLst>
                      <p:childTnLst>
                        <p:par>
                          <p:cTn id="446" fill="hold">
                            <p:stCondLst>
                              <p:cond delay="0"/>
                            </p:stCondLst>
                            <p:childTnLst>
                              <p:par>
                                <p:cTn id="447" presetID="53" presetClass="entr" presetSubtype="0" fill="hold" grpId="0" nodeType="clickEffect">
                                  <p:stCondLst>
                                    <p:cond delay="0"/>
                                  </p:stCondLst>
                                  <p:childTnLst>
                                    <p:set>
                                      <p:cBhvr>
                                        <p:cTn id="448" dur="1" fill="hold">
                                          <p:stCondLst>
                                            <p:cond delay="0"/>
                                          </p:stCondLst>
                                        </p:cTn>
                                        <p:tgtEl>
                                          <p:spTgt spid="135"/>
                                        </p:tgtEl>
                                        <p:attrNameLst>
                                          <p:attrName>style.visibility</p:attrName>
                                        </p:attrNameLst>
                                      </p:cBhvr>
                                      <p:to>
                                        <p:strVal val="visible"/>
                                      </p:to>
                                    </p:set>
                                    <p:anim calcmode="lin" valueType="num">
                                      <p:cBhvr>
                                        <p:cTn id="449" dur="1000" fill="hold"/>
                                        <p:tgtEl>
                                          <p:spTgt spid="135"/>
                                        </p:tgtEl>
                                        <p:attrNameLst>
                                          <p:attrName>ppt_w</p:attrName>
                                        </p:attrNameLst>
                                      </p:cBhvr>
                                      <p:tavLst>
                                        <p:tav tm="0">
                                          <p:val>
                                            <p:fltVal val="0"/>
                                          </p:val>
                                        </p:tav>
                                        <p:tav tm="100000">
                                          <p:val>
                                            <p:strVal val="#ppt_w"/>
                                          </p:val>
                                        </p:tav>
                                      </p:tavLst>
                                    </p:anim>
                                    <p:anim calcmode="lin" valueType="num">
                                      <p:cBhvr>
                                        <p:cTn id="450" dur="1000" fill="hold"/>
                                        <p:tgtEl>
                                          <p:spTgt spid="135"/>
                                        </p:tgtEl>
                                        <p:attrNameLst>
                                          <p:attrName>ppt_h</p:attrName>
                                        </p:attrNameLst>
                                      </p:cBhvr>
                                      <p:tavLst>
                                        <p:tav tm="0">
                                          <p:val>
                                            <p:fltVal val="0"/>
                                          </p:val>
                                        </p:tav>
                                        <p:tav tm="100000">
                                          <p:val>
                                            <p:strVal val="#ppt_h"/>
                                          </p:val>
                                        </p:tav>
                                      </p:tavLst>
                                    </p:anim>
                                    <p:animEffect transition="in" filter="fade">
                                      <p:cBhvr>
                                        <p:cTn id="451" dur="1000"/>
                                        <p:tgtEl>
                                          <p:spTgt spid="135"/>
                                        </p:tgtEl>
                                      </p:cBhvr>
                                    </p:animEffect>
                                  </p:childTnLst>
                                </p:cTn>
                              </p:par>
                            </p:childTnLst>
                          </p:cTn>
                        </p:par>
                      </p:childTnLst>
                    </p:cTn>
                  </p:par>
                </p:childTnLst>
              </p:cTn>
              <p:nextCondLst>
                <p:cond evt="onClick" delay="0">
                  <p:tgtEl>
                    <p:spTgt spid="30"/>
                  </p:tgtEl>
                </p:cond>
              </p:nextCondLst>
            </p:seq>
            <p:seq concurrent="1" nextAc="seek">
              <p:cTn id="452" restart="whenNotActive" fill="hold" evtFilter="cancelBubble" nodeType="interactiveSeq">
                <p:stCondLst>
                  <p:cond evt="onClick" delay="0">
                    <p:tgtEl>
                      <p:spTgt spid="31"/>
                    </p:tgtEl>
                  </p:cond>
                </p:stCondLst>
                <p:endSync evt="end" delay="0">
                  <p:rtn val="all"/>
                </p:endSync>
                <p:childTnLst>
                  <p:par>
                    <p:cTn id="453" fill="hold">
                      <p:stCondLst>
                        <p:cond delay="0"/>
                      </p:stCondLst>
                      <p:childTnLst>
                        <p:par>
                          <p:cTn id="454" fill="hold">
                            <p:stCondLst>
                              <p:cond delay="0"/>
                            </p:stCondLst>
                            <p:childTnLst>
                              <p:par>
                                <p:cTn id="455" presetID="53" presetClass="entr" presetSubtype="0" fill="hold" grpId="0" nodeType="clickEffect">
                                  <p:stCondLst>
                                    <p:cond delay="0"/>
                                  </p:stCondLst>
                                  <p:childTnLst>
                                    <p:set>
                                      <p:cBhvr>
                                        <p:cTn id="456" dur="1" fill="hold">
                                          <p:stCondLst>
                                            <p:cond delay="0"/>
                                          </p:stCondLst>
                                        </p:cTn>
                                        <p:tgtEl>
                                          <p:spTgt spid="133"/>
                                        </p:tgtEl>
                                        <p:attrNameLst>
                                          <p:attrName>style.visibility</p:attrName>
                                        </p:attrNameLst>
                                      </p:cBhvr>
                                      <p:to>
                                        <p:strVal val="visible"/>
                                      </p:to>
                                    </p:set>
                                    <p:anim calcmode="lin" valueType="num">
                                      <p:cBhvr>
                                        <p:cTn id="457" dur="1000" fill="hold"/>
                                        <p:tgtEl>
                                          <p:spTgt spid="133"/>
                                        </p:tgtEl>
                                        <p:attrNameLst>
                                          <p:attrName>ppt_w</p:attrName>
                                        </p:attrNameLst>
                                      </p:cBhvr>
                                      <p:tavLst>
                                        <p:tav tm="0">
                                          <p:val>
                                            <p:fltVal val="0"/>
                                          </p:val>
                                        </p:tav>
                                        <p:tav tm="100000">
                                          <p:val>
                                            <p:strVal val="#ppt_w"/>
                                          </p:val>
                                        </p:tav>
                                      </p:tavLst>
                                    </p:anim>
                                    <p:anim calcmode="lin" valueType="num">
                                      <p:cBhvr>
                                        <p:cTn id="458" dur="1000" fill="hold"/>
                                        <p:tgtEl>
                                          <p:spTgt spid="133"/>
                                        </p:tgtEl>
                                        <p:attrNameLst>
                                          <p:attrName>ppt_h</p:attrName>
                                        </p:attrNameLst>
                                      </p:cBhvr>
                                      <p:tavLst>
                                        <p:tav tm="0">
                                          <p:val>
                                            <p:fltVal val="0"/>
                                          </p:val>
                                        </p:tav>
                                        <p:tav tm="100000">
                                          <p:val>
                                            <p:strVal val="#ppt_h"/>
                                          </p:val>
                                        </p:tav>
                                      </p:tavLst>
                                    </p:anim>
                                    <p:animEffect transition="in" filter="fade">
                                      <p:cBhvr>
                                        <p:cTn id="459" dur="1000"/>
                                        <p:tgtEl>
                                          <p:spTgt spid="133"/>
                                        </p:tgtEl>
                                      </p:cBhvr>
                                    </p:animEffect>
                                  </p:childTnLst>
                                </p:cTn>
                              </p:par>
                            </p:childTnLst>
                          </p:cTn>
                        </p:par>
                      </p:childTnLst>
                    </p:cTn>
                  </p:par>
                </p:childTnLst>
              </p:cTn>
              <p:nextCondLst>
                <p:cond evt="onClick" delay="0">
                  <p:tgtEl>
                    <p:spTgt spid="31"/>
                  </p:tgtEl>
                </p:cond>
              </p:nextCondLst>
            </p:seq>
            <p:seq concurrent="1" nextAc="seek">
              <p:cTn id="460" restart="whenNotActive" fill="hold" evtFilter="cancelBubble" nodeType="interactiveSeq">
                <p:stCondLst>
                  <p:cond evt="onClick" delay="0">
                    <p:tgtEl>
                      <p:spTgt spid="14336"/>
                    </p:tgtEl>
                  </p:cond>
                </p:stCondLst>
                <p:endSync evt="end" delay="0">
                  <p:rtn val="all"/>
                </p:endSync>
                <p:childTnLst>
                  <p:par>
                    <p:cTn id="461" fill="hold">
                      <p:stCondLst>
                        <p:cond delay="0"/>
                      </p:stCondLst>
                      <p:childTnLst>
                        <p:par>
                          <p:cTn id="462" fill="hold">
                            <p:stCondLst>
                              <p:cond delay="0"/>
                            </p:stCondLst>
                            <p:childTnLst>
                              <p:par>
                                <p:cTn id="463" presetID="53" presetClass="entr" presetSubtype="0" fill="hold" grpId="0" nodeType="clickEffect">
                                  <p:stCondLst>
                                    <p:cond delay="0"/>
                                  </p:stCondLst>
                                  <p:childTnLst>
                                    <p:set>
                                      <p:cBhvr>
                                        <p:cTn id="464" dur="1" fill="hold">
                                          <p:stCondLst>
                                            <p:cond delay="0"/>
                                          </p:stCondLst>
                                        </p:cTn>
                                        <p:tgtEl>
                                          <p:spTgt spid="137"/>
                                        </p:tgtEl>
                                        <p:attrNameLst>
                                          <p:attrName>style.visibility</p:attrName>
                                        </p:attrNameLst>
                                      </p:cBhvr>
                                      <p:to>
                                        <p:strVal val="visible"/>
                                      </p:to>
                                    </p:set>
                                    <p:anim calcmode="lin" valueType="num">
                                      <p:cBhvr>
                                        <p:cTn id="465" dur="500" fill="hold"/>
                                        <p:tgtEl>
                                          <p:spTgt spid="137"/>
                                        </p:tgtEl>
                                        <p:attrNameLst>
                                          <p:attrName>ppt_w</p:attrName>
                                        </p:attrNameLst>
                                      </p:cBhvr>
                                      <p:tavLst>
                                        <p:tav tm="0">
                                          <p:val>
                                            <p:fltVal val="0"/>
                                          </p:val>
                                        </p:tav>
                                        <p:tav tm="100000">
                                          <p:val>
                                            <p:strVal val="#ppt_w"/>
                                          </p:val>
                                        </p:tav>
                                      </p:tavLst>
                                    </p:anim>
                                    <p:anim calcmode="lin" valueType="num">
                                      <p:cBhvr>
                                        <p:cTn id="466" dur="500" fill="hold"/>
                                        <p:tgtEl>
                                          <p:spTgt spid="137"/>
                                        </p:tgtEl>
                                        <p:attrNameLst>
                                          <p:attrName>ppt_h</p:attrName>
                                        </p:attrNameLst>
                                      </p:cBhvr>
                                      <p:tavLst>
                                        <p:tav tm="0">
                                          <p:val>
                                            <p:fltVal val="0"/>
                                          </p:val>
                                        </p:tav>
                                        <p:tav tm="100000">
                                          <p:val>
                                            <p:strVal val="#ppt_h"/>
                                          </p:val>
                                        </p:tav>
                                      </p:tavLst>
                                    </p:anim>
                                    <p:animEffect transition="in" filter="fade">
                                      <p:cBhvr>
                                        <p:cTn id="467" dur="500"/>
                                        <p:tgtEl>
                                          <p:spTgt spid="137"/>
                                        </p:tgtEl>
                                      </p:cBhvr>
                                    </p:animEffect>
                                  </p:childTnLst>
                                </p:cTn>
                              </p:par>
                            </p:childTnLst>
                          </p:cTn>
                        </p:par>
                      </p:childTnLst>
                    </p:cTn>
                  </p:par>
                </p:childTnLst>
              </p:cTn>
              <p:nextCondLst>
                <p:cond evt="onClick" delay="0">
                  <p:tgtEl>
                    <p:spTgt spid="14336"/>
                  </p:tgtEl>
                </p:cond>
              </p:nextCondLst>
            </p:seq>
            <p:seq concurrent="1" nextAc="seek">
              <p:cTn id="468" restart="whenNotActive" fill="hold" evtFilter="cancelBubble" nodeType="interactiveSeq">
                <p:stCondLst>
                  <p:cond evt="onClick" delay="0">
                    <p:tgtEl>
                      <p:spTgt spid="14337"/>
                    </p:tgtEl>
                  </p:cond>
                </p:stCondLst>
                <p:endSync evt="end" delay="0">
                  <p:rtn val="all"/>
                </p:endSync>
                <p:childTnLst>
                  <p:par>
                    <p:cTn id="469" fill="hold">
                      <p:stCondLst>
                        <p:cond delay="0"/>
                      </p:stCondLst>
                      <p:childTnLst>
                        <p:par>
                          <p:cTn id="470" fill="hold">
                            <p:stCondLst>
                              <p:cond delay="0"/>
                            </p:stCondLst>
                            <p:childTnLst>
                              <p:par>
                                <p:cTn id="471" presetID="53" presetClass="entr" presetSubtype="0" fill="hold" grpId="0" nodeType="clickEffect">
                                  <p:stCondLst>
                                    <p:cond delay="0"/>
                                  </p:stCondLst>
                                  <p:childTnLst>
                                    <p:set>
                                      <p:cBhvr>
                                        <p:cTn id="472" dur="1" fill="hold">
                                          <p:stCondLst>
                                            <p:cond delay="0"/>
                                          </p:stCondLst>
                                        </p:cTn>
                                        <p:tgtEl>
                                          <p:spTgt spid="142"/>
                                        </p:tgtEl>
                                        <p:attrNameLst>
                                          <p:attrName>style.visibility</p:attrName>
                                        </p:attrNameLst>
                                      </p:cBhvr>
                                      <p:to>
                                        <p:strVal val="visible"/>
                                      </p:to>
                                    </p:set>
                                    <p:anim calcmode="lin" valueType="num">
                                      <p:cBhvr>
                                        <p:cTn id="473" dur="500" fill="hold"/>
                                        <p:tgtEl>
                                          <p:spTgt spid="142"/>
                                        </p:tgtEl>
                                        <p:attrNameLst>
                                          <p:attrName>ppt_w</p:attrName>
                                        </p:attrNameLst>
                                      </p:cBhvr>
                                      <p:tavLst>
                                        <p:tav tm="0">
                                          <p:val>
                                            <p:fltVal val="0"/>
                                          </p:val>
                                        </p:tav>
                                        <p:tav tm="100000">
                                          <p:val>
                                            <p:strVal val="#ppt_w"/>
                                          </p:val>
                                        </p:tav>
                                      </p:tavLst>
                                    </p:anim>
                                    <p:anim calcmode="lin" valueType="num">
                                      <p:cBhvr>
                                        <p:cTn id="474" dur="500" fill="hold"/>
                                        <p:tgtEl>
                                          <p:spTgt spid="142"/>
                                        </p:tgtEl>
                                        <p:attrNameLst>
                                          <p:attrName>ppt_h</p:attrName>
                                        </p:attrNameLst>
                                      </p:cBhvr>
                                      <p:tavLst>
                                        <p:tav tm="0">
                                          <p:val>
                                            <p:fltVal val="0"/>
                                          </p:val>
                                        </p:tav>
                                        <p:tav tm="100000">
                                          <p:val>
                                            <p:strVal val="#ppt_h"/>
                                          </p:val>
                                        </p:tav>
                                      </p:tavLst>
                                    </p:anim>
                                    <p:animEffect transition="in" filter="fade">
                                      <p:cBhvr>
                                        <p:cTn id="475" dur="500"/>
                                        <p:tgtEl>
                                          <p:spTgt spid="142"/>
                                        </p:tgtEl>
                                      </p:cBhvr>
                                    </p:animEffect>
                                  </p:childTnLst>
                                </p:cTn>
                              </p:par>
                            </p:childTnLst>
                          </p:cTn>
                        </p:par>
                      </p:childTnLst>
                    </p:cTn>
                  </p:par>
                </p:childTnLst>
              </p:cTn>
              <p:nextCondLst>
                <p:cond evt="onClick" delay="0">
                  <p:tgtEl>
                    <p:spTgt spid="14337"/>
                  </p:tgtEl>
                </p:cond>
              </p:nextCondLst>
            </p:seq>
            <p:seq concurrent="1" nextAc="seek">
              <p:cTn id="476" restart="whenNotActive" fill="hold" evtFilter="cancelBubble" nodeType="interactiveSeq">
                <p:stCondLst>
                  <p:cond evt="onClick" delay="0">
                    <p:tgtEl>
                      <p:spTgt spid="14339"/>
                    </p:tgtEl>
                  </p:cond>
                </p:stCondLst>
                <p:endSync evt="end" delay="0">
                  <p:rtn val="all"/>
                </p:endSync>
                <p:childTnLst>
                  <p:par>
                    <p:cTn id="477" fill="hold">
                      <p:stCondLst>
                        <p:cond delay="0"/>
                      </p:stCondLst>
                      <p:childTnLst>
                        <p:par>
                          <p:cTn id="478" fill="hold">
                            <p:stCondLst>
                              <p:cond delay="0"/>
                            </p:stCondLst>
                            <p:childTnLst>
                              <p:par>
                                <p:cTn id="479" presetID="53" presetClass="entr" presetSubtype="0" fill="hold" grpId="0" nodeType="clickEffect">
                                  <p:stCondLst>
                                    <p:cond delay="0"/>
                                  </p:stCondLst>
                                  <p:childTnLst>
                                    <p:set>
                                      <p:cBhvr>
                                        <p:cTn id="480" dur="1" fill="hold">
                                          <p:stCondLst>
                                            <p:cond delay="0"/>
                                          </p:stCondLst>
                                        </p:cTn>
                                        <p:tgtEl>
                                          <p:spTgt spid="166"/>
                                        </p:tgtEl>
                                        <p:attrNameLst>
                                          <p:attrName>style.visibility</p:attrName>
                                        </p:attrNameLst>
                                      </p:cBhvr>
                                      <p:to>
                                        <p:strVal val="visible"/>
                                      </p:to>
                                    </p:set>
                                    <p:anim calcmode="lin" valueType="num">
                                      <p:cBhvr>
                                        <p:cTn id="481" dur="1000" fill="hold"/>
                                        <p:tgtEl>
                                          <p:spTgt spid="166"/>
                                        </p:tgtEl>
                                        <p:attrNameLst>
                                          <p:attrName>ppt_w</p:attrName>
                                        </p:attrNameLst>
                                      </p:cBhvr>
                                      <p:tavLst>
                                        <p:tav tm="0">
                                          <p:val>
                                            <p:fltVal val="0"/>
                                          </p:val>
                                        </p:tav>
                                        <p:tav tm="100000">
                                          <p:val>
                                            <p:strVal val="#ppt_w"/>
                                          </p:val>
                                        </p:tav>
                                      </p:tavLst>
                                    </p:anim>
                                    <p:anim calcmode="lin" valueType="num">
                                      <p:cBhvr>
                                        <p:cTn id="482" dur="1000" fill="hold"/>
                                        <p:tgtEl>
                                          <p:spTgt spid="166"/>
                                        </p:tgtEl>
                                        <p:attrNameLst>
                                          <p:attrName>ppt_h</p:attrName>
                                        </p:attrNameLst>
                                      </p:cBhvr>
                                      <p:tavLst>
                                        <p:tav tm="0">
                                          <p:val>
                                            <p:fltVal val="0"/>
                                          </p:val>
                                        </p:tav>
                                        <p:tav tm="100000">
                                          <p:val>
                                            <p:strVal val="#ppt_h"/>
                                          </p:val>
                                        </p:tav>
                                      </p:tavLst>
                                    </p:anim>
                                    <p:animEffect transition="in" filter="fade">
                                      <p:cBhvr>
                                        <p:cTn id="483" dur="1000"/>
                                        <p:tgtEl>
                                          <p:spTgt spid="166"/>
                                        </p:tgtEl>
                                      </p:cBhvr>
                                    </p:animEffect>
                                  </p:childTnLst>
                                </p:cTn>
                              </p:par>
                            </p:childTnLst>
                          </p:cTn>
                        </p:par>
                      </p:childTnLst>
                    </p:cTn>
                  </p:par>
                </p:childTnLst>
              </p:cTn>
              <p:nextCondLst>
                <p:cond evt="onClick" delay="0">
                  <p:tgtEl>
                    <p:spTgt spid="14339"/>
                  </p:tgtEl>
                </p:cond>
              </p:nextCondLst>
            </p:seq>
            <p:seq concurrent="1" nextAc="seek">
              <p:cTn id="484" restart="whenNotActive" fill="hold" evtFilter="cancelBubble" nodeType="interactiveSeq">
                <p:stCondLst>
                  <p:cond evt="onClick" delay="0">
                    <p:tgtEl>
                      <p:spTgt spid="14341"/>
                    </p:tgtEl>
                  </p:cond>
                </p:stCondLst>
                <p:endSync evt="end" delay="0">
                  <p:rtn val="all"/>
                </p:endSync>
                <p:childTnLst>
                  <p:par>
                    <p:cTn id="485" fill="hold">
                      <p:stCondLst>
                        <p:cond delay="0"/>
                      </p:stCondLst>
                      <p:childTnLst>
                        <p:par>
                          <p:cTn id="486" fill="hold">
                            <p:stCondLst>
                              <p:cond delay="0"/>
                            </p:stCondLst>
                            <p:childTnLst>
                              <p:par>
                                <p:cTn id="487" presetID="53" presetClass="entr" presetSubtype="0" fill="hold" grpId="0" nodeType="clickEffect">
                                  <p:stCondLst>
                                    <p:cond delay="0"/>
                                  </p:stCondLst>
                                  <p:childTnLst>
                                    <p:set>
                                      <p:cBhvr>
                                        <p:cTn id="488" dur="1" fill="hold">
                                          <p:stCondLst>
                                            <p:cond delay="0"/>
                                          </p:stCondLst>
                                        </p:cTn>
                                        <p:tgtEl>
                                          <p:spTgt spid="168"/>
                                        </p:tgtEl>
                                        <p:attrNameLst>
                                          <p:attrName>style.visibility</p:attrName>
                                        </p:attrNameLst>
                                      </p:cBhvr>
                                      <p:to>
                                        <p:strVal val="visible"/>
                                      </p:to>
                                    </p:set>
                                    <p:anim calcmode="lin" valueType="num">
                                      <p:cBhvr>
                                        <p:cTn id="489" dur="1000" fill="hold"/>
                                        <p:tgtEl>
                                          <p:spTgt spid="168"/>
                                        </p:tgtEl>
                                        <p:attrNameLst>
                                          <p:attrName>ppt_w</p:attrName>
                                        </p:attrNameLst>
                                      </p:cBhvr>
                                      <p:tavLst>
                                        <p:tav tm="0">
                                          <p:val>
                                            <p:fltVal val="0"/>
                                          </p:val>
                                        </p:tav>
                                        <p:tav tm="100000">
                                          <p:val>
                                            <p:strVal val="#ppt_w"/>
                                          </p:val>
                                        </p:tav>
                                      </p:tavLst>
                                    </p:anim>
                                    <p:anim calcmode="lin" valueType="num">
                                      <p:cBhvr>
                                        <p:cTn id="490" dur="1000" fill="hold"/>
                                        <p:tgtEl>
                                          <p:spTgt spid="168"/>
                                        </p:tgtEl>
                                        <p:attrNameLst>
                                          <p:attrName>ppt_h</p:attrName>
                                        </p:attrNameLst>
                                      </p:cBhvr>
                                      <p:tavLst>
                                        <p:tav tm="0">
                                          <p:val>
                                            <p:fltVal val="0"/>
                                          </p:val>
                                        </p:tav>
                                        <p:tav tm="100000">
                                          <p:val>
                                            <p:strVal val="#ppt_h"/>
                                          </p:val>
                                        </p:tav>
                                      </p:tavLst>
                                    </p:anim>
                                    <p:animEffect transition="in" filter="fade">
                                      <p:cBhvr>
                                        <p:cTn id="491" dur="1000"/>
                                        <p:tgtEl>
                                          <p:spTgt spid="168"/>
                                        </p:tgtEl>
                                      </p:cBhvr>
                                    </p:animEffect>
                                  </p:childTnLst>
                                </p:cTn>
                              </p:par>
                            </p:childTnLst>
                          </p:cTn>
                        </p:par>
                      </p:childTnLst>
                    </p:cTn>
                  </p:par>
                </p:childTnLst>
              </p:cTn>
              <p:nextCondLst>
                <p:cond evt="onClick" delay="0">
                  <p:tgtEl>
                    <p:spTgt spid="14341"/>
                  </p:tgtEl>
                </p:cond>
              </p:nextCondLst>
            </p:seq>
            <p:seq concurrent="1" nextAc="seek">
              <p:cTn id="492" restart="whenNotActive" fill="hold" evtFilter="cancelBubble" nodeType="interactiveSeq">
                <p:stCondLst>
                  <p:cond evt="onClick" delay="0">
                    <p:tgtEl>
                      <p:spTgt spid="14342"/>
                    </p:tgtEl>
                  </p:cond>
                </p:stCondLst>
                <p:endSync evt="end" delay="0">
                  <p:rtn val="all"/>
                </p:endSync>
                <p:childTnLst>
                  <p:par>
                    <p:cTn id="493" fill="hold">
                      <p:stCondLst>
                        <p:cond delay="0"/>
                      </p:stCondLst>
                      <p:childTnLst>
                        <p:par>
                          <p:cTn id="494" fill="hold">
                            <p:stCondLst>
                              <p:cond delay="0"/>
                            </p:stCondLst>
                            <p:childTnLst>
                              <p:par>
                                <p:cTn id="495" presetID="53" presetClass="entr" presetSubtype="0" fill="hold" grpId="0" nodeType="clickEffect">
                                  <p:stCondLst>
                                    <p:cond delay="0"/>
                                  </p:stCondLst>
                                  <p:childTnLst>
                                    <p:set>
                                      <p:cBhvr>
                                        <p:cTn id="496" dur="1" fill="hold">
                                          <p:stCondLst>
                                            <p:cond delay="0"/>
                                          </p:stCondLst>
                                        </p:cTn>
                                        <p:tgtEl>
                                          <p:spTgt spid="170"/>
                                        </p:tgtEl>
                                        <p:attrNameLst>
                                          <p:attrName>style.visibility</p:attrName>
                                        </p:attrNameLst>
                                      </p:cBhvr>
                                      <p:to>
                                        <p:strVal val="visible"/>
                                      </p:to>
                                    </p:set>
                                    <p:anim calcmode="lin" valueType="num">
                                      <p:cBhvr>
                                        <p:cTn id="497" dur="1000" fill="hold"/>
                                        <p:tgtEl>
                                          <p:spTgt spid="170"/>
                                        </p:tgtEl>
                                        <p:attrNameLst>
                                          <p:attrName>ppt_w</p:attrName>
                                        </p:attrNameLst>
                                      </p:cBhvr>
                                      <p:tavLst>
                                        <p:tav tm="0">
                                          <p:val>
                                            <p:fltVal val="0"/>
                                          </p:val>
                                        </p:tav>
                                        <p:tav tm="100000">
                                          <p:val>
                                            <p:strVal val="#ppt_w"/>
                                          </p:val>
                                        </p:tav>
                                      </p:tavLst>
                                    </p:anim>
                                    <p:anim calcmode="lin" valueType="num">
                                      <p:cBhvr>
                                        <p:cTn id="498" dur="1000" fill="hold"/>
                                        <p:tgtEl>
                                          <p:spTgt spid="170"/>
                                        </p:tgtEl>
                                        <p:attrNameLst>
                                          <p:attrName>ppt_h</p:attrName>
                                        </p:attrNameLst>
                                      </p:cBhvr>
                                      <p:tavLst>
                                        <p:tav tm="0">
                                          <p:val>
                                            <p:fltVal val="0"/>
                                          </p:val>
                                        </p:tav>
                                        <p:tav tm="100000">
                                          <p:val>
                                            <p:strVal val="#ppt_h"/>
                                          </p:val>
                                        </p:tav>
                                      </p:tavLst>
                                    </p:anim>
                                    <p:animEffect transition="in" filter="fade">
                                      <p:cBhvr>
                                        <p:cTn id="499" dur="1000"/>
                                        <p:tgtEl>
                                          <p:spTgt spid="170"/>
                                        </p:tgtEl>
                                      </p:cBhvr>
                                    </p:animEffect>
                                  </p:childTnLst>
                                </p:cTn>
                              </p:par>
                            </p:childTnLst>
                          </p:cTn>
                        </p:par>
                      </p:childTnLst>
                    </p:cTn>
                  </p:par>
                </p:childTnLst>
              </p:cTn>
              <p:nextCondLst>
                <p:cond evt="onClick" delay="0">
                  <p:tgtEl>
                    <p:spTgt spid="14342"/>
                  </p:tgtEl>
                </p:cond>
              </p:nextCondLst>
            </p:seq>
            <p:seq concurrent="1" nextAc="seek">
              <p:cTn id="500" restart="whenNotActive" fill="hold" evtFilter="cancelBubble" nodeType="interactiveSeq">
                <p:stCondLst>
                  <p:cond evt="onClick" delay="0">
                    <p:tgtEl>
                      <p:spTgt spid="14343"/>
                    </p:tgtEl>
                  </p:cond>
                </p:stCondLst>
                <p:endSync evt="end" delay="0">
                  <p:rtn val="all"/>
                </p:endSync>
                <p:childTnLst>
                  <p:par>
                    <p:cTn id="501" fill="hold">
                      <p:stCondLst>
                        <p:cond delay="0"/>
                      </p:stCondLst>
                      <p:childTnLst>
                        <p:par>
                          <p:cTn id="502" fill="hold">
                            <p:stCondLst>
                              <p:cond delay="0"/>
                            </p:stCondLst>
                            <p:childTnLst>
                              <p:par>
                                <p:cTn id="503" presetID="53" presetClass="entr" presetSubtype="0" fill="hold" grpId="0" nodeType="clickEffect">
                                  <p:stCondLst>
                                    <p:cond delay="0"/>
                                  </p:stCondLst>
                                  <p:childTnLst>
                                    <p:set>
                                      <p:cBhvr>
                                        <p:cTn id="504" dur="1" fill="hold">
                                          <p:stCondLst>
                                            <p:cond delay="0"/>
                                          </p:stCondLst>
                                        </p:cTn>
                                        <p:tgtEl>
                                          <p:spTgt spid="172"/>
                                        </p:tgtEl>
                                        <p:attrNameLst>
                                          <p:attrName>style.visibility</p:attrName>
                                        </p:attrNameLst>
                                      </p:cBhvr>
                                      <p:to>
                                        <p:strVal val="visible"/>
                                      </p:to>
                                    </p:set>
                                    <p:anim calcmode="lin" valueType="num">
                                      <p:cBhvr>
                                        <p:cTn id="505" dur="500" fill="hold"/>
                                        <p:tgtEl>
                                          <p:spTgt spid="172"/>
                                        </p:tgtEl>
                                        <p:attrNameLst>
                                          <p:attrName>ppt_w</p:attrName>
                                        </p:attrNameLst>
                                      </p:cBhvr>
                                      <p:tavLst>
                                        <p:tav tm="0">
                                          <p:val>
                                            <p:fltVal val="0"/>
                                          </p:val>
                                        </p:tav>
                                        <p:tav tm="100000">
                                          <p:val>
                                            <p:strVal val="#ppt_w"/>
                                          </p:val>
                                        </p:tav>
                                      </p:tavLst>
                                    </p:anim>
                                    <p:anim calcmode="lin" valueType="num">
                                      <p:cBhvr>
                                        <p:cTn id="506" dur="500" fill="hold"/>
                                        <p:tgtEl>
                                          <p:spTgt spid="172"/>
                                        </p:tgtEl>
                                        <p:attrNameLst>
                                          <p:attrName>ppt_h</p:attrName>
                                        </p:attrNameLst>
                                      </p:cBhvr>
                                      <p:tavLst>
                                        <p:tav tm="0">
                                          <p:val>
                                            <p:fltVal val="0"/>
                                          </p:val>
                                        </p:tav>
                                        <p:tav tm="100000">
                                          <p:val>
                                            <p:strVal val="#ppt_h"/>
                                          </p:val>
                                        </p:tav>
                                      </p:tavLst>
                                    </p:anim>
                                    <p:animEffect transition="in" filter="fade">
                                      <p:cBhvr>
                                        <p:cTn id="507" dur="500"/>
                                        <p:tgtEl>
                                          <p:spTgt spid="172"/>
                                        </p:tgtEl>
                                      </p:cBhvr>
                                    </p:animEffect>
                                  </p:childTnLst>
                                </p:cTn>
                              </p:par>
                            </p:childTnLst>
                          </p:cTn>
                        </p:par>
                      </p:childTnLst>
                    </p:cTn>
                  </p:par>
                </p:childTnLst>
              </p:cTn>
              <p:nextCondLst>
                <p:cond evt="onClick" delay="0">
                  <p:tgtEl>
                    <p:spTgt spid="14343"/>
                  </p:tgtEl>
                </p:cond>
              </p:nextCondLst>
            </p:seq>
            <p:seq concurrent="1" nextAc="seek">
              <p:cTn id="508" restart="whenNotActive" fill="hold" evtFilter="cancelBubble" nodeType="interactiveSeq">
                <p:stCondLst>
                  <p:cond evt="onClick" delay="0">
                    <p:tgtEl>
                      <p:spTgt spid="14344"/>
                    </p:tgtEl>
                  </p:cond>
                </p:stCondLst>
                <p:endSync evt="end" delay="0">
                  <p:rtn val="all"/>
                </p:endSync>
                <p:childTnLst>
                  <p:par>
                    <p:cTn id="509" fill="hold">
                      <p:stCondLst>
                        <p:cond delay="0"/>
                      </p:stCondLst>
                      <p:childTnLst>
                        <p:par>
                          <p:cTn id="510" fill="hold">
                            <p:stCondLst>
                              <p:cond delay="0"/>
                            </p:stCondLst>
                            <p:childTnLst>
                              <p:par>
                                <p:cTn id="511" presetID="53" presetClass="entr" presetSubtype="0" fill="hold" grpId="0" nodeType="clickEffect">
                                  <p:stCondLst>
                                    <p:cond delay="0"/>
                                  </p:stCondLst>
                                  <p:childTnLst>
                                    <p:set>
                                      <p:cBhvr>
                                        <p:cTn id="512" dur="1" fill="hold">
                                          <p:stCondLst>
                                            <p:cond delay="0"/>
                                          </p:stCondLst>
                                        </p:cTn>
                                        <p:tgtEl>
                                          <p:spTgt spid="169"/>
                                        </p:tgtEl>
                                        <p:attrNameLst>
                                          <p:attrName>style.visibility</p:attrName>
                                        </p:attrNameLst>
                                      </p:cBhvr>
                                      <p:to>
                                        <p:strVal val="visible"/>
                                      </p:to>
                                    </p:set>
                                    <p:anim calcmode="lin" valueType="num">
                                      <p:cBhvr>
                                        <p:cTn id="513" dur="1000" fill="hold"/>
                                        <p:tgtEl>
                                          <p:spTgt spid="169"/>
                                        </p:tgtEl>
                                        <p:attrNameLst>
                                          <p:attrName>ppt_w</p:attrName>
                                        </p:attrNameLst>
                                      </p:cBhvr>
                                      <p:tavLst>
                                        <p:tav tm="0">
                                          <p:val>
                                            <p:fltVal val="0"/>
                                          </p:val>
                                        </p:tav>
                                        <p:tav tm="100000">
                                          <p:val>
                                            <p:strVal val="#ppt_w"/>
                                          </p:val>
                                        </p:tav>
                                      </p:tavLst>
                                    </p:anim>
                                    <p:anim calcmode="lin" valueType="num">
                                      <p:cBhvr>
                                        <p:cTn id="514" dur="1000" fill="hold"/>
                                        <p:tgtEl>
                                          <p:spTgt spid="169"/>
                                        </p:tgtEl>
                                        <p:attrNameLst>
                                          <p:attrName>ppt_h</p:attrName>
                                        </p:attrNameLst>
                                      </p:cBhvr>
                                      <p:tavLst>
                                        <p:tav tm="0">
                                          <p:val>
                                            <p:fltVal val="0"/>
                                          </p:val>
                                        </p:tav>
                                        <p:tav tm="100000">
                                          <p:val>
                                            <p:strVal val="#ppt_h"/>
                                          </p:val>
                                        </p:tav>
                                      </p:tavLst>
                                    </p:anim>
                                    <p:animEffect transition="in" filter="fade">
                                      <p:cBhvr>
                                        <p:cTn id="515" dur="1000"/>
                                        <p:tgtEl>
                                          <p:spTgt spid="169"/>
                                        </p:tgtEl>
                                      </p:cBhvr>
                                    </p:animEffect>
                                  </p:childTnLst>
                                </p:cTn>
                              </p:par>
                            </p:childTnLst>
                          </p:cTn>
                        </p:par>
                      </p:childTnLst>
                    </p:cTn>
                  </p:par>
                </p:childTnLst>
              </p:cTn>
              <p:nextCondLst>
                <p:cond evt="onClick" delay="0">
                  <p:tgtEl>
                    <p:spTgt spid="14344"/>
                  </p:tgtEl>
                </p:cond>
              </p:nextCondLst>
            </p:seq>
            <p:seq concurrent="1" nextAc="seek">
              <p:cTn id="516" restart="whenNotActive" fill="hold" evtFilter="cancelBubble" nodeType="interactiveSeq">
                <p:stCondLst>
                  <p:cond evt="onClick" delay="0">
                    <p:tgtEl>
                      <p:spTgt spid="14345"/>
                    </p:tgtEl>
                  </p:cond>
                </p:stCondLst>
                <p:endSync evt="end" delay="0">
                  <p:rtn val="all"/>
                </p:endSync>
                <p:childTnLst>
                  <p:par>
                    <p:cTn id="517" fill="hold">
                      <p:stCondLst>
                        <p:cond delay="0"/>
                      </p:stCondLst>
                      <p:childTnLst>
                        <p:par>
                          <p:cTn id="518" fill="hold">
                            <p:stCondLst>
                              <p:cond delay="0"/>
                            </p:stCondLst>
                            <p:childTnLst>
                              <p:par>
                                <p:cTn id="519" presetID="53" presetClass="entr" presetSubtype="0" fill="hold" grpId="0" nodeType="clickEffect">
                                  <p:stCondLst>
                                    <p:cond delay="0"/>
                                  </p:stCondLst>
                                  <p:childTnLst>
                                    <p:set>
                                      <p:cBhvr>
                                        <p:cTn id="520" dur="1" fill="hold">
                                          <p:stCondLst>
                                            <p:cond delay="0"/>
                                          </p:stCondLst>
                                        </p:cTn>
                                        <p:tgtEl>
                                          <p:spTgt spid="167"/>
                                        </p:tgtEl>
                                        <p:attrNameLst>
                                          <p:attrName>style.visibility</p:attrName>
                                        </p:attrNameLst>
                                      </p:cBhvr>
                                      <p:to>
                                        <p:strVal val="visible"/>
                                      </p:to>
                                    </p:set>
                                    <p:anim calcmode="lin" valueType="num">
                                      <p:cBhvr>
                                        <p:cTn id="521" dur="1000" fill="hold"/>
                                        <p:tgtEl>
                                          <p:spTgt spid="167"/>
                                        </p:tgtEl>
                                        <p:attrNameLst>
                                          <p:attrName>ppt_w</p:attrName>
                                        </p:attrNameLst>
                                      </p:cBhvr>
                                      <p:tavLst>
                                        <p:tav tm="0">
                                          <p:val>
                                            <p:fltVal val="0"/>
                                          </p:val>
                                        </p:tav>
                                        <p:tav tm="100000">
                                          <p:val>
                                            <p:strVal val="#ppt_w"/>
                                          </p:val>
                                        </p:tav>
                                      </p:tavLst>
                                    </p:anim>
                                    <p:anim calcmode="lin" valueType="num">
                                      <p:cBhvr>
                                        <p:cTn id="522" dur="1000" fill="hold"/>
                                        <p:tgtEl>
                                          <p:spTgt spid="167"/>
                                        </p:tgtEl>
                                        <p:attrNameLst>
                                          <p:attrName>ppt_h</p:attrName>
                                        </p:attrNameLst>
                                      </p:cBhvr>
                                      <p:tavLst>
                                        <p:tav tm="0">
                                          <p:val>
                                            <p:fltVal val="0"/>
                                          </p:val>
                                        </p:tav>
                                        <p:tav tm="100000">
                                          <p:val>
                                            <p:strVal val="#ppt_h"/>
                                          </p:val>
                                        </p:tav>
                                      </p:tavLst>
                                    </p:anim>
                                    <p:animEffect transition="in" filter="fade">
                                      <p:cBhvr>
                                        <p:cTn id="523" dur="1000"/>
                                        <p:tgtEl>
                                          <p:spTgt spid="167"/>
                                        </p:tgtEl>
                                      </p:cBhvr>
                                    </p:animEffect>
                                  </p:childTnLst>
                                </p:cTn>
                              </p:par>
                            </p:childTnLst>
                          </p:cTn>
                        </p:par>
                      </p:childTnLst>
                    </p:cTn>
                  </p:par>
                </p:childTnLst>
              </p:cTn>
              <p:nextCondLst>
                <p:cond evt="onClick" delay="0">
                  <p:tgtEl>
                    <p:spTgt spid="14345"/>
                  </p:tgtEl>
                </p:cond>
              </p:nextCondLst>
            </p:seq>
            <p:seq concurrent="1" nextAc="seek">
              <p:cTn id="524" restart="whenNotActive" fill="hold" evtFilter="cancelBubble" nodeType="interactiveSeq">
                <p:stCondLst>
                  <p:cond evt="onClick" delay="0">
                    <p:tgtEl>
                      <p:spTgt spid="14346"/>
                    </p:tgtEl>
                  </p:cond>
                </p:stCondLst>
                <p:endSync evt="end" delay="0">
                  <p:rtn val="all"/>
                </p:endSync>
                <p:childTnLst>
                  <p:par>
                    <p:cTn id="525" fill="hold">
                      <p:stCondLst>
                        <p:cond delay="0"/>
                      </p:stCondLst>
                      <p:childTnLst>
                        <p:par>
                          <p:cTn id="526" fill="hold">
                            <p:stCondLst>
                              <p:cond delay="0"/>
                            </p:stCondLst>
                            <p:childTnLst>
                              <p:par>
                                <p:cTn id="527" presetID="53" presetClass="entr" presetSubtype="0" fill="hold" grpId="0" nodeType="clickEffect">
                                  <p:stCondLst>
                                    <p:cond delay="0"/>
                                  </p:stCondLst>
                                  <p:childTnLst>
                                    <p:set>
                                      <p:cBhvr>
                                        <p:cTn id="528" dur="1" fill="hold">
                                          <p:stCondLst>
                                            <p:cond delay="0"/>
                                          </p:stCondLst>
                                        </p:cTn>
                                        <p:tgtEl>
                                          <p:spTgt spid="171"/>
                                        </p:tgtEl>
                                        <p:attrNameLst>
                                          <p:attrName>style.visibility</p:attrName>
                                        </p:attrNameLst>
                                      </p:cBhvr>
                                      <p:to>
                                        <p:strVal val="visible"/>
                                      </p:to>
                                    </p:set>
                                    <p:anim calcmode="lin" valueType="num">
                                      <p:cBhvr>
                                        <p:cTn id="529" dur="500" fill="hold"/>
                                        <p:tgtEl>
                                          <p:spTgt spid="171"/>
                                        </p:tgtEl>
                                        <p:attrNameLst>
                                          <p:attrName>ppt_w</p:attrName>
                                        </p:attrNameLst>
                                      </p:cBhvr>
                                      <p:tavLst>
                                        <p:tav tm="0">
                                          <p:val>
                                            <p:fltVal val="0"/>
                                          </p:val>
                                        </p:tav>
                                        <p:tav tm="100000">
                                          <p:val>
                                            <p:strVal val="#ppt_w"/>
                                          </p:val>
                                        </p:tav>
                                      </p:tavLst>
                                    </p:anim>
                                    <p:anim calcmode="lin" valueType="num">
                                      <p:cBhvr>
                                        <p:cTn id="530" dur="500" fill="hold"/>
                                        <p:tgtEl>
                                          <p:spTgt spid="171"/>
                                        </p:tgtEl>
                                        <p:attrNameLst>
                                          <p:attrName>ppt_h</p:attrName>
                                        </p:attrNameLst>
                                      </p:cBhvr>
                                      <p:tavLst>
                                        <p:tav tm="0">
                                          <p:val>
                                            <p:fltVal val="0"/>
                                          </p:val>
                                        </p:tav>
                                        <p:tav tm="100000">
                                          <p:val>
                                            <p:strVal val="#ppt_h"/>
                                          </p:val>
                                        </p:tav>
                                      </p:tavLst>
                                    </p:anim>
                                    <p:animEffect transition="in" filter="fade">
                                      <p:cBhvr>
                                        <p:cTn id="531" dur="500"/>
                                        <p:tgtEl>
                                          <p:spTgt spid="171"/>
                                        </p:tgtEl>
                                      </p:cBhvr>
                                    </p:animEffect>
                                  </p:childTnLst>
                                </p:cTn>
                              </p:par>
                            </p:childTnLst>
                          </p:cTn>
                        </p:par>
                      </p:childTnLst>
                    </p:cTn>
                  </p:par>
                </p:childTnLst>
              </p:cTn>
              <p:nextCondLst>
                <p:cond evt="onClick" delay="0">
                  <p:tgtEl>
                    <p:spTgt spid="14346"/>
                  </p:tgtEl>
                </p:cond>
              </p:nextCondLst>
            </p:seq>
            <p:seq concurrent="1" nextAc="seek">
              <p:cTn id="532" restart="whenNotActive" fill="hold" evtFilter="cancelBubble" nodeType="interactiveSeq">
                <p:stCondLst>
                  <p:cond evt="onClick" delay="0">
                    <p:tgtEl>
                      <p:spTgt spid="14347"/>
                    </p:tgtEl>
                  </p:cond>
                </p:stCondLst>
                <p:endSync evt="end" delay="0">
                  <p:rtn val="all"/>
                </p:endSync>
                <p:childTnLst>
                  <p:par>
                    <p:cTn id="533" fill="hold">
                      <p:stCondLst>
                        <p:cond delay="0"/>
                      </p:stCondLst>
                      <p:childTnLst>
                        <p:par>
                          <p:cTn id="534" fill="hold">
                            <p:stCondLst>
                              <p:cond delay="0"/>
                            </p:stCondLst>
                            <p:childTnLst>
                              <p:par>
                                <p:cTn id="535" presetID="53" presetClass="entr" presetSubtype="0" fill="hold" grpId="0" nodeType="clickEffect">
                                  <p:stCondLst>
                                    <p:cond delay="0"/>
                                  </p:stCondLst>
                                  <p:childTnLst>
                                    <p:set>
                                      <p:cBhvr>
                                        <p:cTn id="536" dur="1" fill="hold">
                                          <p:stCondLst>
                                            <p:cond delay="0"/>
                                          </p:stCondLst>
                                        </p:cTn>
                                        <p:tgtEl>
                                          <p:spTgt spid="176"/>
                                        </p:tgtEl>
                                        <p:attrNameLst>
                                          <p:attrName>style.visibility</p:attrName>
                                        </p:attrNameLst>
                                      </p:cBhvr>
                                      <p:to>
                                        <p:strVal val="visible"/>
                                      </p:to>
                                    </p:set>
                                    <p:anim calcmode="lin" valueType="num">
                                      <p:cBhvr>
                                        <p:cTn id="537" dur="500" fill="hold"/>
                                        <p:tgtEl>
                                          <p:spTgt spid="176"/>
                                        </p:tgtEl>
                                        <p:attrNameLst>
                                          <p:attrName>ppt_w</p:attrName>
                                        </p:attrNameLst>
                                      </p:cBhvr>
                                      <p:tavLst>
                                        <p:tav tm="0">
                                          <p:val>
                                            <p:fltVal val="0"/>
                                          </p:val>
                                        </p:tav>
                                        <p:tav tm="100000">
                                          <p:val>
                                            <p:strVal val="#ppt_w"/>
                                          </p:val>
                                        </p:tav>
                                      </p:tavLst>
                                    </p:anim>
                                    <p:anim calcmode="lin" valueType="num">
                                      <p:cBhvr>
                                        <p:cTn id="538" dur="500" fill="hold"/>
                                        <p:tgtEl>
                                          <p:spTgt spid="176"/>
                                        </p:tgtEl>
                                        <p:attrNameLst>
                                          <p:attrName>ppt_h</p:attrName>
                                        </p:attrNameLst>
                                      </p:cBhvr>
                                      <p:tavLst>
                                        <p:tav tm="0">
                                          <p:val>
                                            <p:fltVal val="0"/>
                                          </p:val>
                                        </p:tav>
                                        <p:tav tm="100000">
                                          <p:val>
                                            <p:strVal val="#ppt_h"/>
                                          </p:val>
                                        </p:tav>
                                      </p:tavLst>
                                    </p:anim>
                                    <p:animEffect transition="in" filter="fade">
                                      <p:cBhvr>
                                        <p:cTn id="539" dur="500"/>
                                        <p:tgtEl>
                                          <p:spTgt spid="176"/>
                                        </p:tgtEl>
                                      </p:cBhvr>
                                    </p:animEffect>
                                  </p:childTnLst>
                                </p:cTn>
                              </p:par>
                            </p:childTnLst>
                          </p:cTn>
                        </p:par>
                      </p:childTnLst>
                    </p:cTn>
                  </p:par>
                </p:childTnLst>
              </p:cTn>
              <p:nextCondLst>
                <p:cond evt="onClick" delay="0">
                  <p:tgtEl>
                    <p:spTgt spid="14347"/>
                  </p:tgtEl>
                </p:cond>
              </p:nextCondLst>
            </p:seq>
            <p:seq concurrent="1" nextAc="seek">
              <p:cTn id="540" restart="whenNotActive" fill="hold" evtFilter="cancelBubble" nodeType="interactiveSeq">
                <p:stCondLst>
                  <p:cond evt="onClick" delay="0">
                    <p:tgtEl>
                      <p:spTgt spid="14348"/>
                    </p:tgtEl>
                  </p:cond>
                </p:stCondLst>
                <p:endSync evt="end" delay="0">
                  <p:rtn val="all"/>
                </p:endSync>
                <p:childTnLst>
                  <p:par>
                    <p:cTn id="541" fill="hold">
                      <p:stCondLst>
                        <p:cond delay="0"/>
                      </p:stCondLst>
                      <p:childTnLst>
                        <p:par>
                          <p:cTn id="542" fill="hold">
                            <p:stCondLst>
                              <p:cond delay="0"/>
                            </p:stCondLst>
                            <p:childTnLst>
                              <p:par>
                                <p:cTn id="543" presetID="53" presetClass="entr" presetSubtype="0" fill="hold" grpId="0" nodeType="clickEffect">
                                  <p:stCondLst>
                                    <p:cond delay="0"/>
                                  </p:stCondLst>
                                  <p:childTnLst>
                                    <p:set>
                                      <p:cBhvr>
                                        <p:cTn id="544" dur="1" fill="hold">
                                          <p:stCondLst>
                                            <p:cond delay="0"/>
                                          </p:stCondLst>
                                        </p:cTn>
                                        <p:tgtEl>
                                          <p:spTgt spid="203"/>
                                        </p:tgtEl>
                                        <p:attrNameLst>
                                          <p:attrName>style.visibility</p:attrName>
                                        </p:attrNameLst>
                                      </p:cBhvr>
                                      <p:to>
                                        <p:strVal val="visible"/>
                                      </p:to>
                                    </p:set>
                                    <p:anim calcmode="lin" valueType="num">
                                      <p:cBhvr>
                                        <p:cTn id="545" dur="1000" fill="hold"/>
                                        <p:tgtEl>
                                          <p:spTgt spid="203"/>
                                        </p:tgtEl>
                                        <p:attrNameLst>
                                          <p:attrName>ppt_w</p:attrName>
                                        </p:attrNameLst>
                                      </p:cBhvr>
                                      <p:tavLst>
                                        <p:tav tm="0">
                                          <p:val>
                                            <p:fltVal val="0"/>
                                          </p:val>
                                        </p:tav>
                                        <p:tav tm="100000">
                                          <p:val>
                                            <p:strVal val="#ppt_w"/>
                                          </p:val>
                                        </p:tav>
                                      </p:tavLst>
                                    </p:anim>
                                    <p:anim calcmode="lin" valueType="num">
                                      <p:cBhvr>
                                        <p:cTn id="546" dur="1000" fill="hold"/>
                                        <p:tgtEl>
                                          <p:spTgt spid="203"/>
                                        </p:tgtEl>
                                        <p:attrNameLst>
                                          <p:attrName>ppt_h</p:attrName>
                                        </p:attrNameLst>
                                      </p:cBhvr>
                                      <p:tavLst>
                                        <p:tav tm="0">
                                          <p:val>
                                            <p:fltVal val="0"/>
                                          </p:val>
                                        </p:tav>
                                        <p:tav tm="100000">
                                          <p:val>
                                            <p:strVal val="#ppt_h"/>
                                          </p:val>
                                        </p:tav>
                                      </p:tavLst>
                                    </p:anim>
                                    <p:animEffect transition="in" filter="fade">
                                      <p:cBhvr>
                                        <p:cTn id="547" dur="1000"/>
                                        <p:tgtEl>
                                          <p:spTgt spid="203"/>
                                        </p:tgtEl>
                                      </p:cBhvr>
                                    </p:animEffect>
                                  </p:childTnLst>
                                </p:cTn>
                              </p:par>
                            </p:childTnLst>
                          </p:cTn>
                        </p:par>
                      </p:childTnLst>
                    </p:cTn>
                  </p:par>
                </p:childTnLst>
              </p:cTn>
              <p:nextCondLst>
                <p:cond evt="onClick" delay="0">
                  <p:tgtEl>
                    <p:spTgt spid="14348"/>
                  </p:tgtEl>
                </p:cond>
              </p:nextCondLst>
            </p:seq>
            <p:seq concurrent="1" nextAc="seek">
              <p:cTn id="548" restart="whenNotActive" fill="hold" evtFilter="cancelBubble" nodeType="interactiveSeq">
                <p:stCondLst>
                  <p:cond evt="onClick" delay="0">
                    <p:tgtEl>
                      <p:spTgt spid="14349"/>
                    </p:tgtEl>
                  </p:cond>
                </p:stCondLst>
                <p:endSync evt="end" delay="0">
                  <p:rtn val="all"/>
                </p:endSync>
                <p:childTnLst>
                  <p:par>
                    <p:cTn id="549" fill="hold">
                      <p:stCondLst>
                        <p:cond delay="0"/>
                      </p:stCondLst>
                      <p:childTnLst>
                        <p:par>
                          <p:cTn id="550" fill="hold">
                            <p:stCondLst>
                              <p:cond delay="0"/>
                            </p:stCondLst>
                            <p:childTnLst>
                              <p:par>
                                <p:cTn id="551" presetID="53" presetClass="entr" presetSubtype="0" fill="hold" grpId="0" nodeType="clickEffect">
                                  <p:stCondLst>
                                    <p:cond delay="0"/>
                                  </p:stCondLst>
                                  <p:childTnLst>
                                    <p:set>
                                      <p:cBhvr>
                                        <p:cTn id="552" dur="1" fill="hold">
                                          <p:stCondLst>
                                            <p:cond delay="0"/>
                                          </p:stCondLst>
                                        </p:cTn>
                                        <p:tgtEl>
                                          <p:spTgt spid="205"/>
                                        </p:tgtEl>
                                        <p:attrNameLst>
                                          <p:attrName>style.visibility</p:attrName>
                                        </p:attrNameLst>
                                      </p:cBhvr>
                                      <p:to>
                                        <p:strVal val="visible"/>
                                      </p:to>
                                    </p:set>
                                    <p:anim calcmode="lin" valueType="num">
                                      <p:cBhvr>
                                        <p:cTn id="553" dur="1000" fill="hold"/>
                                        <p:tgtEl>
                                          <p:spTgt spid="205"/>
                                        </p:tgtEl>
                                        <p:attrNameLst>
                                          <p:attrName>ppt_w</p:attrName>
                                        </p:attrNameLst>
                                      </p:cBhvr>
                                      <p:tavLst>
                                        <p:tav tm="0">
                                          <p:val>
                                            <p:fltVal val="0"/>
                                          </p:val>
                                        </p:tav>
                                        <p:tav tm="100000">
                                          <p:val>
                                            <p:strVal val="#ppt_w"/>
                                          </p:val>
                                        </p:tav>
                                      </p:tavLst>
                                    </p:anim>
                                    <p:anim calcmode="lin" valueType="num">
                                      <p:cBhvr>
                                        <p:cTn id="554" dur="1000" fill="hold"/>
                                        <p:tgtEl>
                                          <p:spTgt spid="205"/>
                                        </p:tgtEl>
                                        <p:attrNameLst>
                                          <p:attrName>ppt_h</p:attrName>
                                        </p:attrNameLst>
                                      </p:cBhvr>
                                      <p:tavLst>
                                        <p:tav tm="0">
                                          <p:val>
                                            <p:fltVal val="0"/>
                                          </p:val>
                                        </p:tav>
                                        <p:tav tm="100000">
                                          <p:val>
                                            <p:strVal val="#ppt_h"/>
                                          </p:val>
                                        </p:tav>
                                      </p:tavLst>
                                    </p:anim>
                                    <p:animEffect transition="in" filter="fade">
                                      <p:cBhvr>
                                        <p:cTn id="555" dur="1000"/>
                                        <p:tgtEl>
                                          <p:spTgt spid="205"/>
                                        </p:tgtEl>
                                      </p:cBhvr>
                                    </p:animEffect>
                                  </p:childTnLst>
                                </p:cTn>
                              </p:par>
                            </p:childTnLst>
                          </p:cTn>
                        </p:par>
                      </p:childTnLst>
                    </p:cTn>
                  </p:par>
                </p:childTnLst>
              </p:cTn>
              <p:nextCondLst>
                <p:cond evt="onClick" delay="0">
                  <p:tgtEl>
                    <p:spTgt spid="14349"/>
                  </p:tgtEl>
                </p:cond>
              </p:nextCondLst>
            </p:seq>
            <p:seq concurrent="1" nextAc="seek">
              <p:cTn id="556" restart="whenNotActive" fill="hold" evtFilter="cancelBubble" nodeType="interactiveSeq">
                <p:stCondLst>
                  <p:cond evt="onClick" delay="0">
                    <p:tgtEl>
                      <p:spTgt spid="14350"/>
                    </p:tgtEl>
                  </p:cond>
                </p:stCondLst>
                <p:endSync evt="end" delay="0">
                  <p:rtn val="all"/>
                </p:endSync>
                <p:childTnLst>
                  <p:par>
                    <p:cTn id="557" fill="hold">
                      <p:stCondLst>
                        <p:cond delay="0"/>
                      </p:stCondLst>
                      <p:childTnLst>
                        <p:par>
                          <p:cTn id="558" fill="hold">
                            <p:stCondLst>
                              <p:cond delay="0"/>
                            </p:stCondLst>
                            <p:childTnLst>
                              <p:par>
                                <p:cTn id="559" presetID="53" presetClass="entr" presetSubtype="0" fill="hold" grpId="0" nodeType="clickEffect">
                                  <p:stCondLst>
                                    <p:cond delay="0"/>
                                  </p:stCondLst>
                                  <p:childTnLst>
                                    <p:set>
                                      <p:cBhvr>
                                        <p:cTn id="560" dur="1" fill="hold">
                                          <p:stCondLst>
                                            <p:cond delay="0"/>
                                          </p:stCondLst>
                                        </p:cTn>
                                        <p:tgtEl>
                                          <p:spTgt spid="207"/>
                                        </p:tgtEl>
                                        <p:attrNameLst>
                                          <p:attrName>style.visibility</p:attrName>
                                        </p:attrNameLst>
                                      </p:cBhvr>
                                      <p:to>
                                        <p:strVal val="visible"/>
                                      </p:to>
                                    </p:set>
                                    <p:anim calcmode="lin" valueType="num">
                                      <p:cBhvr>
                                        <p:cTn id="561" dur="1000" fill="hold"/>
                                        <p:tgtEl>
                                          <p:spTgt spid="207"/>
                                        </p:tgtEl>
                                        <p:attrNameLst>
                                          <p:attrName>ppt_w</p:attrName>
                                        </p:attrNameLst>
                                      </p:cBhvr>
                                      <p:tavLst>
                                        <p:tav tm="0">
                                          <p:val>
                                            <p:fltVal val="0"/>
                                          </p:val>
                                        </p:tav>
                                        <p:tav tm="100000">
                                          <p:val>
                                            <p:strVal val="#ppt_w"/>
                                          </p:val>
                                        </p:tav>
                                      </p:tavLst>
                                    </p:anim>
                                    <p:anim calcmode="lin" valueType="num">
                                      <p:cBhvr>
                                        <p:cTn id="562" dur="1000" fill="hold"/>
                                        <p:tgtEl>
                                          <p:spTgt spid="207"/>
                                        </p:tgtEl>
                                        <p:attrNameLst>
                                          <p:attrName>ppt_h</p:attrName>
                                        </p:attrNameLst>
                                      </p:cBhvr>
                                      <p:tavLst>
                                        <p:tav tm="0">
                                          <p:val>
                                            <p:fltVal val="0"/>
                                          </p:val>
                                        </p:tav>
                                        <p:tav tm="100000">
                                          <p:val>
                                            <p:strVal val="#ppt_h"/>
                                          </p:val>
                                        </p:tav>
                                      </p:tavLst>
                                    </p:anim>
                                    <p:animEffect transition="in" filter="fade">
                                      <p:cBhvr>
                                        <p:cTn id="563" dur="1000"/>
                                        <p:tgtEl>
                                          <p:spTgt spid="207"/>
                                        </p:tgtEl>
                                      </p:cBhvr>
                                    </p:animEffect>
                                  </p:childTnLst>
                                </p:cTn>
                              </p:par>
                            </p:childTnLst>
                          </p:cTn>
                        </p:par>
                      </p:childTnLst>
                    </p:cTn>
                  </p:par>
                </p:childTnLst>
              </p:cTn>
              <p:nextCondLst>
                <p:cond evt="onClick" delay="0">
                  <p:tgtEl>
                    <p:spTgt spid="14350"/>
                  </p:tgtEl>
                </p:cond>
              </p:nextCondLst>
            </p:seq>
            <p:seq concurrent="1" nextAc="seek">
              <p:cTn id="564" restart="whenNotActive" fill="hold" evtFilter="cancelBubble" nodeType="interactiveSeq">
                <p:stCondLst>
                  <p:cond evt="onClick" delay="0">
                    <p:tgtEl>
                      <p:spTgt spid="14351"/>
                    </p:tgtEl>
                  </p:cond>
                </p:stCondLst>
                <p:endSync evt="end" delay="0">
                  <p:rtn val="all"/>
                </p:endSync>
                <p:childTnLst>
                  <p:par>
                    <p:cTn id="565" fill="hold">
                      <p:stCondLst>
                        <p:cond delay="0"/>
                      </p:stCondLst>
                      <p:childTnLst>
                        <p:par>
                          <p:cTn id="566" fill="hold">
                            <p:stCondLst>
                              <p:cond delay="0"/>
                            </p:stCondLst>
                            <p:childTnLst>
                              <p:par>
                                <p:cTn id="567" presetID="53" presetClass="entr" presetSubtype="0" fill="hold" grpId="0" nodeType="clickEffect">
                                  <p:stCondLst>
                                    <p:cond delay="0"/>
                                  </p:stCondLst>
                                  <p:childTnLst>
                                    <p:set>
                                      <p:cBhvr>
                                        <p:cTn id="568" dur="1" fill="hold">
                                          <p:stCondLst>
                                            <p:cond delay="0"/>
                                          </p:stCondLst>
                                        </p:cTn>
                                        <p:tgtEl>
                                          <p:spTgt spid="209"/>
                                        </p:tgtEl>
                                        <p:attrNameLst>
                                          <p:attrName>style.visibility</p:attrName>
                                        </p:attrNameLst>
                                      </p:cBhvr>
                                      <p:to>
                                        <p:strVal val="visible"/>
                                      </p:to>
                                    </p:set>
                                    <p:anim calcmode="lin" valueType="num">
                                      <p:cBhvr>
                                        <p:cTn id="569" dur="500" fill="hold"/>
                                        <p:tgtEl>
                                          <p:spTgt spid="209"/>
                                        </p:tgtEl>
                                        <p:attrNameLst>
                                          <p:attrName>ppt_w</p:attrName>
                                        </p:attrNameLst>
                                      </p:cBhvr>
                                      <p:tavLst>
                                        <p:tav tm="0">
                                          <p:val>
                                            <p:fltVal val="0"/>
                                          </p:val>
                                        </p:tav>
                                        <p:tav tm="100000">
                                          <p:val>
                                            <p:strVal val="#ppt_w"/>
                                          </p:val>
                                        </p:tav>
                                      </p:tavLst>
                                    </p:anim>
                                    <p:anim calcmode="lin" valueType="num">
                                      <p:cBhvr>
                                        <p:cTn id="570" dur="500" fill="hold"/>
                                        <p:tgtEl>
                                          <p:spTgt spid="209"/>
                                        </p:tgtEl>
                                        <p:attrNameLst>
                                          <p:attrName>ppt_h</p:attrName>
                                        </p:attrNameLst>
                                      </p:cBhvr>
                                      <p:tavLst>
                                        <p:tav tm="0">
                                          <p:val>
                                            <p:fltVal val="0"/>
                                          </p:val>
                                        </p:tav>
                                        <p:tav tm="100000">
                                          <p:val>
                                            <p:strVal val="#ppt_h"/>
                                          </p:val>
                                        </p:tav>
                                      </p:tavLst>
                                    </p:anim>
                                    <p:animEffect transition="in" filter="fade">
                                      <p:cBhvr>
                                        <p:cTn id="571" dur="500"/>
                                        <p:tgtEl>
                                          <p:spTgt spid="209"/>
                                        </p:tgtEl>
                                      </p:cBhvr>
                                    </p:animEffect>
                                  </p:childTnLst>
                                </p:cTn>
                              </p:par>
                            </p:childTnLst>
                          </p:cTn>
                        </p:par>
                      </p:childTnLst>
                    </p:cTn>
                  </p:par>
                </p:childTnLst>
              </p:cTn>
              <p:nextCondLst>
                <p:cond evt="onClick" delay="0">
                  <p:tgtEl>
                    <p:spTgt spid="14351"/>
                  </p:tgtEl>
                </p:cond>
              </p:nextCondLst>
            </p:seq>
            <p:seq concurrent="1" nextAc="seek">
              <p:cTn id="572" restart="whenNotActive" fill="hold" evtFilter="cancelBubble" nodeType="interactiveSeq">
                <p:stCondLst>
                  <p:cond evt="onClick" delay="0">
                    <p:tgtEl>
                      <p:spTgt spid="14352"/>
                    </p:tgtEl>
                  </p:cond>
                </p:stCondLst>
                <p:endSync evt="end" delay="0">
                  <p:rtn val="all"/>
                </p:endSync>
                <p:childTnLst>
                  <p:par>
                    <p:cTn id="573" fill="hold">
                      <p:stCondLst>
                        <p:cond delay="0"/>
                      </p:stCondLst>
                      <p:childTnLst>
                        <p:par>
                          <p:cTn id="574" fill="hold">
                            <p:stCondLst>
                              <p:cond delay="0"/>
                            </p:stCondLst>
                            <p:childTnLst>
                              <p:par>
                                <p:cTn id="575" presetID="53" presetClass="entr" presetSubtype="0" fill="hold" grpId="0" nodeType="clickEffect">
                                  <p:stCondLst>
                                    <p:cond delay="0"/>
                                  </p:stCondLst>
                                  <p:childTnLst>
                                    <p:set>
                                      <p:cBhvr>
                                        <p:cTn id="576" dur="1" fill="hold">
                                          <p:stCondLst>
                                            <p:cond delay="0"/>
                                          </p:stCondLst>
                                        </p:cTn>
                                        <p:tgtEl>
                                          <p:spTgt spid="206"/>
                                        </p:tgtEl>
                                        <p:attrNameLst>
                                          <p:attrName>style.visibility</p:attrName>
                                        </p:attrNameLst>
                                      </p:cBhvr>
                                      <p:to>
                                        <p:strVal val="visible"/>
                                      </p:to>
                                    </p:set>
                                    <p:anim calcmode="lin" valueType="num">
                                      <p:cBhvr>
                                        <p:cTn id="577" dur="1000" fill="hold"/>
                                        <p:tgtEl>
                                          <p:spTgt spid="206"/>
                                        </p:tgtEl>
                                        <p:attrNameLst>
                                          <p:attrName>ppt_w</p:attrName>
                                        </p:attrNameLst>
                                      </p:cBhvr>
                                      <p:tavLst>
                                        <p:tav tm="0">
                                          <p:val>
                                            <p:fltVal val="0"/>
                                          </p:val>
                                        </p:tav>
                                        <p:tav tm="100000">
                                          <p:val>
                                            <p:strVal val="#ppt_w"/>
                                          </p:val>
                                        </p:tav>
                                      </p:tavLst>
                                    </p:anim>
                                    <p:anim calcmode="lin" valueType="num">
                                      <p:cBhvr>
                                        <p:cTn id="578" dur="1000" fill="hold"/>
                                        <p:tgtEl>
                                          <p:spTgt spid="206"/>
                                        </p:tgtEl>
                                        <p:attrNameLst>
                                          <p:attrName>ppt_h</p:attrName>
                                        </p:attrNameLst>
                                      </p:cBhvr>
                                      <p:tavLst>
                                        <p:tav tm="0">
                                          <p:val>
                                            <p:fltVal val="0"/>
                                          </p:val>
                                        </p:tav>
                                        <p:tav tm="100000">
                                          <p:val>
                                            <p:strVal val="#ppt_h"/>
                                          </p:val>
                                        </p:tav>
                                      </p:tavLst>
                                    </p:anim>
                                    <p:animEffect transition="in" filter="fade">
                                      <p:cBhvr>
                                        <p:cTn id="579" dur="1000"/>
                                        <p:tgtEl>
                                          <p:spTgt spid="206"/>
                                        </p:tgtEl>
                                      </p:cBhvr>
                                    </p:animEffect>
                                  </p:childTnLst>
                                </p:cTn>
                              </p:par>
                            </p:childTnLst>
                          </p:cTn>
                        </p:par>
                      </p:childTnLst>
                    </p:cTn>
                  </p:par>
                </p:childTnLst>
              </p:cTn>
              <p:nextCondLst>
                <p:cond evt="onClick" delay="0">
                  <p:tgtEl>
                    <p:spTgt spid="14352"/>
                  </p:tgtEl>
                </p:cond>
              </p:nextCondLst>
            </p:seq>
            <p:seq concurrent="1" nextAc="seek">
              <p:cTn id="580" restart="whenNotActive" fill="hold" evtFilter="cancelBubble" nodeType="interactiveSeq">
                <p:stCondLst>
                  <p:cond evt="onClick" delay="0">
                    <p:tgtEl>
                      <p:spTgt spid="14353"/>
                    </p:tgtEl>
                  </p:cond>
                </p:stCondLst>
                <p:endSync evt="end" delay="0">
                  <p:rtn val="all"/>
                </p:endSync>
                <p:childTnLst>
                  <p:par>
                    <p:cTn id="581" fill="hold">
                      <p:stCondLst>
                        <p:cond delay="0"/>
                      </p:stCondLst>
                      <p:childTnLst>
                        <p:par>
                          <p:cTn id="582" fill="hold">
                            <p:stCondLst>
                              <p:cond delay="0"/>
                            </p:stCondLst>
                            <p:childTnLst>
                              <p:par>
                                <p:cTn id="583" presetID="53" presetClass="entr" presetSubtype="0" fill="hold" grpId="0" nodeType="clickEffect">
                                  <p:stCondLst>
                                    <p:cond delay="0"/>
                                  </p:stCondLst>
                                  <p:childTnLst>
                                    <p:set>
                                      <p:cBhvr>
                                        <p:cTn id="584" dur="1" fill="hold">
                                          <p:stCondLst>
                                            <p:cond delay="0"/>
                                          </p:stCondLst>
                                        </p:cTn>
                                        <p:tgtEl>
                                          <p:spTgt spid="204"/>
                                        </p:tgtEl>
                                        <p:attrNameLst>
                                          <p:attrName>style.visibility</p:attrName>
                                        </p:attrNameLst>
                                      </p:cBhvr>
                                      <p:to>
                                        <p:strVal val="visible"/>
                                      </p:to>
                                    </p:set>
                                    <p:anim calcmode="lin" valueType="num">
                                      <p:cBhvr>
                                        <p:cTn id="585" dur="1000" fill="hold"/>
                                        <p:tgtEl>
                                          <p:spTgt spid="204"/>
                                        </p:tgtEl>
                                        <p:attrNameLst>
                                          <p:attrName>ppt_w</p:attrName>
                                        </p:attrNameLst>
                                      </p:cBhvr>
                                      <p:tavLst>
                                        <p:tav tm="0">
                                          <p:val>
                                            <p:fltVal val="0"/>
                                          </p:val>
                                        </p:tav>
                                        <p:tav tm="100000">
                                          <p:val>
                                            <p:strVal val="#ppt_w"/>
                                          </p:val>
                                        </p:tav>
                                      </p:tavLst>
                                    </p:anim>
                                    <p:anim calcmode="lin" valueType="num">
                                      <p:cBhvr>
                                        <p:cTn id="586" dur="1000" fill="hold"/>
                                        <p:tgtEl>
                                          <p:spTgt spid="204"/>
                                        </p:tgtEl>
                                        <p:attrNameLst>
                                          <p:attrName>ppt_h</p:attrName>
                                        </p:attrNameLst>
                                      </p:cBhvr>
                                      <p:tavLst>
                                        <p:tav tm="0">
                                          <p:val>
                                            <p:fltVal val="0"/>
                                          </p:val>
                                        </p:tav>
                                        <p:tav tm="100000">
                                          <p:val>
                                            <p:strVal val="#ppt_h"/>
                                          </p:val>
                                        </p:tav>
                                      </p:tavLst>
                                    </p:anim>
                                    <p:animEffect transition="in" filter="fade">
                                      <p:cBhvr>
                                        <p:cTn id="587" dur="1000"/>
                                        <p:tgtEl>
                                          <p:spTgt spid="204"/>
                                        </p:tgtEl>
                                      </p:cBhvr>
                                    </p:animEffect>
                                  </p:childTnLst>
                                </p:cTn>
                              </p:par>
                            </p:childTnLst>
                          </p:cTn>
                        </p:par>
                      </p:childTnLst>
                    </p:cTn>
                  </p:par>
                </p:childTnLst>
              </p:cTn>
              <p:nextCondLst>
                <p:cond evt="onClick" delay="0">
                  <p:tgtEl>
                    <p:spTgt spid="14353"/>
                  </p:tgtEl>
                </p:cond>
              </p:nextCondLst>
            </p:seq>
            <p:seq concurrent="1" nextAc="seek">
              <p:cTn id="588" restart="whenNotActive" fill="hold" evtFilter="cancelBubble" nodeType="interactiveSeq">
                <p:stCondLst>
                  <p:cond evt="onClick" delay="0">
                    <p:tgtEl>
                      <p:spTgt spid="14354"/>
                    </p:tgtEl>
                  </p:cond>
                </p:stCondLst>
                <p:endSync evt="end" delay="0">
                  <p:rtn val="all"/>
                </p:endSync>
                <p:childTnLst>
                  <p:par>
                    <p:cTn id="589" fill="hold">
                      <p:stCondLst>
                        <p:cond delay="0"/>
                      </p:stCondLst>
                      <p:childTnLst>
                        <p:par>
                          <p:cTn id="590" fill="hold">
                            <p:stCondLst>
                              <p:cond delay="0"/>
                            </p:stCondLst>
                            <p:childTnLst>
                              <p:par>
                                <p:cTn id="591" presetID="53" presetClass="entr" presetSubtype="0" fill="hold" grpId="0" nodeType="clickEffect">
                                  <p:stCondLst>
                                    <p:cond delay="0"/>
                                  </p:stCondLst>
                                  <p:childTnLst>
                                    <p:set>
                                      <p:cBhvr>
                                        <p:cTn id="592" dur="1" fill="hold">
                                          <p:stCondLst>
                                            <p:cond delay="0"/>
                                          </p:stCondLst>
                                        </p:cTn>
                                        <p:tgtEl>
                                          <p:spTgt spid="208"/>
                                        </p:tgtEl>
                                        <p:attrNameLst>
                                          <p:attrName>style.visibility</p:attrName>
                                        </p:attrNameLst>
                                      </p:cBhvr>
                                      <p:to>
                                        <p:strVal val="visible"/>
                                      </p:to>
                                    </p:set>
                                    <p:anim calcmode="lin" valueType="num">
                                      <p:cBhvr>
                                        <p:cTn id="593" dur="500" fill="hold"/>
                                        <p:tgtEl>
                                          <p:spTgt spid="208"/>
                                        </p:tgtEl>
                                        <p:attrNameLst>
                                          <p:attrName>ppt_w</p:attrName>
                                        </p:attrNameLst>
                                      </p:cBhvr>
                                      <p:tavLst>
                                        <p:tav tm="0">
                                          <p:val>
                                            <p:fltVal val="0"/>
                                          </p:val>
                                        </p:tav>
                                        <p:tav tm="100000">
                                          <p:val>
                                            <p:strVal val="#ppt_w"/>
                                          </p:val>
                                        </p:tav>
                                      </p:tavLst>
                                    </p:anim>
                                    <p:anim calcmode="lin" valueType="num">
                                      <p:cBhvr>
                                        <p:cTn id="594" dur="500" fill="hold"/>
                                        <p:tgtEl>
                                          <p:spTgt spid="208"/>
                                        </p:tgtEl>
                                        <p:attrNameLst>
                                          <p:attrName>ppt_h</p:attrName>
                                        </p:attrNameLst>
                                      </p:cBhvr>
                                      <p:tavLst>
                                        <p:tav tm="0">
                                          <p:val>
                                            <p:fltVal val="0"/>
                                          </p:val>
                                        </p:tav>
                                        <p:tav tm="100000">
                                          <p:val>
                                            <p:strVal val="#ppt_h"/>
                                          </p:val>
                                        </p:tav>
                                      </p:tavLst>
                                    </p:anim>
                                    <p:animEffect transition="in" filter="fade">
                                      <p:cBhvr>
                                        <p:cTn id="595" dur="500"/>
                                        <p:tgtEl>
                                          <p:spTgt spid="208"/>
                                        </p:tgtEl>
                                      </p:cBhvr>
                                    </p:animEffect>
                                  </p:childTnLst>
                                </p:cTn>
                              </p:par>
                            </p:childTnLst>
                          </p:cTn>
                        </p:par>
                      </p:childTnLst>
                    </p:cTn>
                  </p:par>
                </p:childTnLst>
              </p:cTn>
              <p:nextCondLst>
                <p:cond evt="onClick" delay="0">
                  <p:tgtEl>
                    <p:spTgt spid="14354"/>
                  </p:tgtEl>
                </p:cond>
              </p:nextCondLst>
            </p:seq>
            <p:seq concurrent="1" nextAc="seek">
              <p:cTn id="596" restart="whenNotActive" fill="hold" evtFilter="cancelBubble" nodeType="interactiveSeq">
                <p:stCondLst>
                  <p:cond evt="onClick" delay="0">
                    <p:tgtEl>
                      <p:spTgt spid="14355"/>
                    </p:tgtEl>
                  </p:cond>
                </p:stCondLst>
                <p:endSync evt="end" delay="0">
                  <p:rtn val="all"/>
                </p:endSync>
                <p:childTnLst>
                  <p:par>
                    <p:cTn id="597" fill="hold">
                      <p:stCondLst>
                        <p:cond delay="0"/>
                      </p:stCondLst>
                      <p:childTnLst>
                        <p:par>
                          <p:cTn id="598" fill="hold">
                            <p:stCondLst>
                              <p:cond delay="0"/>
                            </p:stCondLst>
                            <p:childTnLst>
                              <p:par>
                                <p:cTn id="599" presetID="53" presetClass="entr" presetSubtype="0" fill="hold" grpId="0" nodeType="clickEffect">
                                  <p:stCondLst>
                                    <p:cond delay="0"/>
                                  </p:stCondLst>
                                  <p:childTnLst>
                                    <p:set>
                                      <p:cBhvr>
                                        <p:cTn id="600" dur="1" fill="hold">
                                          <p:stCondLst>
                                            <p:cond delay="0"/>
                                          </p:stCondLst>
                                        </p:cTn>
                                        <p:tgtEl>
                                          <p:spTgt spid="213"/>
                                        </p:tgtEl>
                                        <p:attrNameLst>
                                          <p:attrName>style.visibility</p:attrName>
                                        </p:attrNameLst>
                                      </p:cBhvr>
                                      <p:to>
                                        <p:strVal val="visible"/>
                                      </p:to>
                                    </p:set>
                                    <p:anim calcmode="lin" valueType="num">
                                      <p:cBhvr>
                                        <p:cTn id="601" dur="500" fill="hold"/>
                                        <p:tgtEl>
                                          <p:spTgt spid="213"/>
                                        </p:tgtEl>
                                        <p:attrNameLst>
                                          <p:attrName>ppt_w</p:attrName>
                                        </p:attrNameLst>
                                      </p:cBhvr>
                                      <p:tavLst>
                                        <p:tav tm="0">
                                          <p:val>
                                            <p:fltVal val="0"/>
                                          </p:val>
                                        </p:tav>
                                        <p:tav tm="100000">
                                          <p:val>
                                            <p:strVal val="#ppt_w"/>
                                          </p:val>
                                        </p:tav>
                                      </p:tavLst>
                                    </p:anim>
                                    <p:anim calcmode="lin" valueType="num">
                                      <p:cBhvr>
                                        <p:cTn id="602" dur="500" fill="hold"/>
                                        <p:tgtEl>
                                          <p:spTgt spid="213"/>
                                        </p:tgtEl>
                                        <p:attrNameLst>
                                          <p:attrName>ppt_h</p:attrName>
                                        </p:attrNameLst>
                                      </p:cBhvr>
                                      <p:tavLst>
                                        <p:tav tm="0">
                                          <p:val>
                                            <p:fltVal val="0"/>
                                          </p:val>
                                        </p:tav>
                                        <p:tav tm="100000">
                                          <p:val>
                                            <p:strVal val="#ppt_h"/>
                                          </p:val>
                                        </p:tav>
                                      </p:tavLst>
                                    </p:anim>
                                    <p:animEffect transition="in" filter="fade">
                                      <p:cBhvr>
                                        <p:cTn id="603" dur="500"/>
                                        <p:tgtEl>
                                          <p:spTgt spid="213"/>
                                        </p:tgtEl>
                                      </p:cBhvr>
                                    </p:animEffect>
                                  </p:childTnLst>
                                </p:cTn>
                              </p:par>
                            </p:childTnLst>
                          </p:cTn>
                        </p:par>
                      </p:childTnLst>
                    </p:cTn>
                  </p:par>
                </p:childTnLst>
              </p:cTn>
              <p:nextCondLst>
                <p:cond evt="onClick" delay="0">
                  <p:tgtEl>
                    <p:spTgt spid="14355"/>
                  </p:tgtEl>
                </p:cond>
              </p:nextCondLst>
            </p:seq>
          </p:childTnLst>
        </p:cTn>
      </p:par>
    </p:tnLst>
    <p:bldLst>
      <p:bldP spid="43" grpId="0" animBg="1"/>
      <p:bldP spid="44" grpId="0" animBg="1"/>
      <p:bldP spid="45" grpId="0" animBg="1"/>
      <p:bldP spid="46" grpId="0" animBg="1"/>
      <p:bldP spid="47" grpId="0" animBg="1"/>
      <p:bldP spid="48" grpId="0" animBg="1"/>
      <p:bldP spid="49" grpId="0" animBg="1"/>
      <p:bldP spid="36" grpId="0" animBg="1"/>
      <p:bldP spid="66" grpId="0" animBg="1"/>
      <p:bldP spid="67" grpId="0" animBg="1"/>
      <p:bldP spid="68" grpId="0" animBg="1"/>
      <p:bldP spid="69" grpId="0" animBg="1"/>
      <p:bldP spid="70" grpId="0" animBg="1"/>
      <p:bldP spid="71" grpId="0" animBg="1"/>
      <p:bldP spid="72" grpId="0" animBg="1"/>
      <p:bldP spid="76" grpId="0" animBg="1"/>
      <p:bldP spid="99" grpId="0" animBg="1"/>
      <p:bldP spid="100" grpId="0" animBg="1"/>
      <p:bldP spid="101" grpId="0" animBg="1"/>
      <p:bldP spid="102" grpId="0" animBg="1"/>
      <p:bldP spid="103" grpId="0" animBg="1"/>
      <p:bldP spid="104" grpId="0" animBg="1"/>
      <p:bldP spid="105" grpId="0" animBg="1"/>
      <p:bldP spid="109" grpId="0" animBg="1"/>
      <p:bldP spid="132" grpId="0" animBg="1"/>
      <p:bldP spid="133" grpId="0" animBg="1"/>
      <p:bldP spid="134" grpId="0" animBg="1"/>
      <p:bldP spid="135" grpId="0" animBg="1"/>
      <p:bldP spid="136" grpId="0" animBg="1"/>
      <p:bldP spid="137" grpId="0" animBg="1"/>
      <p:bldP spid="138" grpId="0" animBg="1"/>
      <p:bldP spid="142" grpId="0" animBg="1"/>
      <p:bldP spid="166" grpId="0" animBg="1"/>
      <p:bldP spid="167" grpId="0" animBg="1"/>
      <p:bldP spid="168" grpId="0" animBg="1"/>
      <p:bldP spid="169" grpId="0" animBg="1"/>
      <p:bldP spid="170" grpId="0" animBg="1"/>
      <p:bldP spid="171" grpId="0" animBg="1"/>
      <p:bldP spid="172" grpId="0" animBg="1"/>
      <p:bldP spid="176" grpId="0" animBg="1"/>
      <p:bldP spid="178" grpId="0"/>
      <p:bldP spid="178" grpId="1"/>
      <p:bldP spid="203" grpId="0" animBg="1"/>
      <p:bldP spid="204" grpId="0" animBg="1"/>
      <p:bldP spid="205" grpId="0" animBg="1"/>
      <p:bldP spid="206" grpId="0" animBg="1"/>
      <p:bldP spid="207" grpId="0" animBg="1"/>
      <p:bldP spid="208" grpId="0" animBg="1"/>
      <p:bldP spid="209" grpId="0" animBg="1"/>
      <p:bldP spid="2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5"/>
          <p:cNvSpPr txBox="1">
            <a:spLocks noChangeArrowheads="1"/>
          </p:cNvSpPr>
          <p:nvPr/>
        </p:nvSpPr>
        <p:spPr bwMode="auto">
          <a:xfrm>
            <a:off x="2679700" y="203200"/>
            <a:ext cx="4629150" cy="366713"/>
          </a:xfrm>
          <a:prstGeom prst="rect">
            <a:avLst/>
          </a:prstGeom>
          <a:noFill/>
          <a:ln w="9525">
            <a:noFill/>
            <a:round/>
            <a:headEnd/>
            <a:tailEnd/>
          </a:ln>
        </p:spPr>
        <p:txBody>
          <a:bodyPr wrap="none" anchor="ctr"/>
          <a:lstStyle/>
          <a:p>
            <a:endParaRPr lang="ru-RU"/>
          </a:p>
        </p:txBody>
      </p:sp>
      <p:sp>
        <p:nvSpPr>
          <p:cNvPr id="15376" name="Rectangle 16"/>
          <p:cNvSpPr>
            <a:spLocks noChangeArrowheads="1"/>
          </p:cNvSpPr>
          <p:nvPr/>
        </p:nvSpPr>
        <p:spPr bwMode="auto">
          <a:xfrm>
            <a:off x="500034" y="0"/>
            <a:ext cx="8358246" cy="648512"/>
          </a:xfrm>
          <a:prstGeom prst="rect">
            <a:avLst/>
          </a:prstGeom>
          <a:noFill/>
          <a:ln w="9525">
            <a:noFill/>
            <a:round/>
            <a:headEnd/>
            <a:tailEnd/>
          </a:ln>
          <a:effectLst/>
        </p:spPr>
        <p:txBody>
          <a:bodyPr wrap="square" lIns="90000" tIns="46800" rIns="90000" bIns="46800">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b="1" dirty="0" smtClean="0">
                <a:solidFill>
                  <a:srgbClr val="FF0000"/>
                </a:solidFill>
                <a:effectLst>
                  <a:outerShdw blurRad="38100" dist="38100" dir="2700000" algn="tl">
                    <a:srgbClr val="C0C0C0"/>
                  </a:outerShdw>
                </a:effectLst>
                <a:latin typeface="Times New Roman" pitchFamily="16" charset="0"/>
              </a:rPr>
              <a:t>Финал</a:t>
            </a:r>
            <a:endParaRPr lang="ru-RU" sz="3600" b="1" dirty="0">
              <a:solidFill>
                <a:srgbClr val="FF0000"/>
              </a:solidFill>
              <a:effectLst>
                <a:outerShdw blurRad="38100" dist="38100" dir="2700000" algn="tl">
                  <a:srgbClr val="C0C0C0"/>
                </a:outerShdw>
              </a:effectLst>
              <a:latin typeface="Times New Roman" pitchFamily="16" charset="0"/>
            </a:endParaRPr>
          </a:p>
        </p:txBody>
      </p:sp>
      <p:sp>
        <p:nvSpPr>
          <p:cNvPr id="14340" name="Text Box 17"/>
          <p:cNvSpPr txBox="1">
            <a:spLocks noChangeArrowheads="1"/>
          </p:cNvSpPr>
          <p:nvPr/>
        </p:nvSpPr>
        <p:spPr bwMode="auto">
          <a:xfrm>
            <a:off x="808038" y="995363"/>
            <a:ext cx="3133747" cy="366712"/>
          </a:xfrm>
          <a:prstGeom prst="rect">
            <a:avLst/>
          </a:prstGeom>
          <a:noFill/>
          <a:ln w="9525">
            <a:noFill/>
            <a:round/>
            <a:headEnd/>
            <a:tailEnd/>
          </a:ln>
        </p:spPr>
        <p:txBody>
          <a:bodyPr wrap="none" anchor="ctr"/>
          <a:lstStyle/>
          <a:p>
            <a:endParaRPr lang="ru-RU"/>
          </a:p>
        </p:txBody>
      </p:sp>
      <p:grpSp>
        <p:nvGrpSpPr>
          <p:cNvPr id="2" name="Group 47"/>
          <p:cNvGrpSpPr>
            <a:grpSpLocks/>
          </p:cNvGrpSpPr>
          <p:nvPr/>
        </p:nvGrpSpPr>
        <p:grpSpPr bwMode="auto">
          <a:xfrm>
            <a:off x="214282" y="857232"/>
            <a:ext cx="504080" cy="716164"/>
            <a:chOff x="1229" y="1125"/>
            <a:chExt cx="1265" cy="277"/>
          </a:xfrm>
        </p:grpSpPr>
        <p:sp>
          <p:nvSpPr>
            <p:cNvPr id="14369" name="Text Box 29"/>
            <p:cNvSpPr txBox="1">
              <a:spLocks noChangeArrowheads="1"/>
            </p:cNvSpPr>
            <p:nvPr/>
          </p:nvSpPr>
          <p:spPr bwMode="auto">
            <a:xfrm>
              <a:off x="1707" y="1125"/>
              <a:ext cx="288" cy="218"/>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4370" name="Text Box 30"/>
            <p:cNvSpPr txBox="1">
              <a:spLocks noChangeArrowheads="1"/>
            </p:cNvSpPr>
            <p:nvPr/>
          </p:nvSpPr>
          <p:spPr bwMode="auto">
            <a:xfrm>
              <a:off x="1229" y="1125"/>
              <a:ext cx="1265" cy="27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1</a:t>
              </a:r>
              <a:endParaRPr lang="en-US" sz="3200" b="1" i="1">
                <a:solidFill>
                  <a:srgbClr val="000066"/>
                </a:solidFill>
                <a:latin typeface="Times New Roman" pitchFamily="16" charset="0"/>
                <a:cs typeface="Arial" charset="0"/>
              </a:endParaRPr>
            </a:p>
          </p:txBody>
        </p:sp>
      </p:grpSp>
      <p:grpSp>
        <p:nvGrpSpPr>
          <p:cNvPr id="3" name="Group 48"/>
          <p:cNvGrpSpPr>
            <a:grpSpLocks/>
          </p:cNvGrpSpPr>
          <p:nvPr/>
        </p:nvGrpSpPr>
        <p:grpSpPr bwMode="auto">
          <a:xfrm>
            <a:off x="1500166" y="857232"/>
            <a:ext cx="503887" cy="716250"/>
            <a:chOff x="1128" y="1778"/>
            <a:chExt cx="1265" cy="212"/>
          </a:xfrm>
        </p:grpSpPr>
        <p:sp>
          <p:nvSpPr>
            <p:cNvPr id="14367" name="Text Box 32"/>
            <p:cNvSpPr txBox="1">
              <a:spLocks noChangeArrowheads="1"/>
            </p:cNvSpPr>
            <p:nvPr/>
          </p:nvSpPr>
          <p:spPr bwMode="auto">
            <a:xfrm>
              <a:off x="1486" y="1804"/>
              <a:ext cx="288" cy="16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4368" name="Text Box 34"/>
            <p:cNvSpPr txBox="1">
              <a:spLocks noChangeArrowheads="1"/>
            </p:cNvSpPr>
            <p:nvPr/>
          </p:nvSpPr>
          <p:spPr bwMode="auto">
            <a:xfrm>
              <a:off x="1128" y="1778"/>
              <a:ext cx="1265" cy="212"/>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3</a:t>
              </a:r>
              <a:endParaRPr lang="en-US" sz="3200" b="1" i="1">
                <a:solidFill>
                  <a:srgbClr val="000066"/>
                </a:solidFill>
                <a:latin typeface="Times New Roman" pitchFamily="16" charset="0"/>
                <a:cs typeface="Arial" charset="0"/>
              </a:endParaRPr>
            </a:p>
          </p:txBody>
        </p:sp>
      </p:grpSp>
      <p:grpSp>
        <p:nvGrpSpPr>
          <p:cNvPr id="4" name="Group 49"/>
          <p:cNvGrpSpPr>
            <a:grpSpLocks/>
          </p:cNvGrpSpPr>
          <p:nvPr/>
        </p:nvGrpSpPr>
        <p:grpSpPr bwMode="auto">
          <a:xfrm>
            <a:off x="2786051" y="857232"/>
            <a:ext cx="509234" cy="695782"/>
            <a:chOff x="1254" y="2223"/>
            <a:chExt cx="1316" cy="1082"/>
          </a:xfrm>
        </p:grpSpPr>
        <p:sp>
          <p:nvSpPr>
            <p:cNvPr id="14365" name="Text Box 36"/>
            <p:cNvSpPr txBox="1">
              <a:spLocks noChangeArrowheads="1"/>
            </p:cNvSpPr>
            <p:nvPr/>
          </p:nvSpPr>
          <p:spPr bwMode="auto">
            <a:xfrm>
              <a:off x="1746" y="2631"/>
              <a:ext cx="288" cy="378"/>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4366" name="Text Box 38"/>
            <p:cNvSpPr txBox="1">
              <a:spLocks noChangeArrowheads="1"/>
            </p:cNvSpPr>
            <p:nvPr/>
          </p:nvSpPr>
          <p:spPr bwMode="auto">
            <a:xfrm>
              <a:off x="1254" y="2223"/>
              <a:ext cx="1316" cy="1082"/>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5</a:t>
              </a:r>
            </a:p>
            <a:p>
              <a:pPr>
                <a:spcBef>
                  <a:spcPct val="50000"/>
                </a:spcBef>
              </a:pPr>
              <a:endParaRPr lang="en-US" sz="3200" b="1" i="1">
                <a:solidFill>
                  <a:srgbClr val="000066"/>
                </a:solidFill>
                <a:latin typeface="Times New Roman" pitchFamily="16" charset="0"/>
                <a:cs typeface="Arial" charset="0"/>
              </a:endParaRPr>
            </a:p>
          </p:txBody>
        </p:sp>
      </p:grpSp>
      <p:grpSp>
        <p:nvGrpSpPr>
          <p:cNvPr id="5" name="Group 51"/>
          <p:cNvGrpSpPr>
            <a:grpSpLocks/>
          </p:cNvGrpSpPr>
          <p:nvPr/>
        </p:nvGrpSpPr>
        <p:grpSpPr bwMode="auto">
          <a:xfrm>
            <a:off x="4071934" y="857700"/>
            <a:ext cx="510782" cy="715469"/>
            <a:chOff x="1261" y="3791"/>
            <a:chExt cx="1321" cy="199"/>
          </a:xfrm>
        </p:grpSpPr>
        <p:sp>
          <p:nvSpPr>
            <p:cNvPr id="14363" name="Text Box 44"/>
            <p:cNvSpPr txBox="1">
              <a:spLocks noChangeArrowheads="1"/>
            </p:cNvSpPr>
            <p:nvPr/>
          </p:nvSpPr>
          <p:spPr bwMode="auto">
            <a:xfrm>
              <a:off x="1877" y="3795"/>
              <a:ext cx="288" cy="15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4364" name="Text Box 46"/>
            <p:cNvSpPr txBox="1">
              <a:spLocks noChangeArrowheads="1"/>
            </p:cNvSpPr>
            <p:nvPr/>
          </p:nvSpPr>
          <p:spPr bwMode="auto">
            <a:xfrm>
              <a:off x="1261" y="3791"/>
              <a:ext cx="1321" cy="199"/>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dirty="0">
                  <a:solidFill>
                    <a:srgbClr val="000066"/>
                  </a:solidFill>
                  <a:latin typeface="Times New Roman" pitchFamily="16" charset="0"/>
                  <a:cs typeface="Arial" charset="0"/>
                </a:rPr>
                <a:t>7</a:t>
              </a:r>
              <a:endParaRPr lang="en-US" sz="3200" b="1" i="1" dirty="0">
                <a:solidFill>
                  <a:srgbClr val="000066"/>
                </a:solidFill>
                <a:latin typeface="Times New Roman" pitchFamily="16" charset="0"/>
                <a:cs typeface="Arial" charset="0"/>
              </a:endParaRPr>
            </a:p>
          </p:txBody>
        </p:sp>
      </p:grpSp>
      <p:grpSp>
        <p:nvGrpSpPr>
          <p:cNvPr id="6" name="Group 47"/>
          <p:cNvGrpSpPr>
            <a:grpSpLocks/>
          </p:cNvGrpSpPr>
          <p:nvPr/>
        </p:nvGrpSpPr>
        <p:grpSpPr bwMode="auto">
          <a:xfrm>
            <a:off x="2143108" y="857232"/>
            <a:ext cx="504080" cy="714380"/>
            <a:chOff x="1349" y="1100"/>
            <a:chExt cx="1265" cy="201"/>
          </a:xfrm>
        </p:grpSpPr>
        <p:sp>
          <p:nvSpPr>
            <p:cNvPr id="14361" name="Text Box 29"/>
            <p:cNvSpPr txBox="1">
              <a:spLocks noChangeArrowheads="1"/>
            </p:cNvSpPr>
            <p:nvPr/>
          </p:nvSpPr>
          <p:spPr bwMode="auto">
            <a:xfrm>
              <a:off x="1707" y="1125"/>
              <a:ext cx="288" cy="159"/>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4362" name="Text Box 30"/>
            <p:cNvSpPr txBox="1">
              <a:spLocks noChangeArrowheads="1"/>
            </p:cNvSpPr>
            <p:nvPr/>
          </p:nvSpPr>
          <p:spPr bwMode="auto">
            <a:xfrm>
              <a:off x="1349" y="1100"/>
              <a:ext cx="1265" cy="201"/>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4</a:t>
              </a:r>
              <a:endParaRPr lang="en-US" sz="3200" b="1" i="1">
                <a:solidFill>
                  <a:srgbClr val="000066"/>
                </a:solidFill>
                <a:latin typeface="Times New Roman" pitchFamily="16" charset="0"/>
                <a:cs typeface="Arial" charset="0"/>
              </a:endParaRPr>
            </a:p>
          </p:txBody>
        </p:sp>
      </p:grpSp>
      <p:grpSp>
        <p:nvGrpSpPr>
          <p:cNvPr id="7" name="Group 48"/>
          <p:cNvGrpSpPr>
            <a:grpSpLocks/>
          </p:cNvGrpSpPr>
          <p:nvPr/>
        </p:nvGrpSpPr>
        <p:grpSpPr bwMode="auto">
          <a:xfrm>
            <a:off x="857224" y="857232"/>
            <a:ext cx="503888" cy="716118"/>
            <a:chOff x="1247" y="1567"/>
            <a:chExt cx="1265" cy="277"/>
          </a:xfrm>
        </p:grpSpPr>
        <p:sp>
          <p:nvSpPr>
            <p:cNvPr id="14359" name="Text Box 32"/>
            <p:cNvSpPr txBox="1">
              <a:spLocks noChangeArrowheads="1"/>
            </p:cNvSpPr>
            <p:nvPr/>
          </p:nvSpPr>
          <p:spPr bwMode="auto">
            <a:xfrm>
              <a:off x="1606" y="1567"/>
              <a:ext cx="288" cy="218"/>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4360" name="Text Box 34"/>
            <p:cNvSpPr txBox="1">
              <a:spLocks noChangeArrowheads="1"/>
            </p:cNvSpPr>
            <p:nvPr/>
          </p:nvSpPr>
          <p:spPr bwMode="auto">
            <a:xfrm>
              <a:off x="1247" y="1567"/>
              <a:ext cx="1265" cy="27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2</a:t>
              </a:r>
              <a:endParaRPr lang="en-US" sz="3200" b="1" i="1">
                <a:solidFill>
                  <a:srgbClr val="000066"/>
                </a:solidFill>
                <a:latin typeface="Times New Roman" pitchFamily="16" charset="0"/>
                <a:cs typeface="Arial" charset="0"/>
              </a:endParaRPr>
            </a:p>
          </p:txBody>
        </p:sp>
      </p:grpSp>
      <p:grpSp>
        <p:nvGrpSpPr>
          <p:cNvPr id="8" name="Group 51"/>
          <p:cNvGrpSpPr>
            <a:grpSpLocks/>
          </p:cNvGrpSpPr>
          <p:nvPr/>
        </p:nvGrpSpPr>
        <p:grpSpPr bwMode="auto">
          <a:xfrm>
            <a:off x="3428992" y="857232"/>
            <a:ext cx="510782" cy="715469"/>
            <a:chOff x="1261" y="3773"/>
            <a:chExt cx="1321" cy="199"/>
          </a:xfrm>
        </p:grpSpPr>
        <p:sp>
          <p:nvSpPr>
            <p:cNvPr id="14357" name="Text Box 44"/>
            <p:cNvSpPr txBox="1">
              <a:spLocks noChangeArrowheads="1"/>
            </p:cNvSpPr>
            <p:nvPr/>
          </p:nvSpPr>
          <p:spPr bwMode="auto">
            <a:xfrm>
              <a:off x="1754" y="3797"/>
              <a:ext cx="288" cy="15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4358" name="Text Box 46"/>
            <p:cNvSpPr txBox="1">
              <a:spLocks noChangeArrowheads="1"/>
            </p:cNvSpPr>
            <p:nvPr/>
          </p:nvSpPr>
          <p:spPr bwMode="auto">
            <a:xfrm>
              <a:off x="1261" y="3773"/>
              <a:ext cx="1321" cy="199"/>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6</a:t>
              </a:r>
              <a:endParaRPr lang="en-US" sz="3200" b="1" i="1">
                <a:solidFill>
                  <a:srgbClr val="000066"/>
                </a:solidFill>
                <a:latin typeface="Times New Roman" pitchFamily="16" charset="0"/>
                <a:cs typeface="Arial" charset="0"/>
              </a:endParaRPr>
            </a:p>
          </p:txBody>
        </p:sp>
      </p:grpSp>
      <p:sp>
        <p:nvSpPr>
          <p:cNvPr id="43" name="AutoShape 11"/>
          <p:cNvSpPr>
            <a:spLocks noChangeArrowheads="1"/>
          </p:cNvSpPr>
          <p:nvPr/>
        </p:nvSpPr>
        <p:spPr bwMode="auto">
          <a:xfrm>
            <a:off x="214282" y="785794"/>
            <a:ext cx="523879" cy="785812"/>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002060"/>
                </a:solidFill>
                <a:latin typeface="Times New Roman" pitchFamily="16" charset="0"/>
              </a:rPr>
              <a:t>Г</a:t>
            </a:r>
          </a:p>
        </p:txBody>
      </p:sp>
      <p:sp>
        <p:nvSpPr>
          <p:cNvPr id="44" name="AutoShape 15"/>
          <p:cNvSpPr>
            <a:spLocks noChangeArrowheads="1"/>
          </p:cNvSpPr>
          <p:nvPr/>
        </p:nvSpPr>
        <p:spPr bwMode="auto">
          <a:xfrm>
            <a:off x="785786" y="785794"/>
            <a:ext cx="571508" cy="785818"/>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002060"/>
                </a:solidFill>
                <a:latin typeface="Times New Roman" pitchFamily="16" charset="0"/>
              </a:rPr>
              <a:t>Е</a:t>
            </a:r>
            <a:endParaRPr lang="ru-RU" sz="2000" b="1" i="1" dirty="0">
              <a:solidFill>
                <a:srgbClr val="002060"/>
              </a:solidFill>
              <a:latin typeface="Times New Roman" pitchFamily="16" charset="0"/>
            </a:endParaRPr>
          </a:p>
        </p:txBody>
      </p:sp>
      <p:sp>
        <p:nvSpPr>
          <p:cNvPr id="45" name="AutoShape 15"/>
          <p:cNvSpPr>
            <a:spLocks noChangeArrowheads="1"/>
          </p:cNvSpPr>
          <p:nvPr/>
        </p:nvSpPr>
        <p:spPr bwMode="auto">
          <a:xfrm>
            <a:off x="1428728" y="785794"/>
            <a:ext cx="571508" cy="785818"/>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002060"/>
                </a:solidFill>
                <a:latin typeface="Times New Roman" pitchFamily="16" charset="0"/>
              </a:rPr>
              <a:t>Н</a:t>
            </a:r>
            <a:endParaRPr lang="ru-RU" sz="2000" b="1" i="1" dirty="0">
              <a:solidFill>
                <a:srgbClr val="002060"/>
              </a:solidFill>
              <a:latin typeface="Times New Roman" pitchFamily="16" charset="0"/>
            </a:endParaRPr>
          </a:p>
        </p:txBody>
      </p:sp>
      <p:sp>
        <p:nvSpPr>
          <p:cNvPr id="46" name="AutoShape 11"/>
          <p:cNvSpPr>
            <a:spLocks noChangeArrowheads="1"/>
          </p:cNvSpPr>
          <p:nvPr/>
        </p:nvSpPr>
        <p:spPr bwMode="auto">
          <a:xfrm>
            <a:off x="2071670" y="785794"/>
            <a:ext cx="571504" cy="785812"/>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002060"/>
                </a:solidFill>
                <a:latin typeface="Times New Roman" pitchFamily="16" charset="0"/>
              </a:rPr>
              <a:t>Е</a:t>
            </a:r>
            <a:endParaRPr lang="ru-RU" sz="2000" b="1" i="1" dirty="0">
              <a:solidFill>
                <a:srgbClr val="002060"/>
              </a:solidFill>
              <a:latin typeface="Times New Roman" pitchFamily="16" charset="0"/>
            </a:endParaRPr>
          </a:p>
        </p:txBody>
      </p:sp>
      <p:sp>
        <p:nvSpPr>
          <p:cNvPr id="47" name="AutoShape 19"/>
          <p:cNvSpPr>
            <a:spLocks noChangeArrowheads="1"/>
          </p:cNvSpPr>
          <p:nvPr/>
        </p:nvSpPr>
        <p:spPr bwMode="auto">
          <a:xfrm>
            <a:off x="2714612" y="785794"/>
            <a:ext cx="571504" cy="785818"/>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002060"/>
                </a:solidFill>
                <a:latin typeface="Times New Roman" pitchFamily="16" charset="0"/>
              </a:rPr>
              <a:t>Р</a:t>
            </a:r>
            <a:endParaRPr lang="ru-RU" sz="2000" b="1" i="1" dirty="0">
              <a:solidFill>
                <a:srgbClr val="002060"/>
              </a:solidFill>
              <a:latin typeface="Times New Roman" pitchFamily="16" charset="0"/>
            </a:endParaRPr>
          </a:p>
        </p:txBody>
      </p:sp>
      <p:sp>
        <p:nvSpPr>
          <p:cNvPr id="48" name="AutoShape 23"/>
          <p:cNvSpPr>
            <a:spLocks noChangeArrowheads="1"/>
          </p:cNvSpPr>
          <p:nvPr/>
        </p:nvSpPr>
        <p:spPr bwMode="auto">
          <a:xfrm>
            <a:off x="3357554" y="785794"/>
            <a:ext cx="571504" cy="785818"/>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002060"/>
                </a:solidFill>
                <a:latin typeface="Times New Roman" pitchFamily="16" charset="0"/>
              </a:rPr>
              <a:t>А</a:t>
            </a:r>
            <a:endParaRPr lang="ru-RU" sz="2000" b="1" i="1" dirty="0">
              <a:solidFill>
                <a:srgbClr val="002060"/>
              </a:solidFill>
              <a:latin typeface="Times New Roman" pitchFamily="16" charset="0"/>
            </a:endParaRPr>
          </a:p>
        </p:txBody>
      </p:sp>
      <p:sp>
        <p:nvSpPr>
          <p:cNvPr id="49" name="AutoShape 23"/>
          <p:cNvSpPr>
            <a:spLocks noChangeArrowheads="1"/>
          </p:cNvSpPr>
          <p:nvPr/>
        </p:nvSpPr>
        <p:spPr bwMode="auto">
          <a:xfrm>
            <a:off x="4000496" y="785794"/>
            <a:ext cx="571504" cy="785818"/>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002060"/>
                </a:solidFill>
                <a:latin typeface="Times New Roman" pitchFamily="16" charset="0"/>
              </a:rPr>
              <a:t>Л</a:t>
            </a:r>
            <a:endParaRPr lang="ru-RU" sz="2000" b="1" i="1" dirty="0">
              <a:solidFill>
                <a:srgbClr val="002060"/>
              </a:solidFill>
              <a:latin typeface="Times New Roman" pitchFamily="16" charset="0"/>
            </a:endParaRPr>
          </a:p>
        </p:txBody>
      </p:sp>
      <p:grpSp>
        <p:nvGrpSpPr>
          <p:cNvPr id="9" name="Group 51"/>
          <p:cNvGrpSpPr>
            <a:grpSpLocks/>
          </p:cNvGrpSpPr>
          <p:nvPr/>
        </p:nvGrpSpPr>
        <p:grpSpPr bwMode="auto">
          <a:xfrm>
            <a:off x="4643438" y="857232"/>
            <a:ext cx="571684" cy="714378"/>
            <a:chOff x="913" y="3751"/>
            <a:chExt cx="1016" cy="105"/>
          </a:xfrm>
        </p:grpSpPr>
        <p:sp>
          <p:nvSpPr>
            <p:cNvPr id="34" name="Text Box 44"/>
            <p:cNvSpPr txBox="1">
              <a:spLocks noChangeArrowheads="1"/>
            </p:cNvSpPr>
            <p:nvPr/>
          </p:nvSpPr>
          <p:spPr bwMode="auto">
            <a:xfrm flipH="1">
              <a:off x="1726" y="3751"/>
              <a:ext cx="203" cy="83"/>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endParaRPr lang="ru-RU" sz="2400" b="1">
                <a:solidFill>
                  <a:srgbClr val="0000FF"/>
                </a:solidFill>
                <a:latin typeface="Times New Roman" pitchFamily="16" charset="0"/>
              </a:endParaRPr>
            </a:p>
          </p:txBody>
        </p:sp>
        <p:sp>
          <p:nvSpPr>
            <p:cNvPr id="35" name="Text Box 46"/>
            <p:cNvSpPr txBox="1">
              <a:spLocks noChangeArrowheads="1"/>
            </p:cNvSpPr>
            <p:nvPr/>
          </p:nvSpPr>
          <p:spPr bwMode="auto">
            <a:xfrm>
              <a:off x="913" y="3751"/>
              <a:ext cx="1016" cy="105"/>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r>
                <a:rPr lang="ru-RU" sz="3200" b="1" i="1" dirty="0" smtClean="0">
                  <a:solidFill>
                    <a:srgbClr val="000066"/>
                  </a:solidFill>
                  <a:latin typeface="Times New Roman" pitchFamily="16" charset="0"/>
                  <a:cs typeface="Arial" charset="0"/>
                </a:rPr>
                <a:t>8</a:t>
              </a:r>
              <a:endParaRPr lang="en-US" sz="3200" b="1" i="1" dirty="0">
                <a:solidFill>
                  <a:srgbClr val="000066"/>
                </a:solidFill>
                <a:latin typeface="Times New Roman" pitchFamily="16" charset="0"/>
                <a:cs typeface="Arial" charset="0"/>
              </a:endParaRPr>
            </a:p>
          </p:txBody>
        </p:sp>
      </p:grpSp>
      <p:sp>
        <p:nvSpPr>
          <p:cNvPr id="36" name="AutoShape 23"/>
          <p:cNvSpPr>
            <a:spLocks noChangeArrowheads="1"/>
          </p:cNvSpPr>
          <p:nvPr/>
        </p:nvSpPr>
        <p:spPr bwMode="auto">
          <a:xfrm>
            <a:off x="4643438" y="785794"/>
            <a:ext cx="571504" cy="785818"/>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002060"/>
                </a:solidFill>
                <a:latin typeface="Times New Roman" pitchFamily="16" charset="0"/>
              </a:rPr>
              <a:t>И</a:t>
            </a:r>
            <a:endParaRPr lang="ru-RU" sz="2000" b="1" i="1" dirty="0">
              <a:solidFill>
                <a:srgbClr val="002060"/>
              </a:solidFill>
              <a:latin typeface="Times New Roman" pitchFamily="16" charset="0"/>
            </a:endParaRPr>
          </a:p>
        </p:txBody>
      </p:sp>
      <p:sp>
        <p:nvSpPr>
          <p:cNvPr id="37" name="Text Box 17"/>
          <p:cNvSpPr txBox="1">
            <a:spLocks noChangeArrowheads="1"/>
          </p:cNvSpPr>
          <p:nvPr/>
        </p:nvSpPr>
        <p:spPr bwMode="auto">
          <a:xfrm>
            <a:off x="808038" y="3495693"/>
            <a:ext cx="4307545" cy="236225"/>
          </a:xfrm>
          <a:prstGeom prst="rect">
            <a:avLst/>
          </a:prstGeom>
          <a:noFill/>
          <a:ln w="9525">
            <a:noFill/>
            <a:round/>
            <a:headEnd/>
            <a:tailEnd/>
          </a:ln>
        </p:spPr>
        <p:txBody>
          <a:bodyPr wrap="none" anchor="ctr"/>
          <a:lstStyle/>
          <a:p>
            <a:endParaRPr lang="ru-RU"/>
          </a:p>
        </p:txBody>
      </p:sp>
      <p:grpSp>
        <p:nvGrpSpPr>
          <p:cNvPr id="10" name="Group 47"/>
          <p:cNvGrpSpPr>
            <a:grpSpLocks/>
          </p:cNvGrpSpPr>
          <p:nvPr/>
        </p:nvGrpSpPr>
        <p:grpSpPr bwMode="auto">
          <a:xfrm>
            <a:off x="642910" y="3357562"/>
            <a:ext cx="692891" cy="461332"/>
            <a:chOff x="1229" y="1125"/>
            <a:chExt cx="1265" cy="277"/>
          </a:xfrm>
          <a:solidFill>
            <a:srgbClr val="00B050"/>
          </a:solidFill>
        </p:grpSpPr>
        <p:sp>
          <p:nvSpPr>
            <p:cNvPr id="39" name="Text Box 29"/>
            <p:cNvSpPr txBox="1">
              <a:spLocks noChangeArrowheads="1"/>
            </p:cNvSpPr>
            <p:nvPr/>
          </p:nvSpPr>
          <p:spPr bwMode="auto">
            <a:xfrm>
              <a:off x="1707" y="1125"/>
              <a:ext cx="288" cy="21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40" name="Text Box 30"/>
            <p:cNvSpPr txBox="1">
              <a:spLocks noChangeArrowheads="1"/>
            </p:cNvSpPr>
            <p:nvPr/>
          </p:nvSpPr>
          <p:spPr bwMode="auto">
            <a:xfrm>
              <a:off x="1229" y="1125"/>
              <a:ext cx="1265" cy="27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1</a:t>
              </a:r>
              <a:endParaRPr lang="en-US" sz="3200" b="1" i="1">
                <a:solidFill>
                  <a:srgbClr val="000066"/>
                </a:solidFill>
                <a:latin typeface="Times New Roman" pitchFamily="16" charset="0"/>
                <a:cs typeface="Arial" charset="0"/>
              </a:endParaRPr>
            </a:p>
          </p:txBody>
        </p:sp>
      </p:grpSp>
      <p:grpSp>
        <p:nvGrpSpPr>
          <p:cNvPr id="11" name="Group 48"/>
          <p:cNvGrpSpPr>
            <a:grpSpLocks/>
          </p:cNvGrpSpPr>
          <p:nvPr/>
        </p:nvGrpSpPr>
        <p:grpSpPr bwMode="auto">
          <a:xfrm>
            <a:off x="2714613" y="3357562"/>
            <a:ext cx="692626" cy="461388"/>
            <a:chOff x="1128" y="1778"/>
            <a:chExt cx="1265" cy="212"/>
          </a:xfrm>
          <a:solidFill>
            <a:srgbClr val="00B050"/>
          </a:solidFill>
        </p:grpSpPr>
        <p:sp>
          <p:nvSpPr>
            <p:cNvPr id="42" name="Text Box 32"/>
            <p:cNvSpPr txBox="1">
              <a:spLocks noChangeArrowheads="1"/>
            </p:cNvSpPr>
            <p:nvPr/>
          </p:nvSpPr>
          <p:spPr bwMode="auto">
            <a:xfrm>
              <a:off x="1486" y="1804"/>
              <a:ext cx="288" cy="16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50" name="Text Box 34"/>
            <p:cNvSpPr txBox="1">
              <a:spLocks noChangeArrowheads="1"/>
            </p:cNvSpPr>
            <p:nvPr/>
          </p:nvSpPr>
          <p:spPr bwMode="auto">
            <a:xfrm>
              <a:off x="1128" y="1778"/>
              <a:ext cx="1265" cy="212"/>
            </a:xfrm>
            <a:prstGeom prst="rect">
              <a:avLst/>
            </a:prstGeom>
            <a:solidFill>
              <a:srgbClr val="00B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3</a:t>
              </a:r>
              <a:endParaRPr lang="en-US" sz="3200" b="1" i="1">
                <a:solidFill>
                  <a:srgbClr val="000066"/>
                </a:solidFill>
                <a:latin typeface="Times New Roman" pitchFamily="16" charset="0"/>
                <a:cs typeface="Arial" charset="0"/>
              </a:endParaRPr>
            </a:p>
          </p:txBody>
        </p:sp>
      </p:grpSp>
      <p:grpSp>
        <p:nvGrpSpPr>
          <p:cNvPr id="12" name="Group 49"/>
          <p:cNvGrpSpPr>
            <a:grpSpLocks/>
          </p:cNvGrpSpPr>
          <p:nvPr/>
        </p:nvGrpSpPr>
        <p:grpSpPr bwMode="auto">
          <a:xfrm>
            <a:off x="4714877" y="3357562"/>
            <a:ext cx="699976" cy="448203"/>
            <a:chOff x="1254" y="2223"/>
            <a:chExt cx="1316" cy="1082"/>
          </a:xfrm>
          <a:solidFill>
            <a:srgbClr val="00B050"/>
          </a:solidFill>
        </p:grpSpPr>
        <p:sp>
          <p:nvSpPr>
            <p:cNvPr id="52" name="Text Box 36"/>
            <p:cNvSpPr txBox="1">
              <a:spLocks noChangeArrowheads="1"/>
            </p:cNvSpPr>
            <p:nvPr/>
          </p:nvSpPr>
          <p:spPr bwMode="auto">
            <a:xfrm>
              <a:off x="1746" y="2631"/>
              <a:ext cx="288" cy="37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53" name="Text Box 38"/>
            <p:cNvSpPr txBox="1">
              <a:spLocks noChangeArrowheads="1"/>
            </p:cNvSpPr>
            <p:nvPr/>
          </p:nvSpPr>
          <p:spPr bwMode="auto">
            <a:xfrm>
              <a:off x="1254" y="2223"/>
              <a:ext cx="1316" cy="1082"/>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5</a:t>
              </a:r>
            </a:p>
            <a:p>
              <a:pPr>
                <a:spcBef>
                  <a:spcPct val="50000"/>
                </a:spcBef>
              </a:pPr>
              <a:endParaRPr lang="en-US" sz="3200" b="1" i="1">
                <a:solidFill>
                  <a:srgbClr val="000066"/>
                </a:solidFill>
                <a:latin typeface="Times New Roman" pitchFamily="16" charset="0"/>
                <a:cs typeface="Arial" charset="0"/>
              </a:endParaRPr>
            </a:p>
          </p:txBody>
        </p:sp>
      </p:grpSp>
      <p:grpSp>
        <p:nvGrpSpPr>
          <p:cNvPr id="13" name="Group 51"/>
          <p:cNvGrpSpPr>
            <a:grpSpLocks/>
          </p:cNvGrpSpPr>
          <p:nvPr/>
        </p:nvGrpSpPr>
        <p:grpSpPr bwMode="auto">
          <a:xfrm>
            <a:off x="6715140" y="3357562"/>
            <a:ext cx="702104" cy="460885"/>
            <a:chOff x="1261" y="3771"/>
            <a:chExt cx="1321" cy="199"/>
          </a:xfrm>
          <a:solidFill>
            <a:srgbClr val="00B050"/>
          </a:solidFill>
        </p:grpSpPr>
        <p:sp>
          <p:nvSpPr>
            <p:cNvPr id="55" name="Text Box 44"/>
            <p:cNvSpPr txBox="1">
              <a:spLocks noChangeArrowheads="1"/>
            </p:cNvSpPr>
            <p:nvPr/>
          </p:nvSpPr>
          <p:spPr bwMode="auto">
            <a:xfrm>
              <a:off x="1877" y="3795"/>
              <a:ext cx="288" cy="15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56" name="Text Box 46"/>
            <p:cNvSpPr txBox="1">
              <a:spLocks noChangeArrowheads="1"/>
            </p:cNvSpPr>
            <p:nvPr/>
          </p:nvSpPr>
          <p:spPr bwMode="auto">
            <a:xfrm>
              <a:off x="1261" y="3771"/>
              <a:ext cx="1321" cy="19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dirty="0">
                  <a:solidFill>
                    <a:srgbClr val="000066"/>
                  </a:solidFill>
                  <a:latin typeface="Times New Roman" pitchFamily="16" charset="0"/>
                  <a:cs typeface="Arial" charset="0"/>
                </a:rPr>
                <a:t>7</a:t>
              </a:r>
              <a:endParaRPr lang="en-US" sz="3200" b="1" i="1" dirty="0">
                <a:solidFill>
                  <a:srgbClr val="000066"/>
                </a:solidFill>
                <a:latin typeface="Times New Roman" pitchFamily="16" charset="0"/>
                <a:cs typeface="Arial" charset="0"/>
              </a:endParaRPr>
            </a:p>
          </p:txBody>
        </p:sp>
      </p:grpSp>
      <p:grpSp>
        <p:nvGrpSpPr>
          <p:cNvPr id="14" name="Group 47"/>
          <p:cNvGrpSpPr>
            <a:grpSpLocks/>
          </p:cNvGrpSpPr>
          <p:nvPr/>
        </p:nvGrpSpPr>
        <p:grpSpPr bwMode="auto">
          <a:xfrm>
            <a:off x="3714744" y="3357562"/>
            <a:ext cx="692891" cy="460183"/>
            <a:chOff x="1349" y="1100"/>
            <a:chExt cx="1265" cy="201"/>
          </a:xfrm>
          <a:solidFill>
            <a:srgbClr val="00B050"/>
          </a:solidFill>
        </p:grpSpPr>
        <p:sp>
          <p:nvSpPr>
            <p:cNvPr id="58" name="Text Box 29"/>
            <p:cNvSpPr txBox="1">
              <a:spLocks noChangeArrowheads="1"/>
            </p:cNvSpPr>
            <p:nvPr/>
          </p:nvSpPr>
          <p:spPr bwMode="auto">
            <a:xfrm>
              <a:off x="1707" y="1125"/>
              <a:ext cx="288" cy="15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59" name="Text Box 30"/>
            <p:cNvSpPr txBox="1">
              <a:spLocks noChangeArrowheads="1"/>
            </p:cNvSpPr>
            <p:nvPr/>
          </p:nvSpPr>
          <p:spPr bwMode="auto">
            <a:xfrm>
              <a:off x="1349" y="1100"/>
              <a:ext cx="1265" cy="201"/>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4</a:t>
              </a:r>
              <a:endParaRPr lang="en-US" sz="3200" b="1" i="1">
                <a:solidFill>
                  <a:srgbClr val="000066"/>
                </a:solidFill>
                <a:latin typeface="Times New Roman" pitchFamily="16" charset="0"/>
                <a:cs typeface="Arial" charset="0"/>
              </a:endParaRPr>
            </a:p>
          </p:txBody>
        </p:sp>
      </p:grpSp>
      <p:grpSp>
        <p:nvGrpSpPr>
          <p:cNvPr id="15" name="Group 48"/>
          <p:cNvGrpSpPr>
            <a:grpSpLocks/>
          </p:cNvGrpSpPr>
          <p:nvPr/>
        </p:nvGrpSpPr>
        <p:grpSpPr bwMode="auto">
          <a:xfrm>
            <a:off x="1714480" y="3357562"/>
            <a:ext cx="692627" cy="461303"/>
            <a:chOff x="1247" y="1567"/>
            <a:chExt cx="1265" cy="277"/>
          </a:xfrm>
          <a:solidFill>
            <a:srgbClr val="00B050"/>
          </a:solidFill>
        </p:grpSpPr>
        <p:sp>
          <p:nvSpPr>
            <p:cNvPr id="61" name="Text Box 32"/>
            <p:cNvSpPr txBox="1">
              <a:spLocks noChangeArrowheads="1"/>
            </p:cNvSpPr>
            <p:nvPr/>
          </p:nvSpPr>
          <p:spPr bwMode="auto">
            <a:xfrm>
              <a:off x="1606" y="1567"/>
              <a:ext cx="288" cy="21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62" name="Text Box 34"/>
            <p:cNvSpPr txBox="1">
              <a:spLocks noChangeArrowheads="1"/>
            </p:cNvSpPr>
            <p:nvPr/>
          </p:nvSpPr>
          <p:spPr bwMode="auto">
            <a:xfrm>
              <a:off x="1247" y="1567"/>
              <a:ext cx="1265" cy="27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2</a:t>
              </a:r>
              <a:endParaRPr lang="en-US" sz="3200" b="1" i="1">
                <a:solidFill>
                  <a:srgbClr val="000066"/>
                </a:solidFill>
                <a:latin typeface="Times New Roman" pitchFamily="16" charset="0"/>
                <a:cs typeface="Arial" charset="0"/>
              </a:endParaRPr>
            </a:p>
          </p:txBody>
        </p:sp>
      </p:grpSp>
      <p:grpSp>
        <p:nvGrpSpPr>
          <p:cNvPr id="16" name="Group 51"/>
          <p:cNvGrpSpPr>
            <a:grpSpLocks/>
          </p:cNvGrpSpPr>
          <p:nvPr/>
        </p:nvGrpSpPr>
        <p:grpSpPr bwMode="auto">
          <a:xfrm>
            <a:off x="5715008" y="3357562"/>
            <a:ext cx="702104" cy="460885"/>
            <a:chOff x="1261" y="3773"/>
            <a:chExt cx="1321" cy="199"/>
          </a:xfrm>
          <a:solidFill>
            <a:srgbClr val="00B050"/>
          </a:solidFill>
        </p:grpSpPr>
        <p:sp>
          <p:nvSpPr>
            <p:cNvPr id="64" name="Text Box 44"/>
            <p:cNvSpPr txBox="1">
              <a:spLocks noChangeArrowheads="1"/>
            </p:cNvSpPr>
            <p:nvPr/>
          </p:nvSpPr>
          <p:spPr bwMode="auto">
            <a:xfrm>
              <a:off x="1754" y="3797"/>
              <a:ext cx="288" cy="15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65" name="Text Box 46"/>
            <p:cNvSpPr txBox="1">
              <a:spLocks noChangeArrowheads="1"/>
            </p:cNvSpPr>
            <p:nvPr/>
          </p:nvSpPr>
          <p:spPr bwMode="auto">
            <a:xfrm>
              <a:off x="1261" y="3773"/>
              <a:ext cx="1321" cy="19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6</a:t>
              </a:r>
              <a:endParaRPr lang="en-US" sz="3200" b="1" i="1">
                <a:solidFill>
                  <a:srgbClr val="000066"/>
                </a:solidFill>
                <a:latin typeface="Times New Roman" pitchFamily="16" charset="0"/>
                <a:cs typeface="Arial" charset="0"/>
              </a:endParaRPr>
            </a:p>
          </p:txBody>
        </p:sp>
      </p:grpSp>
      <p:sp>
        <p:nvSpPr>
          <p:cNvPr id="66" name="AutoShape 11"/>
          <p:cNvSpPr>
            <a:spLocks noChangeArrowheads="1"/>
          </p:cNvSpPr>
          <p:nvPr/>
        </p:nvSpPr>
        <p:spPr bwMode="auto">
          <a:xfrm>
            <a:off x="642910" y="3286124"/>
            <a:ext cx="720107" cy="506198"/>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endParaRPr lang="ru-RU" sz="2000" b="1" i="1" dirty="0">
              <a:solidFill>
                <a:srgbClr val="002060"/>
              </a:solidFill>
              <a:latin typeface="Times New Roman" pitchFamily="16" charset="0"/>
            </a:endParaRPr>
          </a:p>
        </p:txBody>
      </p:sp>
      <p:sp>
        <p:nvSpPr>
          <p:cNvPr id="67" name="AutoShape 15"/>
          <p:cNvSpPr>
            <a:spLocks noChangeArrowheads="1"/>
          </p:cNvSpPr>
          <p:nvPr/>
        </p:nvSpPr>
        <p:spPr bwMode="auto">
          <a:xfrm>
            <a:off x="1643042" y="3286124"/>
            <a:ext cx="785576" cy="506201"/>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68" name="AutoShape 15"/>
          <p:cNvSpPr>
            <a:spLocks noChangeArrowheads="1"/>
          </p:cNvSpPr>
          <p:nvPr/>
        </p:nvSpPr>
        <p:spPr bwMode="auto">
          <a:xfrm>
            <a:off x="2643174" y="3286124"/>
            <a:ext cx="785576" cy="506201"/>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69" name="AutoShape 11"/>
          <p:cNvSpPr>
            <a:spLocks noChangeArrowheads="1"/>
          </p:cNvSpPr>
          <p:nvPr/>
        </p:nvSpPr>
        <p:spPr bwMode="auto">
          <a:xfrm>
            <a:off x="3643306" y="3286124"/>
            <a:ext cx="785571" cy="506198"/>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70" name="AutoShape 19"/>
          <p:cNvSpPr>
            <a:spLocks noChangeArrowheads="1"/>
          </p:cNvSpPr>
          <p:nvPr/>
        </p:nvSpPr>
        <p:spPr bwMode="auto">
          <a:xfrm>
            <a:off x="4643438" y="3286124"/>
            <a:ext cx="785571" cy="506201"/>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71" name="AutoShape 23"/>
          <p:cNvSpPr>
            <a:spLocks noChangeArrowheads="1"/>
          </p:cNvSpPr>
          <p:nvPr/>
        </p:nvSpPr>
        <p:spPr bwMode="auto">
          <a:xfrm>
            <a:off x="5643570" y="3286124"/>
            <a:ext cx="785571" cy="506201"/>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72" name="AutoShape 23"/>
          <p:cNvSpPr>
            <a:spLocks noChangeArrowheads="1"/>
          </p:cNvSpPr>
          <p:nvPr/>
        </p:nvSpPr>
        <p:spPr bwMode="auto">
          <a:xfrm>
            <a:off x="6643702" y="3286124"/>
            <a:ext cx="785571" cy="506201"/>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grpSp>
        <p:nvGrpSpPr>
          <p:cNvPr id="17" name="Group 51"/>
          <p:cNvGrpSpPr>
            <a:grpSpLocks/>
          </p:cNvGrpSpPr>
          <p:nvPr/>
        </p:nvGrpSpPr>
        <p:grpSpPr bwMode="auto">
          <a:xfrm>
            <a:off x="7643834" y="3357562"/>
            <a:ext cx="785818" cy="460182"/>
            <a:chOff x="913" y="3751"/>
            <a:chExt cx="1016" cy="105"/>
          </a:xfrm>
          <a:solidFill>
            <a:srgbClr val="00B050"/>
          </a:solidFill>
        </p:grpSpPr>
        <p:sp>
          <p:nvSpPr>
            <p:cNvPr id="74" name="Text Box 44"/>
            <p:cNvSpPr txBox="1">
              <a:spLocks noChangeArrowheads="1"/>
            </p:cNvSpPr>
            <p:nvPr/>
          </p:nvSpPr>
          <p:spPr bwMode="auto">
            <a:xfrm flipH="1">
              <a:off x="1726" y="3751"/>
              <a:ext cx="203" cy="83"/>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endParaRPr lang="ru-RU" sz="2400" b="1">
                <a:solidFill>
                  <a:srgbClr val="0000FF"/>
                </a:solidFill>
                <a:latin typeface="Times New Roman" pitchFamily="16" charset="0"/>
              </a:endParaRPr>
            </a:p>
          </p:txBody>
        </p:sp>
        <p:sp>
          <p:nvSpPr>
            <p:cNvPr id="75" name="Text Box 46"/>
            <p:cNvSpPr txBox="1">
              <a:spLocks noChangeArrowheads="1"/>
            </p:cNvSpPr>
            <p:nvPr/>
          </p:nvSpPr>
          <p:spPr bwMode="auto">
            <a:xfrm>
              <a:off x="913" y="3751"/>
              <a:ext cx="1016" cy="105"/>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r>
                <a:rPr lang="ru-RU" sz="3200" b="1" i="1" dirty="0" smtClean="0">
                  <a:solidFill>
                    <a:srgbClr val="000066"/>
                  </a:solidFill>
                  <a:latin typeface="Times New Roman" pitchFamily="16" charset="0"/>
                  <a:cs typeface="Arial" charset="0"/>
                </a:rPr>
                <a:t>8</a:t>
              </a:r>
              <a:endParaRPr lang="en-US" sz="3200" b="1" i="1" dirty="0">
                <a:solidFill>
                  <a:srgbClr val="000066"/>
                </a:solidFill>
                <a:latin typeface="Times New Roman" pitchFamily="16" charset="0"/>
                <a:cs typeface="Arial" charset="0"/>
              </a:endParaRPr>
            </a:p>
          </p:txBody>
        </p:sp>
      </p:grpSp>
      <p:sp>
        <p:nvSpPr>
          <p:cNvPr id="76" name="AutoShape 23"/>
          <p:cNvSpPr>
            <a:spLocks noChangeArrowheads="1"/>
          </p:cNvSpPr>
          <p:nvPr/>
        </p:nvSpPr>
        <p:spPr bwMode="auto">
          <a:xfrm>
            <a:off x="7643834" y="3286124"/>
            <a:ext cx="785571" cy="506201"/>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77" name="Text Box 17"/>
          <p:cNvSpPr txBox="1">
            <a:spLocks noChangeArrowheads="1"/>
          </p:cNvSpPr>
          <p:nvPr/>
        </p:nvSpPr>
        <p:spPr bwMode="auto">
          <a:xfrm>
            <a:off x="655638" y="4629178"/>
            <a:ext cx="4307545" cy="236225"/>
          </a:xfrm>
          <a:prstGeom prst="rect">
            <a:avLst/>
          </a:prstGeom>
          <a:noFill/>
          <a:ln w="9525">
            <a:noFill/>
            <a:round/>
            <a:headEnd/>
            <a:tailEnd/>
          </a:ln>
        </p:spPr>
        <p:txBody>
          <a:bodyPr wrap="none" anchor="ctr"/>
          <a:lstStyle/>
          <a:p>
            <a:endParaRPr lang="ru-RU"/>
          </a:p>
        </p:txBody>
      </p:sp>
      <p:grpSp>
        <p:nvGrpSpPr>
          <p:cNvPr id="18" name="Group 47"/>
          <p:cNvGrpSpPr>
            <a:grpSpLocks/>
          </p:cNvGrpSpPr>
          <p:nvPr/>
        </p:nvGrpSpPr>
        <p:grpSpPr bwMode="auto">
          <a:xfrm>
            <a:off x="642910" y="4000504"/>
            <a:ext cx="692891" cy="461332"/>
            <a:chOff x="1229" y="1125"/>
            <a:chExt cx="1265" cy="277"/>
          </a:xfrm>
          <a:solidFill>
            <a:srgbClr val="FFC000"/>
          </a:solidFill>
        </p:grpSpPr>
        <p:sp>
          <p:nvSpPr>
            <p:cNvPr id="79" name="Text Box 29"/>
            <p:cNvSpPr txBox="1">
              <a:spLocks noChangeArrowheads="1"/>
            </p:cNvSpPr>
            <p:nvPr/>
          </p:nvSpPr>
          <p:spPr bwMode="auto">
            <a:xfrm>
              <a:off x="1707" y="1125"/>
              <a:ext cx="288" cy="21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80" name="Text Box 30"/>
            <p:cNvSpPr txBox="1">
              <a:spLocks noChangeArrowheads="1"/>
            </p:cNvSpPr>
            <p:nvPr/>
          </p:nvSpPr>
          <p:spPr bwMode="auto">
            <a:xfrm>
              <a:off x="1229" y="1125"/>
              <a:ext cx="1265" cy="27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dirty="0" smtClean="0">
                  <a:solidFill>
                    <a:srgbClr val="000066"/>
                  </a:solidFill>
                  <a:latin typeface="Times New Roman" pitchFamily="16" charset="0"/>
                  <a:cs typeface="Arial" charset="0"/>
                </a:rPr>
                <a:t>1</a:t>
              </a:r>
              <a:endParaRPr lang="en-US" sz="3200" b="1" i="1" dirty="0">
                <a:solidFill>
                  <a:srgbClr val="000066"/>
                </a:solidFill>
                <a:latin typeface="Times New Roman" pitchFamily="16" charset="0"/>
                <a:cs typeface="Arial" charset="0"/>
              </a:endParaRPr>
            </a:p>
          </p:txBody>
        </p:sp>
      </p:grpSp>
      <p:grpSp>
        <p:nvGrpSpPr>
          <p:cNvPr id="19" name="Group 48"/>
          <p:cNvGrpSpPr>
            <a:grpSpLocks/>
          </p:cNvGrpSpPr>
          <p:nvPr/>
        </p:nvGrpSpPr>
        <p:grpSpPr bwMode="auto">
          <a:xfrm>
            <a:off x="2714613" y="4000504"/>
            <a:ext cx="692626" cy="461388"/>
            <a:chOff x="1128" y="1778"/>
            <a:chExt cx="1265" cy="212"/>
          </a:xfrm>
          <a:solidFill>
            <a:srgbClr val="FFC000"/>
          </a:solidFill>
        </p:grpSpPr>
        <p:sp>
          <p:nvSpPr>
            <p:cNvPr id="82" name="Text Box 32"/>
            <p:cNvSpPr txBox="1">
              <a:spLocks noChangeArrowheads="1"/>
            </p:cNvSpPr>
            <p:nvPr/>
          </p:nvSpPr>
          <p:spPr bwMode="auto">
            <a:xfrm>
              <a:off x="1486" y="1804"/>
              <a:ext cx="288" cy="16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83" name="Text Box 34"/>
            <p:cNvSpPr txBox="1">
              <a:spLocks noChangeArrowheads="1"/>
            </p:cNvSpPr>
            <p:nvPr/>
          </p:nvSpPr>
          <p:spPr bwMode="auto">
            <a:xfrm>
              <a:off x="1128" y="1778"/>
              <a:ext cx="1265" cy="212"/>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3</a:t>
              </a:r>
              <a:endParaRPr lang="en-US" sz="3200" b="1" i="1">
                <a:solidFill>
                  <a:srgbClr val="000066"/>
                </a:solidFill>
                <a:latin typeface="Times New Roman" pitchFamily="16" charset="0"/>
                <a:cs typeface="Arial" charset="0"/>
              </a:endParaRPr>
            </a:p>
          </p:txBody>
        </p:sp>
      </p:grpSp>
      <p:grpSp>
        <p:nvGrpSpPr>
          <p:cNvPr id="20" name="Group 49"/>
          <p:cNvGrpSpPr>
            <a:grpSpLocks/>
          </p:cNvGrpSpPr>
          <p:nvPr/>
        </p:nvGrpSpPr>
        <p:grpSpPr bwMode="auto">
          <a:xfrm>
            <a:off x="4714877" y="4000504"/>
            <a:ext cx="699976" cy="448203"/>
            <a:chOff x="1254" y="2223"/>
            <a:chExt cx="1316" cy="1082"/>
          </a:xfrm>
          <a:solidFill>
            <a:srgbClr val="FFC000"/>
          </a:solidFill>
        </p:grpSpPr>
        <p:sp>
          <p:nvSpPr>
            <p:cNvPr id="85" name="Text Box 36"/>
            <p:cNvSpPr txBox="1">
              <a:spLocks noChangeArrowheads="1"/>
            </p:cNvSpPr>
            <p:nvPr/>
          </p:nvSpPr>
          <p:spPr bwMode="auto">
            <a:xfrm>
              <a:off x="1746" y="2631"/>
              <a:ext cx="288" cy="37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86" name="Text Box 38"/>
            <p:cNvSpPr txBox="1">
              <a:spLocks noChangeArrowheads="1"/>
            </p:cNvSpPr>
            <p:nvPr/>
          </p:nvSpPr>
          <p:spPr bwMode="auto">
            <a:xfrm>
              <a:off x="1254" y="2223"/>
              <a:ext cx="1316" cy="1082"/>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5</a:t>
              </a:r>
            </a:p>
            <a:p>
              <a:pPr>
                <a:spcBef>
                  <a:spcPct val="50000"/>
                </a:spcBef>
              </a:pPr>
              <a:endParaRPr lang="en-US" sz="3200" b="1" i="1">
                <a:solidFill>
                  <a:srgbClr val="000066"/>
                </a:solidFill>
                <a:latin typeface="Times New Roman" pitchFamily="16" charset="0"/>
                <a:cs typeface="Arial" charset="0"/>
              </a:endParaRPr>
            </a:p>
          </p:txBody>
        </p:sp>
      </p:grpSp>
      <p:grpSp>
        <p:nvGrpSpPr>
          <p:cNvPr id="21" name="Group 51"/>
          <p:cNvGrpSpPr>
            <a:grpSpLocks/>
          </p:cNvGrpSpPr>
          <p:nvPr/>
        </p:nvGrpSpPr>
        <p:grpSpPr bwMode="auto">
          <a:xfrm>
            <a:off x="6715140" y="4000504"/>
            <a:ext cx="702104" cy="460885"/>
            <a:chOff x="1261" y="3771"/>
            <a:chExt cx="1321" cy="199"/>
          </a:xfrm>
          <a:solidFill>
            <a:srgbClr val="FFC000"/>
          </a:solidFill>
        </p:grpSpPr>
        <p:sp>
          <p:nvSpPr>
            <p:cNvPr id="88" name="Text Box 44"/>
            <p:cNvSpPr txBox="1">
              <a:spLocks noChangeArrowheads="1"/>
            </p:cNvSpPr>
            <p:nvPr/>
          </p:nvSpPr>
          <p:spPr bwMode="auto">
            <a:xfrm>
              <a:off x="1877" y="3795"/>
              <a:ext cx="288" cy="15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89" name="Text Box 46"/>
            <p:cNvSpPr txBox="1">
              <a:spLocks noChangeArrowheads="1"/>
            </p:cNvSpPr>
            <p:nvPr/>
          </p:nvSpPr>
          <p:spPr bwMode="auto">
            <a:xfrm>
              <a:off x="1261" y="3771"/>
              <a:ext cx="1321" cy="19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dirty="0">
                  <a:solidFill>
                    <a:srgbClr val="000066"/>
                  </a:solidFill>
                  <a:latin typeface="Times New Roman" pitchFamily="16" charset="0"/>
                  <a:cs typeface="Arial" charset="0"/>
                </a:rPr>
                <a:t>7</a:t>
              </a:r>
              <a:endParaRPr lang="en-US" sz="3200" b="1" i="1" dirty="0">
                <a:solidFill>
                  <a:srgbClr val="000066"/>
                </a:solidFill>
                <a:latin typeface="Times New Roman" pitchFamily="16" charset="0"/>
                <a:cs typeface="Arial" charset="0"/>
              </a:endParaRPr>
            </a:p>
          </p:txBody>
        </p:sp>
      </p:grpSp>
      <p:grpSp>
        <p:nvGrpSpPr>
          <p:cNvPr id="22" name="Group 47"/>
          <p:cNvGrpSpPr>
            <a:grpSpLocks/>
          </p:cNvGrpSpPr>
          <p:nvPr/>
        </p:nvGrpSpPr>
        <p:grpSpPr bwMode="auto">
          <a:xfrm>
            <a:off x="3714744" y="4000504"/>
            <a:ext cx="692891" cy="460183"/>
            <a:chOff x="1349" y="1100"/>
            <a:chExt cx="1265" cy="201"/>
          </a:xfrm>
          <a:solidFill>
            <a:srgbClr val="FFC000"/>
          </a:solidFill>
        </p:grpSpPr>
        <p:sp>
          <p:nvSpPr>
            <p:cNvPr id="91" name="Text Box 29"/>
            <p:cNvSpPr txBox="1">
              <a:spLocks noChangeArrowheads="1"/>
            </p:cNvSpPr>
            <p:nvPr/>
          </p:nvSpPr>
          <p:spPr bwMode="auto">
            <a:xfrm>
              <a:off x="1707" y="1125"/>
              <a:ext cx="288" cy="15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92" name="Text Box 30"/>
            <p:cNvSpPr txBox="1">
              <a:spLocks noChangeArrowheads="1"/>
            </p:cNvSpPr>
            <p:nvPr/>
          </p:nvSpPr>
          <p:spPr bwMode="auto">
            <a:xfrm>
              <a:off x="1349" y="1100"/>
              <a:ext cx="1265" cy="201"/>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4</a:t>
              </a:r>
              <a:endParaRPr lang="en-US" sz="3200" b="1" i="1">
                <a:solidFill>
                  <a:srgbClr val="000066"/>
                </a:solidFill>
                <a:latin typeface="Times New Roman" pitchFamily="16" charset="0"/>
                <a:cs typeface="Arial" charset="0"/>
              </a:endParaRPr>
            </a:p>
          </p:txBody>
        </p:sp>
      </p:grpSp>
      <p:grpSp>
        <p:nvGrpSpPr>
          <p:cNvPr id="23" name="Group 48"/>
          <p:cNvGrpSpPr>
            <a:grpSpLocks/>
          </p:cNvGrpSpPr>
          <p:nvPr/>
        </p:nvGrpSpPr>
        <p:grpSpPr bwMode="auto">
          <a:xfrm>
            <a:off x="1714480" y="4000504"/>
            <a:ext cx="692627" cy="461303"/>
            <a:chOff x="1247" y="1567"/>
            <a:chExt cx="1265" cy="277"/>
          </a:xfrm>
          <a:solidFill>
            <a:srgbClr val="FFC000"/>
          </a:solidFill>
        </p:grpSpPr>
        <p:sp>
          <p:nvSpPr>
            <p:cNvPr id="94" name="Text Box 32"/>
            <p:cNvSpPr txBox="1">
              <a:spLocks noChangeArrowheads="1"/>
            </p:cNvSpPr>
            <p:nvPr/>
          </p:nvSpPr>
          <p:spPr bwMode="auto">
            <a:xfrm>
              <a:off x="1606" y="1567"/>
              <a:ext cx="288" cy="21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95" name="Text Box 34"/>
            <p:cNvSpPr txBox="1">
              <a:spLocks noChangeArrowheads="1"/>
            </p:cNvSpPr>
            <p:nvPr/>
          </p:nvSpPr>
          <p:spPr bwMode="auto">
            <a:xfrm>
              <a:off x="1247" y="1567"/>
              <a:ext cx="1265" cy="27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2</a:t>
              </a:r>
              <a:endParaRPr lang="en-US" sz="3200" b="1" i="1">
                <a:solidFill>
                  <a:srgbClr val="000066"/>
                </a:solidFill>
                <a:latin typeface="Times New Roman" pitchFamily="16" charset="0"/>
                <a:cs typeface="Arial" charset="0"/>
              </a:endParaRPr>
            </a:p>
          </p:txBody>
        </p:sp>
      </p:grpSp>
      <p:grpSp>
        <p:nvGrpSpPr>
          <p:cNvPr id="24" name="Group 51"/>
          <p:cNvGrpSpPr>
            <a:grpSpLocks/>
          </p:cNvGrpSpPr>
          <p:nvPr/>
        </p:nvGrpSpPr>
        <p:grpSpPr bwMode="auto">
          <a:xfrm>
            <a:off x="5715008" y="4000504"/>
            <a:ext cx="702104" cy="460885"/>
            <a:chOff x="1261" y="3773"/>
            <a:chExt cx="1321" cy="199"/>
          </a:xfrm>
          <a:solidFill>
            <a:srgbClr val="FFC000"/>
          </a:solidFill>
        </p:grpSpPr>
        <p:sp>
          <p:nvSpPr>
            <p:cNvPr id="97" name="Text Box 44"/>
            <p:cNvSpPr txBox="1">
              <a:spLocks noChangeArrowheads="1"/>
            </p:cNvSpPr>
            <p:nvPr/>
          </p:nvSpPr>
          <p:spPr bwMode="auto">
            <a:xfrm>
              <a:off x="1754" y="3797"/>
              <a:ext cx="288" cy="15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98" name="Text Box 46"/>
            <p:cNvSpPr txBox="1">
              <a:spLocks noChangeArrowheads="1"/>
            </p:cNvSpPr>
            <p:nvPr/>
          </p:nvSpPr>
          <p:spPr bwMode="auto">
            <a:xfrm>
              <a:off x="1261" y="3773"/>
              <a:ext cx="1321" cy="19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dirty="0">
                  <a:solidFill>
                    <a:srgbClr val="000066"/>
                  </a:solidFill>
                  <a:latin typeface="Times New Roman" pitchFamily="16" charset="0"/>
                  <a:cs typeface="Arial" charset="0"/>
                </a:rPr>
                <a:t>6</a:t>
              </a:r>
              <a:endParaRPr lang="en-US" sz="3200" b="1" i="1" dirty="0">
                <a:solidFill>
                  <a:srgbClr val="000066"/>
                </a:solidFill>
                <a:latin typeface="Times New Roman" pitchFamily="16" charset="0"/>
                <a:cs typeface="Arial" charset="0"/>
              </a:endParaRPr>
            </a:p>
          </p:txBody>
        </p:sp>
      </p:grpSp>
      <p:sp>
        <p:nvSpPr>
          <p:cNvPr id="99" name="AutoShape 11"/>
          <p:cNvSpPr>
            <a:spLocks noChangeArrowheads="1"/>
          </p:cNvSpPr>
          <p:nvPr/>
        </p:nvSpPr>
        <p:spPr bwMode="auto">
          <a:xfrm>
            <a:off x="642910" y="3929066"/>
            <a:ext cx="720107" cy="506198"/>
          </a:xfrm>
          <a:prstGeom prst="rect">
            <a:avLst/>
          </a:prstGeom>
          <a:solidFill>
            <a:srgbClr val="FFC00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100" name="AutoShape 15"/>
          <p:cNvSpPr>
            <a:spLocks noChangeArrowheads="1"/>
          </p:cNvSpPr>
          <p:nvPr/>
        </p:nvSpPr>
        <p:spPr bwMode="auto">
          <a:xfrm>
            <a:off x="1643042" y="3929066"/>
            <a:ext cx="785576" cy="506201"/>
          </a:xfrm>
          <a:prstGeom prst="rect">
            <a:avLst/>
          </a:prstGeom>
          <a:solidFill>
            <a:srgbClr val="FFC00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C00000"/>
                </a:solidFill>
                <a:latin typeface="Times New Roman" pitchFamily="16" charset="0"/>
              </a:rPr>
              <a:t>приз</a:t>
            </a:r>
            <a:endParaRPr lang="ru-RU" sz="2000" b="1" i="1" dirty="0">
              <a:solidFill>
                <a:srgbClr val="C00000"/>
              </a:solidFill>
              <a:latin typeface="Times New Roman" pitchFamily="16" charset="0"/>
            </a:endParaRPr>
          </a:p>
        </p:txBody>
      </p:sp>
      <p:sp>
        <p:nvSpPr>
          <p:cNvPr id="101" name="AutoShape 15"/>
          <p:cNvSpPr>
            <a:spLocks noChangeArrowheads="1"/>
          </p:cNvSpPr>
          <p:nvPr/>
        </p:nvSpPr>
        <p:spPr bwMode="auto">
          <a:xfrm>
            <a:off x="2643174" y="3929066"/>
            <a:ext cx="785576" cy="506201"/>
          </a:xfrm>
          <a:prstGeom prst="rect">
            <a:avLst/>
          </a:prstGeom>
          <a:solidFill>
            <a:srgbClr val="FFC00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102" name="AutoShape 11"/>
          <p:cNvSpPr>
            <a:spLocks noChangeArrowheads="1"/>
          </p:cNvSpPr>
          <p:nvPr/>
        </p:nvSpPr>
        <p:spPr bwMode="auto">
          <a:xfrm>
            <a:off x="3643306" y="3929066"/>
            <a:ext cx="785571" cy="506198"/>
          </a:xfrm>
          <a:prstGeom prst="rect">
            <a:avLst/>
          </a:prstGeom>
          <a:solidFill>
            <a:srgbClr val="FFC00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103" name="AutoShape 19"/>
          <p:cNvSpPr>
            <a:spLocks noChangeArrowheads="1"/>
          </p:cNvSpPr>
          <p:nvPr/>
        </p:nvSpPr>
        <p:spPr bwMode="auto">
          <a:xfrm>
            <a:off x="4643438" y="3929066"/>
            <a:ext cx="785571" cy="506201"/>
          </a:xfrm>
          <a:prstGeom prst="rect">
            <a:avLst/>
          </a:prstGeom>
          <a:solidFill>
            <a:srgbClr val="FFC00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endParaRPr lang="ru-RU" sz="2000" b="1" i="1" dirty="0">
              <a:solidFill>
                <a:srgbClr val="002060"/>
              </a:solidFill>
              <a:latin typeface="Times New Roman" pitchFamily="16" charset="0"/>
            </a:endParaRPr>
          </a:p>
        </p:txBody>
      </p:sp>
      <p:sp>
        <p:nvSpPr>
          <p:cNvPr id="104" name="AutoShape 23"/>
          <p:cNvSpPr>
            <a:spLocks noChangeArrowheads="1"/>
          </p:cNvSpPr>
          <p:nvPr/>
        </p:nvSpPr>
        <p:spPr bwMode="auto">
          <a:xfrm>
            <a:off x="5643570" y="3929066"/>
            <a:ext cx="785571" cy="506201"/>
          </a:xfrm>
          <a:prstGeom prst="rect">
            <a:avLst/>
          </a:prstGeom>
          <a:solidFill>
            <a:srgbClr val="FFC00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105" name="AutoShape 23"/>
          <p:cNvSpPr>
            <a:spLocks noChangeArrowheads="1"/>
          </p:cNvSpPr>
          <p:nvPr/>
        </p:nvSpPr>
        <p:spPr bwMode="auto">
          <a:xfrm>
            <a:off x="6643702" y="3929066"/>
            <a:ext cx="785571" cy="506201"/>
          </a:xfrm>
          <a:prstGeom prst="rect">
            <a:avLst/>
          </a:prstGeom>
          <a:solidFill>
            <a:srgbClr val="FFC00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grpSp>
        <p:nvGrpSpPr>
          <p:cNvPr id="25" name="Group 51"/>
          <p:cNvGrpSpPr>
            <a:grpSpLocks/>
          </p:cNvGrpSpPr>
          <p:nvPr/>
        </p:nvGrpSpPr>
        <p:grpSpPr bwMode="auto">
          <a:xfrm>
            <a:off x="7643834" y="4000504"/>
            <a:ext cx="785818" cy="460182"/>
            <a:chOff x="913" y="3751"/>
            <a:chExt cx="1016" cy="105"/>
          </a:xfrm>
          <a:solidFill>
            <a:srgbClr val="FFC000"/>
          </a:solidFill>
        </p:grpSpPr>
        <p:sp>
          <p:nvSpPr>
            <p:cNvPr id="107" name="Text Box 44"/>
            <p:cNvSpPr txBox="1">
              <a:spLocks noChangeArrowheads="1"/>
            </p:cNvSpPr>
            <p:nvPr/>
          </p:nvSpPr>
          <p:spPr bwMode="auto">
            <a:xfrm flipH="1">
              <a:off x="1726" y="3751"/>
              <a:ext cx="203" cy="83"/>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endParaRPr lang="ru-RU" sz="2400" b="1">
                <a:solidFill>
                  <a:srgbClr val="0000FF"/>
                </a:solidFill>
                <a:latin typeface="Times New Roman" pitchFamily="16" charset="0"/>
              </a:endParaRPr>
            </a:p>
          </p:txBody>
        </p:sp>
        <p:sp>
          <p:nvSpPr>
            <p:cNvPr id="108" name="Text Box 46"/>
            <p:cNvSpPr txBox="1">
              <a:spLocks noChangeArrowheads="1"/>
            </p:cNvSpPr>
            <p:nvPr/>
          </p:nvSpPr>
          <p:spPr bwMode="auto">
            <a:xfrm>
              <a:off x="913" y="3751"/>
              <a:ext cx="1016" cy="105"/>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r>
                <a:rPr lang="ru-RU" sz="3200" b="1" i="1" dirty="0" smtClean="0">
                  <a:solidFill>
                    <a:srgbClr val="000066"/>
                  </a:solidFill>
                  <a:latin typeface="Times New Roman" pitchFamily="16" charset="0"/>
                  <a:cs typeface="Arial" charset="0"/>
                </a:rPr>
                <a:t>8</a:t>
              </a:r>
              <a:endParaRPr lang="en-US" sz="3200" b="1" i="1" dirty="0">
                <a:solidFill>
                  <a:srgbClr val="000066"/>
                </a:solidFill>
                <a:latin typeface="Times New Roman" pitchFamily="16" charset="0"/>
                <a:cs typeface="Arial" charset="0"/>
              </a:endParaRPr>
            </a:p>
          </p:txBody>
        </p:sp>
      </p:grpSp>
      <p:sp>
        <p:nvSpPr>
          <p:cNvPr id="109" name="AutoShape 23"/>
          <p:cNvSpPr>
            <a:spLocks noChangeArrowheads="1"/>
          </p:cNvSpPr>
          <p:nvPr/>
        </p:nvSpPr>
        <p:spPr bwMode="auto">
          <a:xfrm>
            <a:off x="7643834" y="3929066"/>
            <a:ext cx="785571" cy="506201"/>
          </a:xfrm>
          <a:prstGeom prst="rect">
            <a:avLst/>
          </a:prstGeom>
          <a:solidFill>
            <a:srgbClr val="FFC00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110" name="Text Box 17"/>
          <p:cNvSpPr txBox="1">
            <a:spLocks noChangeArrowheads="1"/>
          </p:cNvSpPr>
          <p:nvPr/>
        </p:nvSpPr>
        <p:spPr bwMode="auto">
          <a:xfrm>
            <a:off x="642910" y="5286388"/>
            <a:ext cx="4307545" cy="256698"/>
          </a:xfrm>
          <a:prstGeom prst="rect">
            <a:avLst/>
          </a:prstGeom>
          <a:noFill/>
          <a:ln w="9525">
            <a:noFill/>
            <a:round/>
            <a:headEnd/>
            <a:tailEnd/>
          </a:ln>
        </p:spPr>
        <p:txBody>
          <a:bodyPr wrap="none" anchor="ctr"/>
          <a:lstStyle/>
          <a:p>
            <a:endParaRPr lang="ru-RU"/>
          </a:p>
        </p:txBody>
      </p:sp>
      <p:grpSp>
        <p:nvGrpSpPr>
          <p:cNvPr id="26" name="Group 47"/>
          <p:cNvGrpSpPr>
            <a:grpSpLocks/>
          </p:cNvGrpSpPr>
          <p:nvPr/>
        </p:nvGrpSpPr>
        <p:grpSpPr bwMode="auto">
          <a:xfrm>
            <a:off x="642910" y="4643446"/>
            <a:ext cx="692891" cy="501315"/>
            <a:chOff x="1229" y="1125"/>
            <a:chExt cx="1265" cy="277"/>
          </a:xfrm>
          <a:solidFill>
            <a:srgbClr val="FF66CC"/>
          </a:solidFill>
        </p:grpSpPr>
        <p:sp>
          <p:nvSpPr>
            <p:cNvPr id="112" name="Text Box 29"/>
            <p:cNvSpPr txBox="1">
              <a:spLocks noChangeArrowheads="1"/>
            </p:cNvSpPr>
            <p:nvPr/>
          </p:nvSpPr>
          <p:spPr bwMode="auto">
            <a:xfrm>
              <a:off x="1707" y="1125"/>
              <a:ext cx="288" cy="21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13" name="Text Box 30"/>
            <p:cNvSpPr txBox="1">
              <a:spLocks noChangeArrowheads="1"/>
            </p:cNvSpPr>
            <p:nvPr/>
          </p:nvSpPr>
          <p:spPr bwMode="auto">
            <a:xfrm>
              <a:off x="1229" y="1125"/>
              <a:ext cx="1265" cy="27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1</a:t>
              </a:r>
              <a:endParaRPr lang="en-US" sz="3200" b="1" i="1">
                <a:solidFill>
                  <a:srgbClr val="000066"/>
                </a:solidFill>
                <a:latin typeface="Times New Roman" pitchFamily="16" charset="0"/>
                <a:cs typeface="Arial" charset="0"/>
              </a:endParaRPr>
            </a:p>
          </p:txBody>
        </p:sp>
      </p:grpSp>
      <p:grpSp>
        <p:nvGrpSpPr>
          <p:cNvPr id="27" name="Group 48"/>
          <p:cNvGrpSpPr>
            <a:grpSpLocks/>
          </p:cNvGrpSpPr>
          <p:nvPr/>
        </p:nvGrpSpPr>
        <p:grpSpPr bwMode="auto">
          <a:xfrm>
            <a:off x="2714613" y="4643447"/>
            <a:ext cx="692626" cy="501375"/>
            <a:chOff x="1128" y="1778"/>
            <a:chExt cx="1265" cy="212"/>
          </a:xfrm>
          <a:solidFill>
            <a:srgbClr val="FF66CC"/>
          </a:solidFill>
        </p:grpSpPr>
        <p:sp>
          <p:nvSpPr>
            <p:cNvPr id="115" name="Text Box 32"/>
            <p:cNvSpPr txBox="1">
              <a:spLocks noChangeArrowheads="1"/>
            </p:cNvSpPr>
            <p:nvPr/>
          </p:nvSpPr>
          <p:spPr bwMode="auto">
            <a:xfrm>
              <a:off x="1486" y="1804"/>
              <a:ext cx="288" cy="16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16" name="Text Box 34"/>
            <p:cNvSpPr txBox="1">
              <a:spLocks noChangeArrowheads="1"/>
            </p:cNvSpPr>
            <p:nvPr/>
          </p:nvSpPr>
          <p:spPr bwMode="auto">
            <a:xfrm>
              <a:off x="1128" y="1778"/>
              <a:ext cx="1265" cy="212"/>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3</a:t>
              </a:r>
              <a:endParaRPr lang="en-US" sz="3200" b="1" i="1">
                <a:solidFill>
                  <a:srgbClr val="000066"/>
                </a:solidFill>
                <a:latin typeface="Times New Roman" pitchFamily="16" charset="0"/>
                <a:cs typeface="Arial" charset="0"/>
              </a:endParaRPr>
            </a:p>
          </p:txBody>
        </p:sp>
      </p:grpSp>
      <p:grpSp>
        <p:nvGrpSpPr>
          <p:cNvPr id="28" name="Group 49"/>
          <p:cNvGrpSpPr>
            <a:grpSpLocks/>
          </p:cNvGrpSpPr>
          <p:nvPr/>
        </p:nvGrpSpPr>
        <p:grpSpPr bwMode="auto">
          <a:xfrm>
            <a:off x="4714877" y="4643447"/>
            <a:ext cx="699976" cy="487048"/>
            <a:chOff x="1254" y="2223"/>
            <a:chExt cx="1316" cy="1082"/>
          </a:xfrm>
          <a:solidFill>
            <a:srgbClr val="FF66CC"/>
          </a:solidFill>
        </p:grpSpPr>
        <p:sp>
          <p:nvSpPr>
            <p:cNvPr id="118" name="Text Box 36"/>
            <p:cNvSpPr txBox="1">
              <a:spLocks noChangeArrowheads="1"/>
            </p:cNvSpPr>
            <p:nvPr/>
          </p:nvSpPr>
          <p:spPr bwMode="auto">
            <a:xfrm>
              <a:off x="1746" y="2631"/>
              <a:ext cx="288" cy="37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19" name="Text Box 38"/>
            <p:cNvSpPr txBox="1">
              <a:spLocks noChangeArrowheads="1"/>
            </p:cNvSpPr>
            <p:nvPr/>
          </p:nvSpPr>
          <p:spPr bwMode="auto">
            <a:xfrm>
              <a:off x="1254" y="2223"/>
              <a:ext cx="1316" cy="1082"/>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5</a:t>
              </a:r>
            </a:p>
            <a:p>
              <a:pPr>
                <a:spcBef>
                  <a:spcPct val="50000"/>
                </a:spcBef>
              </a:pPr>
              <a:endParaRPr lang="en-US" sz="3200" b="1" i="1">
                <a:solidFill>
                  <a:srgbClr val="000066"/>
                </a:solidFill>
                <a:latin typeface="Times New Roman" pitchFamily="16" charset="0"/>
                <a:cs typeface="Arial" charset="0"/>
              </a:endParaRPr>
            </a:p>
          </p:txBody>
        </p:sp>
      </p:grpSp>
      <p:grpSp>
        <p:nvGrpSpPr>
          <p:cNvPr id="29" name="Group 51"/>
          <p:cNvGrpSpPr>
            <a:grpSpLocks/>
          </p:cNvGrpSpPr>
          <p:nvPr/>
        </p:nvGrpSpPr>
        <p:grpSpPr bwMode="auto">
          <a:xfrm>
            <a:off x="6715140" y="4643446"/>
            <a:ext cx="702104" cy="500828"/>
            <a:chOff x="1261" y="3771"/>
            <a:chExt cx="1321" cy="199"/>
          </a:xfrm>
          <a:solidFill>
            <a:srgbClr val="FF66CC"/>
          </a:solidFill>
        </p:grpSpPr>
        <p:sp>
          <p:nvSpPr>
            <p:cNvPr id="121" name="Text Box 44"/>
            <p:cNvSpPr txBox="1">
              <a:spLocks noChangeArrowheads="1"/>
            </p:cNvSpPr>
            <p:nvPr/>
          </p:nvSpPr>
          <p:spPr bwMode="auto">
            <a:xfrm>
              <a:off x="1877" y="3795"/>
              <a:ext cx="288" cy="15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22" name="Text Box 46"/>
            <p:cNvSpPr txBox="1">
              <a:spLocks noChangeArrowheads="1"/>
            </p:cNvSpPr>
            <p:nvPr/>
          </p:nvSpPr>
          <p:spPr bwMode="auto">
            <a:xfrm>
              <a:off x="1261" y="3771"/>
              <a:ext cx="1321" cy="19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dirty="0">
                  <a:solidFill>
                    <a:srgbClr val="000066"/>
                  </a:solidFill>
                  <a:latin typeface="Times New Roman" pitchFamily="16" charset="0"/>
                  <a:cs typeface="Arial" charset="0"/>
                </a:rPr>
                <a:t>7</a:t>
              </a:r>
              <a:endParaRPr lang="en-US" sz="3200" b="1" i="1" dirty="0">
                <a:solidFill>
                  <a:srgbClr val="000066"/>
                </a:solidFill>
                <a:latin typeface="Times New Roman" pitchFamily="16" charset="0"/>
                <a:cs typeface="Arial" charset="0"/>
              </a:endParaRPr>
            </a:p>
          </p:txBody>
        </p:sp>
      </p:grpSp>
      <p:grpSp>
        <p:nvGrpSpPr>
          <p:cNvPr id="30" name="Group 47"/>
          <p:cNvGrpSpPr>
            <a:grpSpLocks/>
          </p:cNvGrpSpPr>
          <p:nvPr/>
        </p:nvGrpSpPr>
        <p:grpSpPr bwMode="auto">
          <a:xfrm>
            <a:off x="3714744" y="4643447"/>
            <a:ext cx="692891" cy="500066"/>
            <a:chOff x="1349" y="1100"/>
            <a:chExt cx="1265" cy="201"/>
          </a:xfrm>
          <a:solidFill>
            <a:srgbClr val="FF66CC"/>
          </a:solidFill>
        </p:grpSpPr>
        <p:sp>
          <p:nvSpPr>
            <p:cNvPr id="124" name="Text Box 29"/>
            <p:cNvSpPr txBox="1">
              <a:spLocks noChangeArrowheads="1"/>
            </p:cNvSpPr>
            <p:nvPr/>
          </p:nvSpPr>
          <p:spPr bwMode="auto">
            <a:xfrm>
              <a:off x="1707" y="1125"/>
              <a:ext cx="288" cy="15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25" name="Text Box 30"/>
            <p:cNvSpPr txBox="1">
              <a:spLocks noChangeArrowheads="1"/>
            </p:cNvSpPr>
            <p:nvPr/>
          </p:nvSpPr>
          <p:spPr bwMode="auto">
            <a:xfrm>
              <a:off x="1349" y="1100"/>
              <a:ext cx="1265" cy="201"/>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4</a:t>
              </a:r>
              <a:endParaRPr lang="en-US" sz="3200" b="1" i="1">
                <a:solidFill>
                  <a:srgbClr val="000066"/>
                </a:solidFill>
                <a:latin typeface="Times New Roman" pitchFamily="16" charset="0"/>
                <a:cs typeface="Arial" charset="0"/>
              </a:endParaRPr>
            </a:p>
          </p:txBody>
        </p:sp>
      </p:grpSp>
      <p:grpSp>
        <p:nvGrpSpPr>
          <p:cNvPr id="31" name="Group 48"/>
          <p:cNvGrpSpPr>
            <a:grpSpLocks/>
          </p:cNvGrpSpPr>
          <p:nvPr/>
        </p:nvGrpSpPr>
        <p:grpSpPr bwMode="auto">
          <a:xfrm>
            <a:off x="1714480" y="4643446"/>
            <a:ext cx="692627" cy="501283"/>
            <a:chOff x="1247" y="1567"/>
            <a:chExt cx="1265" cy="277"/>
          </a:xfrm>
          <a:solidFill>
            <a:srgbClr val="FF66CC"/>
          </a:solidFill>
        </p:grpSpPr>
        <p:sp>
          <p:nvSpPr>
            <p:cNvPr id="127" name="Text Box 32"/>
            <p:cNvSpPr txBox="1">
              <a:spLocks noChangeArrowheads="1"/>
            </p:cNvSpPr>
            <p:nvPr/>
          </p:nvSpPr>
          <p:spPr bwMode="auto">
            <a:xfrm>
              <a:off x="1606" y="1567"/>
              <a:ext cx="288" cy="21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28" name="Text Box 34"/>
            <p:cNvSpPr txBox="1">
              <a:spLocks noChangeArrowheads="1"/>
            </p:cNvSpPr>
            <p:nvPr/>
          </p:nvSpPr>
          <p:spPr bwMode="auto">
            <a:xfrm>
              <a:off x="1247" y="1567"/>
              <a:ext cx="1265" cy="27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2</a:t>
              </a:r>
              <a:endParaRPr lang="en-US" sz="3200" b="1" i="1">
                <a:solidFill>
                  <a:srgbClr val="000066"/>
                </a:solidFill>
                <a:latin typeface="Times New Roman" pitchFamily="16" charset="0"/>
                <a:cs typeface="Arial" charset="0"/>
              </a:endParaRPr>
            </a:p>
          </p:txBody>
        </p:sp>
      </p:grpSp>
      <p:grpSp>
        <p:nvGrpSpPr>
          <p:cNvPr id="14336" name="Group 51"/>
          <p:cNvGrpSpPr>
            <a:grpSpLocks/>
          </p:cNvGrpSpPr>
          <p:nvPr/>
        </p:nvGrpSpPr>
        <p:grpSpPr bwMode="auto">
          <a:xfrm>
            <a:off x="5715008" y="4643448"/>
            <a:ext cx="702104" cy="500828"/>
            <a:chOff x="1261" y="3773"/>
            <a:chExt cx="1321" cy="199"/>
          </a:xfrm>
          <a:solidFill>
            <a:srgbClr val="FF66CC"/>
          </a:solidFill>
        </p:grpSpPr>
        <p:sp>
          <p:nvSpPr>
            <p:cNvPr id="130" name="Text Box 44"/>
            <p:cNvSpPr txBox="1">
              <a:spLocks noChangeArrowheads="1"/>
            </p:cNvSpPr>
            <p:nvPr/>
          </p:nvSpPr>
          <p:spPr bwMode="auto">
            <a:xfrm>
              <a:off x="1754" y="3797"/>
              <a:ext cx="288" cy="15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31" name="Text Box 46"/>
            <p:cNvSpPr txBox="1">
              <a:spLocks noChangeArrowheads="1"/>
            </p:cNvSpPr>
            <p:nvPr/>
          </p:nvSpPr>
          <p:spPr bwMode="auto">
            <a:xfrm>
              <a:off x="1261" y="3773"/>
              <a:ext cx="1321" cy="19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6</a:t>
              </a:r>
              <a:endParaRPr lang="en-US" sz="3200" b="1" i="1">
                <a:solidFill>
                  <a:srgbClr val="000066"/>
                </a:solidFill>
                <a:latin typeface="Times New Roman" pitchFamily="16" charset="0"/>
                <a:cs typeface="Arial" charset="0"/>
              </a:endParaRPr>
            </a:p>
          </p:txBody>
        </p:sp>
      </p:grpSp>
      <p:sp>
        <p:nvSpPr>
          <p:cNvPr id="132" name="AutoShape 11"/>
          <p:cNvSpPr>
            <a:spLocks noChangeArrowheads="1"/>
          </p:cNvSpPr>
          <p:nvPr/>
        </p:nvSpPr>
        <p:spPr bwMode="auto">
          <a:xfrm>
            <a:off x="642910" y="4572008"/>
            <a:ext cx="720107" cy="550069"/>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133" name="AutoShape 15"/>
          <p:cNvSpPr>
            <a:spLocks noChangeArrowheads="1"/>
          </p:cNvSpPr>
          <p:nvPr/>
        </p:nvSpPr>
        <p:spPr bwMode="auto">
          <a:xfrm>
            <a:off x="1643042" y="4572008"/>
            <a:ext cx="785576" cy="550073"/>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endParaRPr lang="ru-RU" sz="2000" b="1" i="1" dirty="0">
              <a:solidFill>
                <a:srgbClr val="002060"/>
              </a:solidFill>
              <a:latin typeface="Times New Roman" pitchFamily="16" charset="0"/>
            </a:endParaRPr>
          </a:p>
        </p:txBody>
      </p:sp>
      <p:sp>
        <p:nvSpPr>
          <p:cNvPr id="134" name="AutoShape 15"/>
          <p:cNvSpPr>
            <a:spLocks noChangeArrowheads="1"/>
          </p:cNvSpPr>
          <p:nvPr/>
        </p:nvSpPr>
        <p:spPr bwMode="auto">
          <a:xfrm>
            <a:off x="2643174" y="4572008"/>
            <a:ext cx="785576" cy="550073"/>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135" name="AutoShape 11"/>
          <p:cNvSpPr>
            <a:spLocks noChangeArrowheads="1"/>
          </p:cNvSpPr>
          <p:nvPr/>
        </p:nvSpPr>
        <p:spPr bwMode="auto">
          <a:xfrm>
            <a:off x="3643306" y="4572008"/>
            <a:ext cx="785571" cy="550069"/>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endParaRPr lang="ru-RU" sz="2000" b="1" i="1" dirty="0">
              <a:solidFill>
                <a:srgbClr val="002060"/>
              </a:solidFill>
              <a:latin typeface="Times New Roman" pitchFamily="16" charset="0"/>
            </a:endParaRPr>
          </a:p>
        </p:txBody>
      </p:sp>
      <p:sp>
        <p:nvSpPr>
          <p:cNvPr id="136" name="AutoShape 19"/>
          <p:cNvSpPr>
            <a:spLocks noChangeArrowheads="1"/>
          </p:cNvSpPr>
          <p:nvPr/>
        </p:nvSpPr>
        <p:spPr bwMode="auto">
          <a:xfrm>
            <a:off x="4643438" y="4572008"/>
            <a:ext cx="785571" cy="550073"/>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137" name="AutoShape 23"/>
          <p:cNvSpPr>
            <a:spLocks noChangeArrowheads="1"/>
          </p:cNvSpPr>
          <p:nvPr/>
        </p:nvSpPr>
        <p:spPr bwMode="auto">
          <a:xfrm>
            <a:off x="5643570" y="4572008"/>
            <a:ext cx="785571" cy="550073"/>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138" name="AutoShape 23"/>
          <p:cNvSpPr>
            <a:spLocks noChangeArrowheads="1"/>
          </p:cNvSpPr>
          <p:nvPr/>
        </p:nvSpPr>
        <p:spPr bwMode="auto">
          <a:xfrm>
            <a:off x="6643702" y="4572008"/>
            <a:ext cx="785571" cy="550073"/>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grpSp>
        <p:nvGrpSpPr>
          <p:cNvPr id="14337" name="Group 51"/>
          <p:cNvGrpSpPr>
            <a:grpSpLocks/>
          </p:cNvGrpSpPr>
          <p:nvPr/>
        </p:nvGrpSpPr>
        <p:grpSpPr bwMode="auto">
          <a:xfrm>
            <a:off x="7643834" y="4643447"/>
            <a:ext cx="785818" cy="500065"/>
            <a:chOff x="913" y="3751"/>
            <a:chExt cx="1016" cy="105"/>
          </a:xfrm>
          <a:solidFill>
            <a:srgbClr val="FF66CC"/>
          </a:solidFill>
        </p:grpSpPr>
        <p:sp>
          <p:nvSpPr>
            <p:cNvPr id="140" name="Text Box 44"/>
            <p:cNvSpPr txBox="1">
              <a:spLocks noChangeArrowheads="1"/>
            </p:cNvSpPr>
            <p:nvPr/>
          </p:nvSpPr>
          <p:spPr bwMode="auto">
            <a:xfrm flipH="1">
              <a:off x="1726" y="3751"/>
              <a:ext cx="203" cy="83"/>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endParaRPr lang="ru-RU" sz="2400" b="1">
                <a:solidFill>
                  <a:srgbClr val="0000FF"/>
                </a:solidFill>
                <a:latin typeface="Times New Roman" pitchFamily="16" charset="0"/>
              </a:endParaRPr>
            </a:p>
          </p:txBody>
        </p:sp>
        <p:sp>
          <p:nvSpPr>
            <p:cNvPr id="141" name="Text Box 46"/>
            <p:cNvSpPr txBox="1">
              <a:spLocks noChangeArrowheads="1"/>
            </p:cNvSpPr>
            <p:nvPr/>
          </p:nvSpPr>
          <p:spPr bwMode="auto">
            <a:xfrm>
              <a:off x="913" y="3751"/>
              <a:ext cx="1016" cy="105"/>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r>
                <a:rPr lang="ru-RU" sz="3200" b="1" i="1" dirty="0" smtClean="0">
                  <a:solidFill>
                    <a:srgbClr val="000066"/>
                  </a:solidFill>
                  <a:latin typeface="Times New Roman" pitchFamily="16" charset="0"/>
                  <a:cs typeface="Arial" charset="0"/>
                </a:rPr>
                <a:t>8</a:t>
              </a:r>
              <a:endParaRPr lang="en-US" sz="3200" b="1" i="1" dirty="0">
                <a:solidFill>
                  <a:srgbClr val="000066"/>
                </a:solidFill>
                <a:latin typeface="Times New Roman" pitchFamily="16" charset="0"/>
                <a:cs typeface="Arial" charset="0"/>
              </a:endParaRPr>
            </a:p>
          </p:txBody>
        </p:sp>
      </p:grpSp>
      <p:sp>
        <p:nvSpPr>
          <p:cNvPr id="142" name="AutoShape 23"/>
          <p:cNvSpPr>
            <a:spLocks noChangeArrowheads="1"/>
          </p:cNvSpPr>
          <p:nvPr/>
        </p:nvSpPr>
        <p:spPr bwMode="auto">
          <a:xfrm>
            <a:off x="7643834" y="4572008"/>
            <a:ext cx="785571" cy="550073"/>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143" name="Text Box 17"/>
          <p:cNvSpPr txBox="1">
            <a:spLocks noChangeArrowheads="1"/>
          </p:cNvSpPr>
          <p:nvPr/>
        </p:nvSpPr>
        <p:spPr bwMode="auto">
          <a:xfrm>
            <a:off x="642910" y="5286388"/>
            <a:ext cx="4307545" cy="236225"/>
          </a:xfrm>
          <a:prstGeom prst="rect">
            <a:avLst/>
          </a:prstGeom>
          <a:noFill/>
          <a:ln w="9525">
            <a:noFill/>
            <a:round/>
            <a:headEnd/>
            <a:tailEnd/>
          </a:ln>
        </p:spPr>
        <p:txBody>
          <a:bodyPr wrap="none" anchor="ctr"/>
          <a:lstStyle/>
          <a:p>
            <a:endParaRPr lang="ru-RU"/>
          </a:p>
        </p:txBody>
      </p:sp>
      <p:sp>
        <p:nvSpPr>
          <p:cNvPr id="144" name="Text Box 17"/>
          <p:cNvSpPr txBox="1">
            <a:spLocks noChangeArrowheads="1"/>
          </p:cNvSpPr>
          <p:nvPr/>
        </p:nvSpPr>
        <p:spPr bwMode="auto">
          <a:xfrm>
            <a:off x="795310" y="5438788"/>
            <a:ext cx="4307545" cy="256698"/>
          </a:xfrm>
          <a:prstGeom prst="rect">
            <a:avLst/>
          </a:prstGeom>
          <a:noFill/>
          <a:ln w="9525">
            <a:noFill/>
            <a:round/>
            <a:headEnd/>
            <a:tailEnd/>
          </a:ln>
        </p:spPr>
        <p:txBody>
          <a:bodyPr wrap="none" anchor="ctr"/>
          <a:lstStyle/>
          <a:p>
            <a:endParaRPr lang="ru-RU"/>
          </a:p>
        </p:txBody>
      </p:sp>
      <p:grpSp>
        <p:nvGrpSpPr>
          <p:cNvPr id="14339" name="Group 47"/>
          <p:cNvGrpSpPr>
            <a:grpSpLocks/>
          </p:cNvGrpSpPr>
          <p:nvPr/>
        </p:nvGrpSpPr>
        <p:grpSpPr bwMode="auto">
          <a:xfrm>
            <a:off x="630182" y="5300656"/>
            <a:ext cx="692891" cy="501315"/>
            <a:chOff x="1229" y="1125"/>
            <a:chExt cx="1265" cy="277"/>
          </a:xfrm>
        </p:grpSpPr>
        <p:sp>
          <p:nvSpPr>
            <p:cNvPr id="146" name="Text Box 29"/>
            <p:cNvSpPr txBox="1">
              <a:spLocks noChangeArrowheads="1"/>
            </p:cNvSpPr>
            <p:nvPr/>
          </p:nvSpPr>
          <p:spPr bwMode="auto">
            <a:xfrm>
              <a:off x="1707" y="1125"/>
              <a:ext cx="288" cy="218"/>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47" name="Text Box 30"/>
            <p:cNvSpPr txBox="1">
              <a:spLocks noChangeArrowheads="1"/>
            </p:cNvSpPr>
            <p:nvPr/>
          </p:nvSpPr>
          <p:spPr bwMode="auto">
            <a:xfrm>
              <a:off x="1229" y="1125"/>
              <a:ext cx="1265" cy="27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1</a:t>
              </a:r>
              <a:endParaRPr lang="en-US" sz="3200" b="1" i="1">
                <a:solidFill>
                  <a:srgbClr val="000066"/>
                </a:solidFill>
                <a:latin typeface="Times New Roman" pitchFamily="16" charset="0"/>
                <a:cs typeface="Arial" charset="0"/>
              </a:endParaRPr>
            </a:p>
          </p:txBody>
        </p:sp>
      </p:grpSp>
      <p:grpSp>
        <p:nvGrpSpPr>
          <p:cNvPr id="14341" name="Group 48"/>
          <p:cNvGrpSpPr>
            <a:grpSpLocks/>
          </p:cNvGrpSpPr>
          <p:nvPr/>
        </p:nvGrpSpPr>
        <p:grpSpPr bwMode="auto">
          <a:xfrm>
            <a:off x="2701885" y="5300657"/>
            <a:ext cx="692626" cy="501375"/>
            <a:chOff x="1128" y="1778"/>
            <a:chExt cx="1265" cy="212"/>
          </a:xfrm>
        </p:grpSpPr>
        <p:sp>
          <p:nvSpPr>
            <p:cNvPr id="149" name="Text Box 32"/>
            <p:cNvSpPr txBox="1">
              <a:spLocks noChangeArrowheads="1"/>
            </p:cNvSpPr>
            <p:nvPr/>
          </p:nvSpPr>
          <p:spPr bwMode="auto">
            <a:xfrm>
              <a:off x="1486" y="1804"/>
              <a:ext cx="288" cy="16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50" name="Text Box 34"/>
            <p:cNvSpPr txBox="1">
              <a:spLocks noChangeArrowheads="1"/>
            </p:cNvSpPr>
            <p:nvPr/>
          </p:nvSpPr>
          <p:spPr bwMode="auto">
            <a:xfrm>
              <a:off x="1128" y="1778"/>
              <a:ext cx="1265" cy="212"/>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3</a:t>
              </a:r>
              <a:endParaRPr lang="en-US" sz="3200" b="1" i="1">
                <a:solidFill>
                  <a:srgbClr val="000066"/>
                </a:solidFill>
                <a:latin typeface="Times New Roman" pitchFamily="16" charset="0"/>
                <a:cs typeface="Arial" charset="0"/>
              </a:endParaRPr>
            </a:p>
          </p:txBody>
        </p:sp>
      </p:grpSp>
      <p:grpSp>
        <p:nvGrpSpPr>
          <p:cNvPr id="14342" name="Group 49"/>
          <p:cNvGrpSpPr>
            <a:grpSpLocks/>
          </p:cNvGrpSpPr>
          <p:nvPr/>
        </p:nvGrpSpPr>
        <p:grpSpPr bwMode="auto">
          <a:xfrm>
            <a:off x="4702149" y="5300657"/>
            <a:ext cx="699976" cy="487048"/>
            <a:chOff x="1254" y="2223"/>
            <a:chExt cx="1316" cy="1082"/>
          </a:xfrm>
        </p:grpSpPr>
        <p:sp>
          <p:nvSpPr>
            <p:cNvPr id="152" name="Text Box 36"/>
            <p:cNvSpPr txBox="1">
              <a:spLocks noChangeArrowheads="1"/>
            </p:cNvSpPr>
            <p:nvPr/>
          </p:nvSpPr>
          <p:spPr bwMode="auto">
            <a:xfrm>
              <a:off x="1746" y="2631"/>
              <a:ext cx="288" cy="378"/>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53" name="Text Box 38"/>
            <p:cNvSpPr txBox="1">
              <a:spLocks noChangeArrowheads="1"/>
            </p:cNvSpPr>
            <p:nvPr/>
          </p:nvSpPr>
          <p:spPr bwMode="auto">
            <a:xfrm>
              <a:off x="1254" y="2223"/>
              <a:ext cx="1316" cy="1082"/>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5</a:t>
              </a:r>
            </a:p>
            <a:p>
              <a:pPr>
                <a:spcBef>
                  <a:spcPct val="50000"/>
                </a:spcBef>
              </a:pPr>
              <a:endParaRPr lang="en-US" sz="3200" b="1" i="1">
                <a:solidFill>
                  <a:srgbClr val="000066"/>
                </a:solidFill>
                <a:latin typeface="Times New Roman" pitchFamily="16" charset="0"/>
                <a:cs typeface="Arial" charset="0"/>
              </a:endParaRPr>
            </a:p>
          </p:txBody>
        </p:sp>
      </p:grpSp>
      <p:grpSp>
        <p:nvGrpSpPr>
          <p:cNvPr id="14343" name="Group 51"/>
          <p:cNvGrpSpPr>
            <a:grpSpLocks/>
          </p:cNvGrpSpPr>
          <p:nvPr/>
        </p:nvGrpSpPr>
        <p:grpSpPr bwMode="auto">
          <a:xfrm>
            <a:off x="6702412" y="5229220"/>
            <a:ext cx="702104" cy="500828"/>
            <a:chOff x="1261" y="3771"/>
            <a:chExt cx="1321" cy="199"/>
          </a:xfrm>
        </p:grpSpPr>
        <p:sp>
          <p:nvSpPr>
            <p:cNvPr id="155" name="Text Box 44"/>
            <p:cNvSpPr txBox="1">
              <a:spLocks noChangeArrowheads="1"/>
            </p:cNvSpPr>
            <p:nvPr/>
          </p:nvSpPr>
          <p:spPr bwMode="auto">
            <a:xfrm>
              <a:off x="1877" y="3795"/>
              <a:ext cx="288" cy="15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56" name="Text Box 46"/>
            <p:cNvSpPr txBox="1">
              <a:spLocks noChangeArrowheads="1"/>
            </p:cNvSpPr>
            <p:nvPr/>
          </p:nvSpPr>
          <p:spPr bwMode="auto">
            <a:xfrm>
              <a:off x="1261" y="3771"/>
              <a:ext cx="1321" cy="199"/>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dirty="0">
                  <a:solidFill>
                    <a:srgbClr val="000066"/>
                  </a:solidFill>
                  <a:latin typeface="Times New Roman" pitchFamily="16" charset="0"/>
                  <a:cs typeface="Arial" charset="0"/>
                </a:rPr>
                <a:t>7</a:t>
              </a:r>
              <a:endParaRPr lang="en-US" sz="3200" b="1" i="1" dirty="0">
                <a:solidFill>
                  <a:srgbClr val="000066"/>
                </a:solidFill>
                <a:latin typeface="Times New Roman" pitchFamily="16" charset="0"/>
                <a:cs typeface="Arial" charset="0"/>
              </a:endParaRPr>
            </a:p>
          </p:txBody>
        </p:sp>
      </p:grpSp>
      <p:grpSp>
        <p:nvGrpSpPr>
          <p:cNvPr id="14344" name="Group 47"/>
          <p:cNvGrpSpPr>
            <a:grpSpLocks/>
          </p:cNvGrpSpPr>
          <p:nvPr/>
        </p:nvGrpSpPr>
        <p:grpSpPr bwMode="auto">
          <a:xfrm>
            <a:off x="3702016" y="5300657"/>
            <a:ext cx="692891" cy="500066"/>
            <a:chOff x="1349" y="1100"/>
            <a:chExt cx="1265" cy="201"/>
          </a:xfrm>
        </p:grpSpPr>
        <p:sp>
          <p:nvSpPr>
            <p:cNvPr id="158" name="Text Box 29"/>
            <p:cNvSpPr txBox="1">
              <a:spLocks noChangeArrowheads="1"/>
            </p:cNvSpPr>
            <p:nvPr/>
          </p:nvSpPr>
          <p:spPr bwMode="auto">
            <a:xfrm>
              <a:off x="1707" y="1125"/>
              <a:ext cx="288" cy="159"/>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59" name="Text Box 30"/>
            <p:cNvSpPr txBox="1">
              <a:spLocks noChangeArrowheads="1"/>
            </p:cNvSpPr>
            <p:nvPr/>
          </p:nvSpPr>
          <p:spPr bwMode="auto">
            <a:xfrm>
              <a:off x="1349" y="1100"/>
              <a:ext cx="1265" cy="201"/>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4</a:t>
              </a:r>
              <a:endParaRPr lang="en-US" sz="3200" b="1" i="1">
                <a:solidFill>
                  <a:srgbClr val="000066"/>
                </a:solidFill>
                <a:latin typeface="Times New Roman" pitchFamily="16" charset="0"/>
                <a:cs typeface="Arial" charset="0"/>
              </a:endParaRPr>
            </a:p>
          </p:txBody>
        </p:sp>
      </p:grpSp>
      <p:grpSp>
        <p:nvGrpSpPr>
          <p:cNvPr id="14345" name="Group 48"/>
          <p:cNvGrpSpPr>
            <a:grpSpLocks/>
          </p:cNvGrpSpPr>
          <p:nvPr/>
        </p:nvGrpSpPr>
        <p:grpSpPr bwMode="auto">
          <a:xfrm>
            <a:off x="1701752" y="5300656"/>
            <a:ext cx="692627" cy="501283"/>
            <a:chOff x="1247" y="1567"/>
            <a:chExt cx="1265" cy="277"/>
          </a:xfrm>
        </p:grpSpPr>
        <p:sp>
          <p:nvSpPr>
            <p:cNvPr id="161" name="Text Box 32"/>
            <p:cNvSpPr txBox="1">
              <a:spLocks noChangeArrowheads="1"/>
            </p:cNvSpPr>
            <p:nvPr/>
          </p:nvSpPr>
          <p:spPr bwMode="auto">
            <a:xfrm>
              <a:off x="1606" y="1567"/>
              <a:ext cx="288" cy="218"/>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62" name="Text Box 34"/>
            <p:cNvSpPr txBox="1">
              <a:spLocks noChangeArrowheads="1"/>
            </p:cNvSpPr>
            <p:nvPr/>
          </p:nvSpPr>
          <p:spPr bwMode="auto">
            <a:xfrm>
              <a:off x="1247" y="1567"/>
              <a:ext cx="1265" cy="27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2</a:t>
              </a:r>
              <a:endParaRPr lang="en-US" sz="3200" b="1" i="1">
                <a:solidFill>
                  <a:srgbClr val="000066"/>
                </a:solidFill>
                <a:latin typeface="Times New Roman" pitchFamily="16" charset="0"/>
                <a:cs typeface="Arial" charset="0"/>
              </a:endParaRPr>
            </a:p>
          </p:txBody>
        </p:sp>
      </p:grpSp>
      <p:grpSp>
        <p:nvGrpSpPr>
          <p:cNvPr id="14346" name="Group 51"/>
          <p:cNvGrpSpPr>
            <a:grpSpLocks/>
          </p:cNvGrpSpPr>
          <p:nvPr/>
        </p:nvGrpSpPr>
        <p:grpSpPr bwMode="auto">
          <a:xfrm>
            <a:off x="5702280" y="5300658"/>
            <a:ext cx="702104" cy="500828"/>
            <a:chOff x="1261" y="3773"/>
            <a:chExt cx="1321" cy="199"/>
          </a:xfrm>
        </p:grpSpPr>
        <p:sp>
          <p:nvSpPr>
            <p:cNvPr id="164" name="Text Box 44"/>
            <p:cNvSpPr txBox="1">
              <a:spLocks noChangeArrowheads="1"/>
            </p:cNvSpPr>
            <p:nvPr/>
          </p:nvSpPr>
          <p:spPr bwMode="auto">
            <a:xfrm>
              <a:off x="1754" y="3797"/>
              <a:ext cx="288" cy="15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65" name="Text Box 46"/>
            <p:cNvSpPr txBox="1">
              <a:spLocks noChangeArrowheads="1"/>
            </p:cNvSpPr>
            <p:nvPr/>
          </p:nvSpPr>
          <p:spPr bwMode="auto">
            <a:xfrm>
              <a:off x="1261" y="3773"/>
              <a:ext cx="1321" cy="199"/>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6</a:t>
              </a:r>
              <a:endParaRPr lang="en-US" sz="3200" b="1" i="1">
                <a:solidFill>
                  <a:srgbClr val="000066"/>
                </a:solidFill>
                <a:latin typeface="Times New Roman" pitchFamily="16" charset="0"/>
                <a:cs typeface="Arial" charset="0"/>
              </a:endParaRPr>
            </a:p>
          </p:txBody>
        </p:sp>
      </p:grpSp>
      <p:sp>
        <p:nvSpPr>
          <p:cNvPr id="166" name="AutoShape 11"/>
          <p:cNvSpPr>
            <a:spLocks noChangeArrowheads="1"/>
          </p:cNvSpPr>
          <p:nvPr/>
        </p:nvSpPr>
        <p:spPr bwMode="auto">
          <a:xfrm>
            <a:off x="630182" y="5229218"/>
            <a:ext cx="720107" cy="550069"/>
          </a:xfrm>
          <a:prstGeom prst="rect">
            <a:avLst/>
          </a:prstGeom>
          <a:solidFill>
            <a:schemeClr val="tx2">
              <a:lumMod val="40000"/>
              <a:lumOff val="6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C00000"/>
                </a:solidFill>
                <a:latin typeface="Times New Roman" pitchFamily="16" charset="0"/>
              </a:rPr>
              <a:t>приз</a:t>
            </a:r>
            <a:endParaRPr lang="ru-RU" sz="2000" b="1" i="1" dirty="0">
              <a:solidFill>
                <a:srgbClr val="C00000"/>
              </a:solidFill>
              <a:latin typeface="Times New Roman" pitchFamily="16" charset="0"/>
            </a:endParaRPr>
          </a:p>
        </p:txBody>
      </p:sp>
      <p:sp>
        <p:nvSpPr>
          <p:cNvPr id="167" name="AutoShape 15"/>
          <p:cNvSpPr>
            <a:spLocks noChangeArrowheads="1"/>
          </p:cNvSpPr>
          <p:nvPr/>
        </p:nvSpPr>
        <p:spPr bwMode="auto">
          <a:xfrm>
            <a:off x="1630314" y="5229218"/>
            <a:ext cx="785576" cy="550073"/>
          </a:xfrm>
          <a:prstGeom prst="rect">
            <a:avLst/>
          </a:prstGeom>
          <a:solidFill>
            <a:schemeClr val="tx2">
              <a:lumMod val="40000"/>
              <a:lumOff val="6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168" name="AutoShape 15"/>
          <p:cNvSpPr>
            <a:spLocks noChangeArrowheads="1"/>
          </p:cNvSpPr>
          <p:nvPr/>
        </p:nvSpPr>
        <p:spPr bwMode="auto">
          <a:xfrm>
            <a:off x="2630446" y="5229218"/>
            <a:ext cx="785576" cy="550073"/>
          </a:xfrm>
          <a:prstGeom prst="rect">
            <a:avLst/>
          </a:prstGeom>
          <a:solidFill>
            <a:schemeClr val="tx2">
              <a:lumMod val="40000"/>
              <a:lumOff val="6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169" name="AutoShape 11"/>
          <p:cNvSpPr>
            <a:spLocks noChangeArrowheads="1"/>
          </p:cNvSpPr>
          <p:nvPr/>
        </p:nvSpPr>
        <p:spPr bwMode="auto">
          <a:xfrm>
            <a:off x="3630578" y="5229218"/>
            <a:ext cx="785571" cy="550069"/>
          </a:xfrm>
          <a:prstGeom prst="rect">
            <a:avLst/>
          </a:prstGeom>
          <a:solidFill>
            <a:schemeClr val="tx2">
              <a:lumMod val="40000"/>
              <a:lumOff val="6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170" name="AutoShape 19"/>
          <p:cNvSpPr>
            <a:spLocks noChangeArrowheads="1"/>
          </p:cNvSpPr>
          <p:nvPr/>
        </p:nvSpPr>
        <p:spPr bwMode="auto">
          <a:xfrm>
            <a:off x="4630710" y="5229218"/>
            <a:ext cx="785571" cy="550073"/>
          </a:xfrm>
          <a:prstGeom prst="rect">
            <a:avLst/>
          </a:prstGeom>
          <a:solidFill>
            <a:schemeClr val="tx2">
              <a:lumMod val="40000"/>
              <a:lumOff val="6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171" name="AutoShape 23"/>
          <p:cNvSpPr>
            <a:spLocks noChangeArrowheads="1"/>
          </p:cNvSpPr>
          <p:nvPr/>
        </p:nvSpPr>
        <p:spPr bwMode="auto">
          <a:xfrm>
            <a:off x="5630842" y="5229218"/>
            <a:ext cx="785571" cy="550073"/>
          </a:xfrm>
          <a:prstGeom prst="rect">
            <a:avLst/>
          </a:prstGeom>
          <a:solidFill>
            <a:schemeClr val="tx2">
              <a:lumMod val="40000"/>
              <a:lumOff val="6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endParaRPr lang="ru-RU" sz="2000" b="1" i="1" dirty="0">
              <a:solidFill>
                <a:srgbClr val="002060"/>
              </a:solidFill>
              <a:latin typeface="Times New Roman" pitchFamily="16" charset="0"/>
            </a:endParaRPr>
          </a:p>
        </p:txBody>
      </p:sp>
      <p:sp>
        <p:nvSpPr>
          <p:cNvPr id="172" name="AutoShape 23"/>
          <p:cNvSpPr>
            <a:spLocks noChangeArrowheads="1"/>
          </p:cNvSpPr>
          <p:nvPr/>
        </p:nvSpPr>
        <p:spPr bwMode="auto">
          <a:xfrm>
            <a:off x="6630974" y="5229218"/>
            <a:ext cx="785571" cy="550073"/>
          </a:xfrm>
          <a:prstGeom prst="rect">
            <a:avLst/>
          </a:prstGeom>
          <a:solidFill>
            <a:schemeClr val="tx2">
              <a:lumMod val="40000"/>
              <a:lumOff val="6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grpSp>
        <p:nvGrpSpPr>
          <p:cNvPr id="14347" name="Group 51"/>
          <p:cNvGrpSpPr>
            <a:grpSpLocks/>
          </p:cNvGrpSpPr>
          <p:nvPr/>
        </p:nvGrpSpPr>
        <p:grpSpPr bwMode="auto">
          <a:xfrm>
            <a:off x="7631106" y="5300657"/>
            <a:ext cx="785818" cy="500065"/>
            <a:chOff x="913" y="3751"/>
            <a:chExt cx="1016" cy="105"/>
          </a:xfrm>
        </p:grpSpPr>
        <p:sp>
          <p:nvSpPr>
            <p:cNvPr id="174" name="Text Box 44"/>
            <p:cNvSpPr txBox="1">
              <a:spLocks noChangeArrowheads="1"/>
            </p:cNvSpPr>
            <p:nvPr/>
          </p:nvSpPr>
          <p:spPr bwMode="auto">
            <a:xfrm flipH="1">
              <a:off x="1726" y="3751"/>
              <a:ext cx="203" cy="83"/>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endParaRPr lang="ru-RU" sz="2400" b="1">
                <a:solidFill>
                  <a:srgbClr val="0000FF"/>
                </a:solidFill>
                <a:latin typeface="Times New Roman" pitchFamily="16" charset="0"/>
              </a:endParaRPr>
            </a:p>
          </p:txBody>
        </p:sp>
        <p:sp>
          <p:nvSpPr>
            <p:cNvPr id="175" name="Text Box 46"/>
            <p:cNvSpPr txBox="1">
              <a:spLocks noChangeArrowheads="1"/>
            </p:cNvSpPr>
            <p:nvPr/>
          </p:nvSpPr>
          <p:spPr bwMode="auto">
            <a:xfrm>
              <a:off x="913" y="3751"/>
              <a:ext cx="1016" cy="105"/>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r>
                <a:rPr lang="ru-RU" sz="3200" b="1" i="1" dirty="0" smtClean="0">
                  <a:solidFill>
                    <a:srgbClr val="000066"/>
                  </a:solidFill>
                  <a:latin typeface="Times New Roman" pitchFamily="16" charset="0"/>
                  <a:cs typeface="Arial" charset="0"/>
                </a:rPr>
                <a:t>8</a:t>
              </a:r>
              <a:endParaRPr lang="en-US" sz="3200" b="1" i="1" dirty="0">
                <a:solidFill>
                  <a:srgbClr val="000066"/>
                </a:solidFill>
                <a:latin typeface="Times New Roman" pitchFamily="16" charset="0"/>
                <a:cs typeface="Arial" charset="0"/>
              </a:endParaRPr>
            </a:p>
          </p:txBody>
        </p:sp>
      </p:grpSp>
      <p:sp>
        <p:nvSpPr>
          <p:cNvPr id="176" name="AutoShape 23"/>
          <p:cNvSpPr>
            <a:spLocks noChangeArrowheads="1"/>
          </p:cNvSpPr>
          <p:nvPr/>
        </p:nvSpPr>
        <p:spPr bwMode="auto">
          <a:xfrm>
            <a:off x="7631106" y="5229218"/>
            <a:ext cx="785571" cy="550073"/>
          </a:xfrm>
          <a:prstGeom prst="rect">
            <a:avLst/>
          </a:prstGeom>
          <a:solidFill>
            <a:schemeClr val="tx2">
              <a:lumMod val="40000"/>
              <a:lumOff val="6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178" name="TextBox 177"/>
          <p:cNvSpPr txBox="1"/>
          <p:nvPr/>
        </p:nvSpPr>
        <p:spPr>
          <a:xfrm>
            <a:off x="214282" y="1714488"/>
            <a:ext cx="8643998" cy="1569660"/>
          </a:xfrm>
          <a:prstGeom prst="rect">
            <a:avLst/>
          </a:prstGeom>
          <a:noFill/>
        </p:spPr>
        <p:txBody>
          <a:bodyPr wrap="square" rtlCol="0">
            <a:spAutoFit/>
          </a:bodyPr>
          <a:lstStyle/>
          <a:p>
            <a:pPr algn="ctr"/>
            <a:r>
              <a:rPr lang="ru-RU" sz="2400" b="1" dirty="0" smtClean="0">
                <a:solidFill>
                  <a:srgbClr val="0070C0"/>
                </a:solidFill>
                <a:latin typeface="Bookman Old Style" pitchFamily="18" charset="0"/>
              </a:rPr>
              <a:t>В мае 1800 г. оборвалась жизнь великого полководца Александра Васильевича Суворова. Перед смертью он узнал, что ему присвоено звание … . Что это за звание?</a:t>
            </a:r>
            <a:endParaRPr lang="ru-RU" sz="2400" b="1" dirty="0">
              <a:solidFill>
                <a:srgbClr val="0070C0"/>
              </a:solidFill>
              <a:latin typeface="Bookman Old Style" pitchFamily="18" charset="0"/>
            </a:endParaRPr>
          </a:p>
        </p:txBody>
      </p:sp>
      <p:sp>
        <p:nvSpPr>
          <p:cNvPr id="179" name="Text Box 17"/>
          <p:cNvSpPr txBox="1">
            <a:spLocks noChangeArrowheads="1"/>
          </p:cNvSpPr>
          <p:nvPr/>
        </p:nvSpPr>
        <p:spPr bwMode="auto">
          <a:xfrm>
            <a:off x="655638" y="5986500"/>
            <a:ext cx="4307545" cy="256698"/>
          </a:xfrm>
          <a:prstGeom prst="rect">
            <a:avLst/>
          </a:prstGeom>
          <a:noFill/>
          <a:ln w="9525">
            <a:noFill/>
            <a:round/>
            <a:headEnd/>
            <a:tailEnd/>
          </a:ln>
        </p:spPr>
        <p:txBody>
          <a:bodyPr wrap="none" anchor="ctr"/>
          <a:lstStyle/>
          <a:p>
            <a:endParaRPr lang="ru-RU"/>
          </a:p>
        </p:txBody>
      </p:sp>
      <p:sp>
        <p:nvSpPr>
          <p:cNvPr id="180" name="Text Box 17"/>
          <p:cNvSpPr txBox="1">
            <a:spLocks noChangeArrowheads="1"/>
          </p:cNvSpPr>
          <p:nvPr/>
        </p:nvSpPr>
        <p:spPr bwMode="auto">
          <a:xfrm>
            <a:off x="655638" y="5986500"/>
            <a:ext cx="4307545" cy="236225"/>
          </a:xfrm>
          <a:prstGeom prst="rect">
            <a:avLst/>
          </a:prstGeom>
          <a:noFill/>
          <a:ln w="9525">
            <a:noFill/>
            <a:round/>
            <a:headEnd/>
            <a:tailEnd/>
          </a:ln>
        </p:spPr>
        <p:txBody>
          <a:bodyPr wrap="none" anchor="ctr"/>
          <a:lstStyle/>
          <a:p>
            <a:endParaRPr lang="ru-RU"/>
          </a:p>
        </p:txBody>
      </p:sp>
      <p:sp>
        <p:nvSpPr>
          <p:cNvPr id="181" name="Text Box 17"/>
          <p:cNvSpPr txBox="1">
            <a:spLocks noChangeArrowheads="1"/>
          </p:cNvSpPr>
          <p:nvPr/>
        </p:nvSpPr>
        <p:spPr bwMode="auto">
          <a:xfrm>
            <a:off x="808038" y="6138900"/>
            <a:ext cx="4307545" cy="256698"/>
          </a:xfrm>
          <a:prstGeom prst="rect">
            <a:avLst/>
          </a:prstGeom>
          <a:noFill/>
          <a:ln w="9525">
            <a:noFill/>
            <a:round/>
            <a:headEnd/>
            <a:tailEnd/>
          </a:ln>
        </p:spPr>
        <p:txBody>
          <a:bodyPr wrap="none" anchor="ctr"/>
          <a:lstStyle/>
          <a:p>
            <a:endParaRPr lang="ru-RU"/>
          </a:p>
        </p:txBody>
      </p:sp>
      <p:grpSp>
        <p:nvGrpSpPr>
          <p:cNvPr id="14348" name="Group 47"/>
          <p:cNvGrpSpPr>
            <a:grpSpLocks/>
          </p:cNvGrpSpPr>
          <p:nvPr/>
        </p:nvGrpSpPr>
        <p:grpSpPr bwMode="auto">
          <a:xfrm>
            <a:off x="642910" y="6000768"/>
            <a:ext cx="692891" cy="501315"/>
            <a:chOff x="1229" y="1125"/>
            <a:chExt cx="1265" cy="277"/>
          </a:xfrm>
          <a:solidFill>
            <a:schemeClr val="accent6">
              <a:lumMod val="60000"/>
              <a:lumOff val="40000"/>
            </a:schemeClr>
          </a:solidFill>
        </p:grpSpPr>
        <p:sp>
          <p:nvSpPr>
            <p:cNvPr id="183" name="Text Box 29"/>
            <p:cNvSpPr txBox="1">
              <a:spLocks noChangeArrowheads="1"/>
            </p:cNvSpPr>
            <p:nvPr/>
          </p:nvSpPr>
          <p:spPr bwMode="auto">
            <a:xfrm>
              <a:off x="1707" y="1125"/>
              <a:ext cx="288" cy="21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84" name="Text Box 30"/>
            <p:cNvSpPr txBox="1">
              <a:spLocks noChangeArrowheads="1"/>
            </p:cNvSpPr>
            <p:nvPr/>
          </p:nvSpPr>
          <p:spPr bwMode="auto">
            <a:xfrm>
              <a:off x="1229" y="1125"/>
              <a:ext cx="1265" cy="27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1</a:t>
              </a:r>
              <a:endParaRPr lang="en-US" sz="3200" b="1" i="1">
                <a:solidFill>
                  <a:srgbClr val="000066"/>
                </a:solidFill>
                <a:latin typeface="Times New Roman" pitchFamily="16" charset="0"/>
                <a:cs typeface="Arial" charset="0"/>
              </a:endParaRPr>
            </a:p>
          </p:txBody>
        </p:sp>
      </p:grpSp>
      <p:grpSp>
        <p:nvGrpSpPr>
          <p:cNvPr id="14349" name="Group 48"/>
          <p:cNvGrpSpPr>
            <a:grpSpLocks/>
          </p:cNvGrpSpPr>
          <p:nvPr/>
        </p:nvGrpSpPr>
        <p:grpSpPr bwMode="auto">
          <a:xfrm>
            <a:off x="2714613" y="6000769"/>
            <a:ext cx="692626" cy="501375"/>
            <a:chOff x="1128" y="1778"/>
            <a:chExt cx="1265" cy="212"/>
          </a:xfrm>
          <a:solidFill>
            <a:schemeClr val="accent6">
              <a:lumMod val="60000"/>
              <a:lumOff val="40000"/>
            </a:schemeClr>
          </a:solidFill>
        </p:grpSpPr>
        <p:sp>
          <p:nvSpPr>
            <p:cNvPr id="186" name="Text Box 32"/>
            <p:cNvSpPr txBox="1">
              <a:spLocks noChangeArrowheads="1"/>
            </p:cNvSpPr>
            <p:nvPr/>
          </p:nvSpPr>
          <p:spPr bwMode="auto">
            <a:xfrm>
              <a:off x="1486" y="1804"/>
              <a:ext cx="288" cy="16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87" name="Text Box 34"/>
            <p:cNvSpPr txBox="1">
              <a:spLocks noChangeArrowheads="1"/>
            </p:cNvSpPr>
            <p:nvPr/>
          </p:nvSpPr>
          <p:spPr bwMode="auto">
            <a:xfrm>
              <a:off x="1128" y="1778"/>
              <a:ext cx="1265" cy="212"/>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3</a:t>
              </a:r>
              <a:endParaRPr lang="en-US" sz="3200" b="1" i="1">
                <a:solidFill>
                  <a:srgbClr val="000066"/>
                </a:solidFill>
                <a:latin typeface="Times New Roman" pitchFamily="16" charset="0"/>
                <a:cs typeface="Arial" charset="0"/>
              </a:endParaRPr>
            </a:p>
          </p:txBody>
        </p:sp>
      </p:grpSp>
      <p:grpSp>
        <p:nvGrpSpPr>
          <p:cNvPr id="14350" name="Group 49"/>
          <p:cNvGrpSpPr>
            <a:grpSpLocks/>
          </p:cNvGrpSpPr>
          <p:nvPr/>
        </p:nvGrpSpPr>
        <p:grpSpPr bwMode="auto">
          <a:xfrm>
            <a:off x="4714877" y="6000769"/>
            <a:ext cx="699976" cy="487048"/>
            <a:chOff x="1254" y="2223"/>
            <a:chExt cx="1316" cy="1082"/>
          </a:xfrm>
          <a:solidFill>
            <a:schemeClr val="accent6">
              <a:lumMod val="60000"/>
              <a:lumOff val="40000"/>
            </a:schemeClr>
          </a:solidFill>
        </p:grpSpPr>
        <p:sp>
          <p:nvSpPr>
            <p:cNvPr id="189" name="Text Box 36"/>
            <p:cNvSpPr txBox="1">
              <a:spLocks noChangeArrowheads="1"/>
            </p:cNvSpPr>
            <p:nvPr/>
          </p:nvSpPr>
          <p:spPr bwMode="auto">
            <a:xfrm>
              <a:off x="1746" y="2631"/>
              <a:ext cx="288" cy="37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90" name="Text Box 38"/>
            <p:cNvSpPr txBox="1">
              <a:spLocks noChangeArrowheads="1"/>
            </p:cNvSpPr>
            <p:nvPr/>
          </p:nvSpPr>
          <p:spPr bwMode="auto">
            <a:xfrm>
              <a:off x="1254" y="2223"/>
              <a:ext cx="1316" cy="1082"/>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5</a:t>
              </a:r>
            </a:p>
            <a:p>
              <a:pPr>
                <a:spcBef>
                  <a:spcPct val="50000"/>
                </a:spcBef>
              </a:pPr>
              <a:endParaRPr lang="en-US" sz="3200" b="1" i="1">
                <a:solidFill>
                  <a:srgbClr val="000066"/>
                </a:solidFill>
                <a:latin typeface="Times New Roman" pitchFamily="16" charset="0"/>
                <a:cs typeface="Arial" charset="0"/>
              </a:endParaRPr>
            </a:p>
          </p:txBody>
        </p:sp>
      </p:grpSp>
      <p:grpSp>
        <p:nvGrpSpPr>
          <p:cNvPr id="14351" name="Group 51"/>
          <p:cNvGrpSpPr>
            <a:grpSpLocks/>
          </p:cNvGrpSpPr>
          <p:nvPr/>
        </p:nvGrpSpPr>
        <p:grpSpPr bwMode="auto">
          <a:xfrm>
            <a:off x="6715140" y="6000768"/>
            <a:ext cx="702104" cy="500828"/>
            <a:chOff x="1261" y="3771"/>
            <a:chExt cx="1321" cy="199"/>
          </a:xfrm>
          <a:solidFill>
            <a:schemeClr val="accent6">
              <a:lumMod val="60000"/>
              <a:lumOff val="40000"/>
            </a:schemeClr>
          </a:solidFill>
        </p:grpSpPr>
        <p:sp>
          <p:nvSpPr>
            <p:cNvPr id="192" name="Text Box 44"/>
            <p:cNvSpPr txBox="1">
              <a:spLocks noChangeArrowheads="1"/>
            </p:cNvSpPr>
            <p:nvPr/>
          </p:nvSpPr>
          <p:spPr bwMode="auto">
            <a:xfrm>
              <a:off x="1877" y="3795"/>
              <a:ext cx="288" cy="15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93" name="Text Box 46"/>
            <p:cNvSpPr txBox="1">
              <a:spLocks noChangeArrowheads="1"/>
            </p:cNvSpPr>
            <p:nvPr/>
          </p:nvSpPr>
          <p:spPr bwMode="auto">
            <a:xfrm>
              <a:off x="1261" y="3771"/>
              <a:ext cx="1321" cy="19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dirty="0">
                  <a:solidFill>
                    <a:srgbClr val="000066"/>
                  </a:solidFill>
                  <a:latin typeface="Times New Roman" pitchFamily="16" charset="0"/>
                  <a:cs typeface="Arial" charset="0"/>
                </a:rPr>
                <a:t>7</a:t>
              </a:r>
              <a:endParaRPr lang="en-US" sz="3200" b="1" i="1" dirty="0">
                <a:solidFill>
                  <a:srgbClr val="000066"/>
                </a:solidFill>
                <a:latin typeface="Times New Roman" pitchFamily="16" charset="0"/>
                <a:cs typeface="Arial" charset="0"/>
              </a:endParaRPr>
            </a:p>
          </p:txBody>
        </p:sp>
      </p:grpSp>
      <p:grpSp>
        <p:nvGrpSpPr>
          <p:cNvPr id="14352" name="Group 47"/>
          <p:cNvGrpSpPr>
            <a:grpSpLocks/>
          </p:cNvGrpSpPr>
          <p:nvPr/>
        </p:nvGrpSpPr>
        <p:grpSpPr bwMode="auto">
          <a:xfrm>
            <a:off x="3714744" y="6000769"/>
            <a:ext cx="692891" cy="500066"/>
            <a:chOff x="1349" y="1100"/>
            <a:chExt cx="1265" cy="201"/>
          </a:xfrm>
          <a:solidFill>
            <a:schemeClr val="accent6">
              <a:lumMod val="60000"/>
              <a:lumOff val="40000"/>
            </a:schemeClr>
          </a:solidFill>
        </p:grpSpPr>
        <p:sp>
          <p:nvSpPr>
            <p:cNvPr id="195" name="Text Box 29"/>
            <p:cNvSpPr txBox="1">
              <a:spLocks noChangeArrowheads="1"/>
            </p:cNvSpPr>
            <p:nvPr/>
          </p:nvSpPr>
          <p:spPr bwMode="auto">
            <a:xfrm>
              <a:off x="1707" y="1125"/>
              <a:ext cx="288" cy="15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96" name="Text Box 30"/>
            <p:cNvSpPr txBox="1">
              <a:spLocks noChangeArrowheads="1"/>
            </p:cNvSpPr>
            <p:nvPr/>
          </p:nvSpPr>
          <p:spPr bwMode="auto">
            <a:xfrm>
              <a:off x="1349" y="1100"/>
              <a:ext cx="1265" cy="201"/>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4</a:t>
              </a:r>
              <a:endParaRPr lang="en-US" sz="3200" b="1" i="1">
                <a:solidFill>
                  <a:srgbClr val="000066"/>
                </a:solidFill>
                <a:latin typeface="Times New Roman" pitchFamily="16" charset="0"/>
                <a:cs typeface="Arial" charset="0"/>
              </a:endParaRPr>
            </a:p>
          </p:txBody>
        </p:sp>
      </p:grpSp>
      <p:grpSp>
        <p:nvGrpSpPr>
          <p:cNvPr id="14353" name="Group 48"/>
          <p:cNvGrpSpPr>
            <a:grpSpLocks/>
          </p:cNvGrpSpPr>
          <p:nvPr/>
        </p:nvGrpSpPr>
        <p:grpSpPr bwMode="auto">
          <a:xfrm>
            <a:off x="1714480" y="6000768"/>
            <a:ext cx="692627" cy="501283"/>
            <a:chOff x="1247" y="1567"/>
            <a:chExt cx="1265" cy="277"/>
          </a:xfrm>
          <a:solidFill>
            <a:schemeClr val="accent6">
              <a:lumMod val="60000"/>
              <a:lumOff val="40000"/>
            </a:schemeClr>
          </a:solidFill>
        </p:grpSpPr>
        <p:sp>
          <p:nvSpPr>
            <p:cNvPr id="198" name="Text Box 32"/>
            <p:cNvSpPr txBox="1">
              <a:spLocks noChangeArrowheads="1"/>
            </p:cNvSpPr>
            <p:nvPr/>
          </p:nvSpPr>
          <p:spPr bwMode="auto">
            <a:xfrm>
              <a:off x="1606" y="1567"/>
              <a:ext cx="288" cy="218"/>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199" name="Text Box 34"/>
            <p:cNvSpPr txBox="1">
              <a:spLocks noChangeArrowheads="1"/>
            </p:cNvSpPr>
            <p:nvPr/>
          </p:nvSpPr>
          <p:spPr bwMode="auto">
            <a:xfrm>
              <a:off x="1247" y="1567"/>
              <a:ext cx="1265" cy="27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2</a:t>
              </a:r>
              <a:endParaRPr lang="en-US" sz="3200" b="1" i="1">
                <a:solidFill>
                  <a:srgbClr val="000066"/>
                </a:solidFill>
                <a:latin typeface="Times New Roman" pitchFamily="16" charset="0"/>
                <a:cs typeface="Arial" charset="0"/>
              </a:endParaRPr>
            </a:p>
          </p:txBody>
        </p:sp>
      </p:grpSp>
      <p:grpSp>
        <p:nvGrpSpPr>
          <p:cNvPr id="14354" name="Group 51"/>
          <p:cNvGrpSpPr>
            <a:grpSpLocks/>
          </p:cNvGrpSpPr>
          <p:nvPr/>
        </p:nvGrpSpPr>
        <p:grpSpPr bwMode="auto">
          <a:xfrm>
            <a:off x="5715008" y="6000770"/>
            <a:ext cx="702104" cy="500828"/>
            <a:chOff x="1261" y="3773"/>
            <a:chExt cx="1321" cy="199"/>
          </a:xfrm>
          <a:solidFill>
            <a:schemeClr val="accent6">
              <a:lumMod val="60000"/>
              <a:lumOff val="40000"/>
            </a:schemeClr>
          </a:solidFill>
        </p:grpSpPr>
        <p:sp>
          <p:nvSpPr>
            <p:cNvPr id="201" name="Text Box 44"/>
            <p:cNvSpPr txBox="1">
              <a:spLocks noChangeArrowheads="1"/>
            </p:cNvSpPr>
            <p:nvPr/>
          </p:nvSpPr>
          <p:spPr bwMode="auto">
            <a:xfrm>
              <a:off x="1754" y="3797"/>
              <a:ext cx="288" cy="157"/>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202" name="Text Box 46"/>
            <p:cNvSpPr txBox="1">
              <a:spLocks noChangeArrowheads="1"/>
            </p:cNvSpPr>
            <p:nvPr/>
          </p:nvSpPr>
          <p:spPr bwMode="auto">
            <a:xfrm>
              <a:off x="1261" y="3773"/>
              <a:ext cx="1321" cy="199"/>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r>
                <a:rPr lang="ru-RU" sz="3200" b="1" i="1">
                  <a:solidFill>
                    <a:srgbClr val="000066"/>
                  </a:solidFill>
                  <a:latin typeface="Times New Roman" pitchFamily="16" charset="0"/>
                  <a:cs typeface="Arial" charset="0"/>
                </a:rPr>
                <a:t>6</a:t>
              </a:r>
              <a:endParaRPr lang="en-US" sz="3200" b="1" i="1">
                <a:solidFill>
                  <a:srgbClr val="000066"/>
                </a:solidFill>
                <a:latin typeface="Times New Roman" pitchFamily="16" charset="0"/>
                <a:cs typeface="Arial" charset="0"/>
              </a:endParaRPr>
            </a:p>
          </p:txBody>
        </p:sp>
      </p:grpSp>
      <p:sp>
        <p:nvSpPr>
          <p:cNvPr id="203" name="AutoShape 11"/>
          <p:cNvSpPr>
            <a:spLocks noChangeArrowheads="1"/>
          </p:cNvSpPr>
          <p:nvPr/>
        </p:nvSpPr>
        <p:spPr bwMode="auto">
          <a:xfrm>
            <a:off x="642910" y="5929330"/>
            <a:ext cx="720107" cy="550069"/>
          </a:xfrm>
          <a:prstGeom prst="rect">
            <a:avLst/>
          </a:prstGeom>
          <a:solidFill>
            <a:schemeClr val="accent6">
              <a:lumMod val="60000"/>
              <a:lumOff val="4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204" name="AutoShape 15"/>
          <p:cNvSpPr>
            <a:spLocks noChangeArrowheads="1"/>
          </p:cNvSpPr>
          <p:nvPr/>
        </p:nvSpPr>
        <p:spPr bwMode="auto">
          <a:xfrm>
            <a:off x="1643042" y="5929330"/>
            <a:ext cx="785576" cy="550073"/>
          </a:xfrm>
          <a:prstGeom prst="rect">
            <a:avLst/>
          </a:prstGeom>
          <a:solidFill>
            <a:schemeClr val="accent6">
              <a:lumMod val="60000"/>
              <a:lumOff val="4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205" name="AutoShape 15"/>
          <p:cNvSpPr>
            <a:spLocks noChangeArrowheads="1"/>
          </p:cNvSpPr>
          <p:nvPr/>
        </p:nvSpPr>
        <p:spPr bwMode="auto">
          <a:xfrm>
            <a:off x="2643174" y="5929330"/>
            <a:ext cx="785576" cy="550073"/>
          </a:xfrm>
          <a:prstGeom prst="rect">
            <a:avLst/>
          </a:prstGeom>
          <a:solidFill>
            <a:schemeClr val="accent6">
              <a:lumMod val="60000"/>
              <a:lumOff val="4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206" name="AutoShape 11"/>
          <p:cNvSpPr>
            <a:spLocks noChangeArrowheads="1"/>
          </p:cNvSpPr>
          <p:nvPr/>
        </p:nvSpPr>
        <p:spPr bwMode="auto">
          <a:xfrm>
            <a:off x="3643306" y="5929330"/>
            <a:ext cx="785571" cy="550069"/>
          </a:xfrm>
          <a:prstGeom prst="rect">
            <a:avLst/>
          </a:prstGeom>
          <a:solidFill>
            <a:schemeClr val="accent6">
              <a:lumMod val="60000"/>
              <a:lumOff val="4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sp>
        <p:nvSpPr>
          <p:cNvPr id="207" name="AutoShape 19"/>
          <p:cNvSpPr>
            <a:spLocks noChangeArrowheads="1"/>
          </p:cNvSpPr>
          <p:nvPr/>
        </p:nvSpPr>
        <p:spPr bwMode="auto">
          <a:xfrm>
            <a:off x="4643438" y="5929330"/>
            <a:ext cx="785571" cy="550073"/>
          </a:xfrm>
          <a:prstGeom prst="rect">
            <a:avLst/>
          </a:prstGeom>
          <a:solidFill>
            <a:schemeClr val="accent6">
              <a:lumMod val="60000"/>
              <a:lumOff val="4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r>
              <a:rPr lang="ru-RU" sz="2000" b="1" i="1" dirty="0" smtClean="0">
                <a:solidFill>
                  <a:srgbClr val="FF0000"/>
                </a:solidFill>
                <a:latin typeface="Times New Roman" pitchFamily="16" charset="0"/>
              </a:rPr>
              <a:t>приз</a:t>
            </a:r>
            <a:endParaRPr lang="ru-RU" sz="2000" b="1" i="1" dirty="0">
              <a:solidFill>
                <a:srgbClr val="FF0000"/>
              </a:solidFill>
              <a:latin typeface="Times New Roman" pitchFamily="16" charset="0"/>
            </a:endParaRPr>
          </a:p>
        </p:txBody>
      </p:sp>
      <p:sp>
        <p:nvSpPr>
          <p:cNvPr id="208" name="AutoShape 23"/>
          <p:cNvSpPr>
            <a:spLocks noChangeArrowheads="1"/>
          </p:cNvSpPr>
          <p:nvPr/>
        </p:nvSpPr>
        <p:spPr bwMode="auto">
          <a:xfrm>
            <a:off x="5643570" y="5929330"/>
            <a:ext cx="785571" cy="550073"/>
          </a:xfrm>
          <a:prstGeom prst="rect">
            <a:avLst/>
          </a:prstGeom>
          <a:solidFill>
            <a:schemeClr val="accent6">
              <a:lumMod val="60000"/>
              <a:lumOff val="4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FF0000"/>
                </a:solidFill>
                <a:latin typeface="Times New Roman" pitchFamily="16" charset="0"/>
              </a:rPr>
              <a:t>+</a:t>
            </a:r>
            <a:endParaRPr lang="ru-RU" sz="2000" b="1" i="1" dirty="0">
              <a:solidFill>
                <a:srgbClr val="FF0000"/>
              </a:solidFill>
              <a:latin typeface="Times New Roman" pitchFamily="16" charset="0"/>
            </a:endParaRPr>
          </a:p>
        </p:txBody>
      </p:sp>
      <p:sp>
        <p:nvSpPr>
          <p:cNvPr id="209" name="AutoShape 23"/>
          <p:cNvSpPr>
            <a:spLocks noChangeArrowheads="1"/>
          </p:cNvSpPr>
          <p:nvPr/>
        </p:nvSpPr>
        <p:spPr bwMode="auto">
          <a:xfrm>
            <a:off x="6643702" y="5929330"/>
            <a:ext cx="785571" cy="550073"/>
          </a:xfrm>
          <a:prstGeom prst="rect">
            <a:avLst/>
          </a:prstGeom>
          <a:solidFill>
            <a:schemeClr val="accent6">
              <a:lumMod val="60000"/>
              <a:lumOff val="4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a:solidFill>
                  <a:srgbClr val="FF0000"/>
                </a:solidFill>
                <a:latin typeface="Times New Roman" pitchFamily="16" charset="0"/>
              </a:rPr>
              <a:t>+</a:t>
            </a:r>
          </a:p>
        </p:txBody>
      </p:sp>
      <p:grpSp>
        <p:nvGrpSpPr>
          <p:cNvPr id="14355" name="Group 51"/>
          <p:cNvGrpSpPr>
            <a:grpSpLocks/>
          </p:cNvGrpSpPr>
          <p:nvPr/>
        </p:nvGrpSpPr>
        <p:grpSpPr bwMode="auto">
          <a:xfrm>
            <a:off x="7643834" y="6000769"/>
            <a:ext cx="785818" cy="500065"/>
            <a:chOff x="913" y="3751"/>
            <a:chExt cx="1016" cy="105"/>
          </a:xfrm>
          <a:solidFill>
            <a:schemeClr val="accent6">
              <a:lumMod val="60000"/>
              <a:lumOff val="40000"/>
            </a:schemeClr>
          </a:solidFill>
        </p:grpSpPr>
        <p:sp>
          <p:nvSpPr>
            <p:cNvPr id="211" name="Text Box 44"/>
            <p:cNvSpPr txBox="1">
              <a:spLocks noChangeArrowheads="1"/>
            </p:cNvSpPr>
            <p:nvPr/>
          </p:nvSpPr>
          <p:spPr bwMode="auto">
            <a:xfrm flipH="1">
              <a:off x="1726" y="3751"/>
              <a:ext cx="203" cy="83"/>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endParaRPr lang="ru-RU" sz="2400" b="1">
                <a:solidFill>
                  <a:srgbClr val="0000FF"/>
                </a:solidFill>
                <a:latin typeface="Times New Roman" pitchFamily="16" charset="0"/>
              </a:endParaRPr>
            </a:p>
          </p:txBody>
        </p:sp>
        <p:sp>
          <p:nvSpPr>
            <p:cNvPr id="212" name="Text Box 46"/>
            <p:cNvSpPr txBox="1">
              <a:spLocks noChangeArrowheads="1"/>
            </p:cNvSpPr>
            <p:nvPr/>
          </p:nvSpPr>
          <p:spPr bwMode="auto">
            <a:xfrm>
              <a:off x="913" y="3751"/>
              <a:ext cx="1016" cy="105"/>
            </a:xfrm>
            <a:prstGeom prst="rect">
              <a:avLst/>
            </a:prstGeom>
            <a:grpFill/>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r>
                <a:rPr lang="ru-RU" sz="3200" b="1" i="1" dirty="0" smtClean="0">
                  <a:solidFill>
                    <a:srgbClr val="000066"/>
                  </a:solidFill>
                  <a:latin typeface="Times New Roman" pitchFamily="16" charset="0"/>
                  <a:cs typeface="Arial" charset="0"/>
                </a:rPr>
                <a:t>8</a:t>
              </a:r>
              <a:endParaRPr lang="en-US" sz="3200" b="1" i="1" dirty="0">
                <a:solidFill>
                  <a:srgbClr val="000066"/>
                </a:solidFill>
                <a:latin typeface="Times New Roman" pitchFamily="16" charset="0"/>
                <a:cs typeface="Arial" charset="0"/>
              </a:endParaRPr>
            </a:p>
          </p:txBody>
        </p:sp>
      </p:grpSp>
      <p:sp>
        <p:nvSpPr>
          <p:cNvPr id="213" name="AutoShape 23"/>
          <p:cNvSpPr>
            <a:spLocks noChangeArrowheads="1"/>
          </p:cNvSpPr>
          <p:nvPr/>
        </p:nvSpPr>
        <p:spPr bwMode="auto">
          <a:xfrm>
            <a:off x="7643834" y="5929330"/>
            <a:ext cx="785571" cy="550073"/>
          </a:xfrm>
          <a:prstGeom prst="rect">
            <a:avLst/>
          </a:prstGeom>
          <a:solidFill>
            <a:schemeClr val="accent6">
              <a:lumMod val="60000"/>
              <a:lumOff val="4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endParaRPr lang="ru-RU" sz="2000" b="1" i="1" dirty="0">
              <a:solidFill>
                <a:srgbClr val="002060"/>
              </a:solidFill>
              <a:latin typeface="Times New Roman" pitchFamily="16" charset="0"/>
            </a:endParaRPr>
          </a:p>
        </p:txBody>
      </p:sp>
      <p:grpSp>
        <p:nvGrpSpPr>
          <p:cNvPr id="210" name="Group 48"/>
          <p:cNvGrpSpPr>
            <a:grpSpLocks/>
          </p:cNvGrpSpPr>
          <p:nvPr/>
        </p:nvGrpSpPr>
        <p:grpSpPr bwMode="auto">
          <a:xfrm>
            <a:off x="5429442" y="857231"/>
            <a:ext cx="499904" cy="714381"/>
            <a:chOff x="1129" y="1778"/>
            <a:chExt cx="1255" cy="173"/>
          </a:xfrm>
        </p:grpSpPr>
        <p:sp>
          <p:nvSpPr>
            <p:cNvPr id="214" name="Text Box 32"/>
            <p:cNvSpPr txBox="1">
              <a:spLocks noChangeArrowheads="1"/>
            </p:cNvSpPr>
            <p:nvPr/>
          </p:nvSpPr>
          <p:spPr bwMode="auto">
            <a:xfrm>
              <a:off x="1486" y="1804"/>
              <a:ext cx="360" cy="13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endParaRPr lang="ru-RU" sz="2400" b="1">
                <a:solidFill>
                  <a:srgbClr val="0000FF"/>
                </a:solidFill>
                <a:latin typeface="Times New Roman" pitchFamily="16" charset="0"/>
              </a:endParaRPr>
            </a:p>
          </p:txBody>
        </p:sp>
        <p:sp>
          <p:nvSpPr>
            <p:cNvPr id="215" name="Text Box 34"/>
            <p:cNvSpPr txBox="1">
              <a:spLocks noChangeArrowheads="1"/>
            </p:cNvSpPr>
            <p:nvPr/>
          </p:nvSpPr>
          <p:spPr bwMode="auto">
            <a:xfrm>
              <a:off x="1129" y="1778"/>
              <a:ext cx="1255" cy="173"/>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r>
                <a:rPr lang="ru-RU" sz="3200" b="1" i="1" dirty="0" smtClean="0">
                  <a:solidFill>
                    <a:srgbClr val="000066"/>
                  </a:solidFill>
                  <a:latin typeface="Times New Roman" pitchFamily="16" charset="0"/>
                  <a:cs typeface="Arial" charset="0"/>
                </a:rPr>
                <a:t>9</a:t>
              </a:r>
              <a:endParaRPr lang="en-US" sz="3200" b="1" i="1" dirty="0">
                <a:solidFill>
                  <a:srgbClr val="000066"/>
                </a:solidFill>
                <a:latin typeface="Times New Roman" pitchFamily="16" charset="0"/>
                <a:cs typeface="Arial" charset="0"/>
              </a:endParaRPr>
            </a:p>
          </p:txBody>
        </p:sp>
      </p:grpSp>
      <p:grpSp>
        <p:nvGrpSpPr>
          <p:cNvPr id="216" name="Group 49"/>
          <p:cNvGrpSpPr>
            <a:grpSpLocks/>
          </p:cNvGrpSpPr>
          <p:nvPr/>
        </p:nvGrpSpPr>
        <p:grpSpPr bwMode="auto">
          <a:xfrm>
            <a:off x="6714929" y="857231"/>
            <a:ext cx="500334" cy="714381"/>
            <a:chOff x="1254" y="2223"/>
            <a:chExt cx="1293" cy="1867"/>
          </a:xfrm>
        </p:grpSpPr>
        <p:sp>
          <p:nvSpPr>
            <p:cNvPr id="217" name="Text Box 36"/>
            <p:cNvSpPr txBox="1">
              <a:spLocks noChangeArrowheads="1"/>
            </p:cNvSpPr>
            <p:nvPr/>
          </p:nvSpPr>
          <p:spPr bwMode="auto">
            <a:xfrm>
              <a:off x="1746" y="2631"/>
              <a:ext cx="288" cy="378"/>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spcBef>
                  <a:spcPct val="50000"/>
                </a:spcBef>
              </a:pPr>
              <a:endParaRPr lang="ru-RU" sz="2400" b="1">
                <a:solidFill>
                  <a:srgbClr val="0000FF"/>
                </a:solidFill>
                <a:latin typeface="Times New Roman" pitchFamily="16" charset="0"/>
              </a:endParaRPr>
            </a:p>
          </p:txBody>
        </p:sp>
        <p:sp>
          <p:nvSpPr>
            <p:cNvPr id="218" name="Text Box 38"/>
            <p:cNvSpPr txBox="1">
              <a:spLocks noChangeArrowheads="1"/>
            </p:cNvSpPr>
            <p:nvPr/>
          </p:nvSpPr>
          <p:spPr bwMode="auto">
            <a:xfrm>
              <a:off x="1254" y="2223"/>
              <a:ext cx="1293" cy="186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r>
                <a:rPr lang="ru-RU" sz="2400" b="1" i="1" dirty="0" smtClean="0">
                  <a:solidFill>
                    <a:srgbClr val="000066"/>
                  </a:solidFill>
                  <a:latin typeface="Times New Roman" pitchFamily="16" charset="0"/>
                  <a:cs typeface="Arial" charset="0"/>
                </a:rPr>
                <a:t>11</a:t>
              </a:r>
              <a:endParaRPr lang="ru-RU" sz="3200" b="1" i="1" dirty="0">
                <a:solidFill>
                  <a:srgbClr val="000066"/>
                </a:solidFill>
                <a:latin typeface="Times New Roman" pitchFamily="16" charset="0"/>
                <a:cs typeface="Arial" charset="0"/>
              </a:endParaRPr>
            </a:p>
            <a:p>
              <a:pPr>
                <a:spcBef>
                  <a:spcPct val="50000"/>
                </a:spcBef>
              </a:pPr>
              <a:endParaRPr lang="en-US" sz="3200" b="1" i="1" dirty="0">
                <a:solidFill>
                  <a:srgbClr val="000066"/>
                </a:solidFill>
                <a:latin typeface="Times New Roman" pitchFamily="16" charset="0"/>
                <a:cs typeface="Arial" charset="0"/>
              </a:endParaRPr>
            </a:p>
          </p:txBody>
        </p:sp>
      </p:grpSp>
      <p:grpSp>
        <p:nvGrpSpPr>
          <p:cNvPr id="219" name="Group 51"/>
          <p:cNvGrpSpPr>
            <a:grpSpLocks/>
          </p:cNvGrpSpPr>
          <p:nvPr/>
        </p:nvGrpSpPr>
        <p:grpSpPr bwMode="auto">
          <a:xfrm>
            <a:off x="7929586" y="857218"/>
            <a:ext cx="500342" cy="664229"/>
            <a:chOff x="1261" y="3791"/>
            <a:chExt cx="1294" cy="53"/>
          </a:xfrm>
        </p:grpSpPr>
        <p:sp>
          <p:nvSpPr>
            <p:cNvPr id="220" name="Text Box 44"/>
            <p:cNvSpPr txBox="1">
              <a:spLocks noChangeArrowheads="1"/>
            </p:cNvSpPr>
            <p:nvPr/>
          </p:nvSpPr>
          <p:spPr bwMode="auto">
            <a:xfrm>
              <a:off x="1877" y="3795"/>
              <a:ext cx="123" cy="3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endParaRPr lang="ru-RU" sz="2400" b="1">
                <a:solidFill>
                  <a:srgbClr val="0000FF"/>
                </a:solidFill>
                <a:latin typeface="Times New Roman" pitchFamily="16" charset="0"/>
              </a:endParaRPr>
            </a:p>
          </p:txBody>
        </p:sp>
        <p:sp>
          <p:nvSpPr>
            <p:cNvPr id="221" name="Text Box 46"/>
            <p:cNvSpPr txBox="1">
              <a:spLocks noChangeArrowheads="1"/>
            </p:cNvSpPr>
            <p:nvPr/>
          </p:nvSpPr>
          <p:spPr bwMode="auto">
            <a:xfrm>
              <a:off x="1261" y="3791"/>
              <a:ext cx="1294" cy="53"/>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r>
                <a:rPr lang="ru-RU" sz="2400" b="1" i="1" dirty="0" smtClean="0">
                  <a:solidFill>
                    <a:srgbClr val="000066"/>
                  </a:solidFill>
                  <a:latin typeface="Times New Roman" pitchFamily="16" charset="0"/>
                  <a:cs typeface="Arial" charset="0"/>
                </a:rPr>
                <a:t>13</a:t>
              </a:r>
              <a:endParaRPr lang="en-US" sz="3200" b="1" i="1" dirty="0">
                <a:solidFill>
                  <a:srgbClr val="000066"/>
                </a:solidFill>
                <a:latin typeface="Times New Roman" pitchFamily="16" charset="0"/>
                <a:cs typeface="Arial" charset="0"/>
              </a:endParaRPr>
            </a:p>
          </p:txBody>
        </p:sp>
      </p:grpSp>
      <p:grpSp>
        <p:nvGrpSpPr>
          <p:cNvPr id="222" name="Group 47"/>
          <p:cNvGrpSpPr>
            <a:grpSpLocks/>
          </p:cNvGrpSpPr>
          <p:nvPr/>
        </p:nvGrpSpPr>
        <p:grpSpPr bwMode="auto">
          <a:xfrm>
            <a:off x="6072384" y="857242"/>
            <a:ext cx="500095" cy="714370"/>
            <a:chOff x="1350" y="1100"/>
            <a:chExt cx="1255" cy="130"/>
          </a:xfrm>
        </p:grpSpPr>
        <p:sp>
          <p:nvSpPr>
            <p:cNvPr id="223" name="Text Box 29"/>
            <p:cNvSpPr txBox="1">
              <a:spLocks noChangeArrowheads="1"/>
            </p:cNvSpPr>
            <p:nvPr/>
          </p:nvSpPr>
          <p:spPr bwMode="auto">
            <a:xfrm>
              <a:off x="1529" y="1128"/>
              <a:ext cx="359" cy="91"/>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endParaRPr lang="ru-RU" sz="2400" b="1">
                <a:solidFill>
                  <a:srgbClr val="0000FF"/>
                </a:solidFill>
                <a:latin typeface="Times New Roman" pitchFamily="16" charset="0"/>
              </a:endParaRPr>
            </a:p>
          </p:txBody>
        </p:sp>
        <p:sp>
          <p:nvSpPr>
            <p:cNvPr id="224" name="Text Box 30"/>
            <p:cNvSpPr txBox="1">
              <a:spLocks noChangeArrowheads="1"/>
            </p:cNvSpPr>
            <p:nvPr/>
          </p:nvSpPr>
          <p:spPr bwMode="auto">
            <a:xfrm>
              <a:off x="1350" y="1100"/>
              <a:ext cx="1255" cy="130"/>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r>
                <a:rPr lang="ru-RU" sz="2400" i="1" dirty="0" smtClean="0">
                  <a:solidFill>
                    <a:srgbClr val="000066"/>
                  </a:solidFill>
                  <a:latin typeface="Times New Roman" pitchFamily="16" charset="0"/>
                  <a:cs typeface="Arial" charset="0"/>
                </a:rPr>
                <a:t>10</a:t>
              </a:r>
              <a:endParaRPr lang="en-US" sz="2400" i="1" dirty="0">
                <a:solidFill>
                  <a:srgbClr val="000066"/>
                </a:solidFill>
                <a:latin typeface="Times New Roman" pitchFamily="16" charset="0"/>
                <a:cs typeface="Arial" charset="0"/>
              </a:endParaRPr>
            </a:p>
          </p:txBody>
        </p:sp>
      </p:grpSp>
      <p:grpSp>
        <p:nvGrpSpPr>
          <p:cNvPr id="225" name="Group 51"/>
          <p:cNvGrpSpPr>
            <a:grpSpLocks/>
          </p:cNvGrpSpPr>
          <p:nvPr/>
        </p:nvGrpSpPr>
        <p:grpSpPr bwMode="auto">
          <a:xfrm>
            <a:off x="7286550" y="857641"/>
            <a:ext cx="500342" cy="707279"/>
            <a:chOff x="1076" y="3786"/>
            <a:chExt cx="1294" cy="128"/>
          </a:xfrm>
        </p:grpSpPr>
        <p:sp>
          <p:nvSpPr>
            <p:cNvPr id="226" name="Text Box 44"/>
            <p:cNvSpPr txBox="1">
              <a:spLocks noChangeArrowheads="1"/>
            </p:cNvSpPr>
            <p:nvPr/>
          </p:nvSpPr>
          <p:spPr bwMode="auto">
            <a:xfrm>
              <a:off x="1754" y="3797"/>
              <a:ext cx="246" cy="84"/>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endParaRPr lang="ru-RU" sz="2400" b="1">
                <a:solidFill>
                  <a:srgbClr val="0000FF"/>
                </a:solidFill>
                <a:latin typeface="Times New Roman" pitchFamily="16" charset="0"/>
              </a:endParaRPr>
            </a:p>
          </p:txBody>
        </p:sp>
        <p:sp>
          <p:nvSpPr>
            <p:cNvPr id="227" name="Text Box 46"/>
            <p:cNvSpPr txBox="1">
              <a:spLocks noChangeArrowheads="1"/>
            </p:cNvSpPr>
            <p:nvPr/>
          </p:nvSpPr>
          <p:spPr bwMode="auto">
            <a:xfrm>
              <a:off x="1076" y="3786"/>
              <a:ext cx="1294" cy="128"/>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r>
                <a:rPr lang="ru-RU" sz="2400" b="1" i="1" dirty="0" smtClean="0">
                  <a:solidFill>
                    <a:srgbClr val="000066"/>
                  </a:solidFill>
                  <a:latin typeface="Times New Roman" pitchFamily="16" charset="0"/>
                  <a:cs typeface="Arial" charset="0"/>
                </a:rPr>
                <a:t>12</a:t>
              </a:r>
              <a:endParaRPr lang="en-US" sz="3200" b="1" i="1" dirty="0">
                <a:solidFill>
                  <a:srgbClr val="000066"/>
                </a:solidFill>
                <a:latin typeface="Times New Roman" pitchFamily="16" charset="0"/>
                <a:cs typeface="Arial" charset="0"/>
              </a:endParaRPr>
            </a:p>
          </p:txBody>
        </p:sp>
      </p:grpSp>
      <p:sp>
        <p:nvSpPr>
          <p:cNvPr id="228" name="AutoShape 15"/>
          <p:cNvSpPr>
            <a:spLocks noChangeArrowheads="1"/>
          </p:cNvSpPr>
          <p:nvPr/>
        </p:nvSpPr>
        <p:spPr bwMode="auto">
          <a:xfrm>
            <a:off x="5357818" y="785794"/>
            <a:ext cx="571508" cy="785818"/>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002060"/>
                </a:solidFill>
                <a:latin typeface="Times New Roman" pitchFamily="16" charset="0"/>
              </a:rPr>
              <a:t>С</a:t>
            </a:r>
            <a:endParaRPr lang="ru-RU" sz="2000" b="1" i="1" dirty="0">
              <a:solidFill>
                <a:srgbClr val="002060"/>
              </a:solidFill>
              <a:latin typeface="Times New Roman" pitchFamily="16" charset="0"/>
            </a:endParaRPr>
          </a:p>
        </p:txBody>
      </p:sp>
      <p:sp>
        <p:nvSpPr>
          <p:cNvPr id="229" name="AutoShape 11"/>
          <p:cNvSpPr>
            <a:spLocks noChangeArrowheads="1"/>
          </p:cNvSpPr>
          <p:nvPr/>
        </p:nvSpPr>
        <p:spPr bwMode="auto">
          <a:xfrm>
            <a:off x="6000760" y="785794"/>
            <a:ext cx="571504" cy="785812"/>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002060"/>
                </a:solidFill>
                <a:latin typeface="Times New Roman" pitchFamily="16" charset="0"/>
              </a:rPr>
              <a:t>С</a:t>
            </a:r>
            <a:endParaRPr lang="ru-RU" sz="2000" b="1" i="1" dirty="0">
              <a:solidFill>
                <a:srgbClr val="002060"/>
              </a:solidFill>
              <a:latin typeface="Times New Roman" pitchFamily="16" charset="0"/>
            </a:endParaRPr>
          </a:p>
        </p:txBody>
      </p:sp>
      <p:sp>
        <p:nvSpPr>
          <p:cNvPr id="230" name="AutoShape 19"/>
          <p:cNvSpPr>
            <a:spLocks noChangeArrowheads="1"/>
          </p:cNvSpPr>
          <p:nvPr/>
        </p:nvSpPr>
        <p:spPr bwMode="auto">
          <a:xfrm>
            <a:off x="6643702" y="785794"/>
            <a:ext cx="571504" cy="785818"/>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002060"/>
                </a:solidFill>
                <a:latin typeface="Times New Roman" pitchFamily="16" charset="0"/>
              </a:rPr>
              <a:t>И</a:t>
            </a:r>
            <a:endParaRPr lang="ru-RU" sz="2000" b="1" i="1" dirty="0">
              <a:solidFill>
                <a:srgbClr val="002060"/>
              </a:solidFill>
              <a:latin typeface="Times New Roman" pitchFamily="16" charset="0"/>
            </a:endParaRPr>
          </a:p>
        </p:txBody>
      </p:sp>
      <p:sp>
        <p:nvSpPr>
          <p:cNvPr id="231" name="AutoShape 23"/>
          <p:cNvSpPr>
            <a:spLocks noChangeArrowheads="1"/>
          </p:cNvSpPr>
          <p:nvPr/>
        </p:nvSpPr>
        <p:spPr bwMode="auto">
          <a:xfrm>
            <a:off x="7286644" y="785794"/>
            <a:ext cx="571504" cy="785818"/>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002060"/>
                </a:solidFill>
                <a:latin typeface="Times New Roman" pitchFamily="16" charset="0"/>
              </a:rPr>
              <a:t>М</a:t>
            </a:r>
            <a:endParaRPr lang="ru-RU" sz="2000" b="1" i="1" dirty="0">
              <a:solidFill>
                <a:srgbClr val="002060"/>
              </a:solidFill>
              <a:latin typeface="Times New Roman" pitchFamily="16" charset="0"/>
            </a:endParaRPr>
          </a:p>
        </p:txBody>
      </p:sp>
      <p:sp>
        <p:nvSpPr>
          <p:cNvPr id="232" name="AutoShape 23"/>
          <p:cNvSpPr>
            <a:spLocks noChangeArrowheads="1"/>
          </p:cNvSpPr>
          <p:nvPr/>
        </p:nvSpPr>
        <p:spPr bwMode="auto">
          <a:xfrm>
            <a:off x="7929586" y="785794"/>
            <a:ext cx="571504" cy="785818"/>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002060"/>
                </a:solidFill>
                <a:latin typeface="Times New Roman" pitchFamily="16" charset="0"/>
              </a:rPr>
              <a:t>У</a:t>
            </a:r>
            <a:endParaRPr lang="ru-RU" sz="2000" b="1" i="1" dirty="0">
              <a:solidFill>
                <a:srgbClr val="002060"/>
              </a:solidFill>
              <a:latin typeface="Times New Roman" pitchFamily="16" charset="0"/>
            </a:endParaRPr>
          </a:p>
        </p:txBody>
      </p:sp>
      <p:grpSp>
        <p:nvGrpSpPr>
          <p:cNvPr id="233" name="Group 51"/>
          <p:cNvGrpSpPr>
            <a:grpSpLocks/>
          </p:cNvGrpSpPr>
          <p:nvPr/>
        </p:nvGrpSpPr>
        <p:grpSpPr bwMode="auto">
          <a:xfrm>
            <a:off x="8572316" y="857232"/>
            <a:ext cx="571684" cy="642942"/>
            <a:chOff x="913" y="3751"/>
            <a:chExt cx="1016" cy="68"/>
          </a:xfrm>
        </p:grpSpPr>
        <p:sp>
          <p:nvSpPr>
            <p:cNvPr id="234" name="Text Box 44"/>
            <p:cNvSpPr txBox="1">
              <a:spLocks noChangeArrowheads="1"/>
            </p:cNvSpPr>
            <p:nvPr/>
          </p:nvSpPr>
          <p:spPr bwMode="auto">
            <a:xfrm flipH="1">
              <a:off x="1421" y="3751"/>
              <a:ext cx="81" cy="45"/>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endParaRPr lang="ru-RU" sz="2400" b="1">
                <a:solidFill>
                  <a:srgbClr val="0000FF"/>
                </a:solidFill>
                <a:latin typeface="Times New Roman" pitchFamily="16" charset="0"/>
              </a:endParaRPr>
            </a:p>
          </p:txBody>
        </p:sp>
        <p:sp>
          <p:nvSpPr>
            <p:cNvPr id="235" name="Text Box 46"/>
            <p:cNvSpPr txBox="1">
              <a:spLocks noChangeArrowheads="1"/>
            </p:cNvSpPr>
            <p:nvPr/>
          </p:nvSpPr>
          <p:spPr bwMode="auto">
            <a:xfrm>
              <a:off x="913" y="3751"/>
              <a:ext cx="1016" cy="68"/>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a:spcBef>
                  <a:spcPct val="50000"/>
                </a:spcBef>
              </a:pPr>
              <a:r>
                <a:rPr lang="ru-RU" sz="2400" b="1" i="1" dirty="0" smtClean="0">
                  <a:solidFill>
                    <a:srgbClr val="000066"/>
                  </a:solidFill>
                  <a:latin typeface="Times New Roman" pitchFamily="16" charset="0"/>
                  <a:cs typeface="Arial" charset="0"/>
                </a:rPr>
                <a:t>14</a:t>
              </a:r>
              <a:endParaRPr lang="en-US" sz="2400" b="1" i="1" dirty="0">
                <a:solidFill>
                  <a:srgbClr val="000066"/>
                </a:solidFill>
                <a:latin typeface="Times New Roman" pitchFamily="16" charset="0"/>
                <a:cs typeface="Arial" charset="0"/>
              </a:endParaRPr>
            </a:p>
          </p:txBody>
        </p:sp>
      </p:grpSp>
      <p:sp>
        <p:nvSpPr>
          <p:cNvPr id="236" name="AutoShape 23"/>
          <p:cNvSpPr>
            <a:spLocks noChangeArrowheads="1"/>
          </p:cNvSpPr>
          <p:nvPr/>
        </p:nvSpPr>
        <p:spPr bwMode="auto">
          <a:xfrm>
            <a:off x="8572496" y="785794"/>
            <a:ext cx="571504" cy="785818"/>
          </a:xfrm>
          <a:prstGeom prst="rect">
            <a:avLst/>
          </a:prstGeom>
          <a:solidFill>
            <a:srgbClr val="FF66CC"/>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r>
              <a:rPr lang="ru-RU" sz="2000" b="1" i="1" dirty="0" smtClean="0">
                <a:solidFill>
                  <a:srgbClr val="002060"/>
                </a:solidFill>
                <a:latin typeface="Times New Roman" pitchFamily="16" charset="0"/>
              </a:rPr>
              <a:t>С</a:t>
            </a:r>
            <a:endParaRPr lang="ru-RU" sz="2000" b="1" i="1" dirty="0">
              <a:solidFill>
                <a:srgbClr val="002060"/>
              </a:solidFill>
              <a:latin typeface="Times New Roman" pitchFamily="1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Effect">
                      <p:stCondLst>
                        <p:cond delay="indefinite"/>
                        <p:cond evt="onBegin" delay="0">
                          <p:tn val="2"/>
                        </p:cond>
                      </p:stCondLst>
                      <p:childTnLst>
                        <p:par>
                          <p:cTn id="4" fill="hold">
                            <p:stCondLst>
                              <p:cond delay="0"/>
                            </p:stCondLst>
                            <p:childTnLst>
                              <p:par>
                                <p:cTn id="5" presetID="7"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1000" fill="hold"/>
                                        <p:tgtEl>
                                          <p:spTgt spid="3"/>
                                        </p:tgtEl>
                                        <p:attrNameLst>
                                          <p:attrName>ppt_x</p:attrName>
                                        </p:attrNameLst>
                                      </p:cBhvr>
                                      <p:tavLst>
                                        <p:tav tm="0">
                                          <p:val>
                                            <p:strVal val="#ppt_x"/>
                                          </p:val>
                                        </p:tav>
                                        <p:tav tm="100000">
                                          <p:val>
                                            <p:strVal val="#ppt_x"/>
                                          </p:val>
                                        </p:tav>
                                      </p:tavLst>
                                    </p:anim>
                                    <p:anim calcmode="lin" valueType="num">
                                      <p:cBhvr additive="base">
                                        <p:cTn id="12" dur="1000" fill="hold"/>
                                        <p:tgtEl>
                                          <p:spTgt spid="3"/>
                                        </p:tgtEl>
                                        <p:attrNameLst>
                                          <p:attrName>ppt_y</p:attrName>
                                        </p:attrNameLst>
                                      </p:cBhvr>
                                      <p:tavLst>
                                        <p:tav tm="0">
                                          <p:val>
                                            <p:strVal val="1+#ppt_h/2"/>
                                          </p:val>
                                        </p:tav>
                                        <p:tav tm="100000">
                                          <p:val>
                                            <p:strVal val="#ppt_y"/>
                                          </p:val>
                                        </p:tav>
                                      </p:tavLst>
                                    </p:anim>
                                  </p:childTnLst>
                                </p:cTn>
                              </p:par>
                              <p:par>
                                <p:cTn id="13" presetID="7" presetClass="entr" presetSubtype="4"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1000" fill="hold"/>
                                        <p:tgtEl>
                                          <p:spTgt spid="4"/>
                                        </p:tgtEl>
                                        <p:attrNameLst>
                                          <p:attrName>ppt_x</p:attrName>
                                        </p:attrNameLst>
                                      </p:cBhvr>
                                      <p:tavLst>
                                        <p:tav tm="0">
                                          <p:val>
                                            <p:strVal val="#ppt_x"/>
                                          </p:val>
                                        </p:tav>
                                        <p:tav tm="100000">
                                          <p:val>
                                            <p:strVal val="#ppt_x"/>
                                          </p:val>
                                        </p:tav>
                                      </p:tavLst>
                                    </p:anim>
                                    <p:anim calcmode="lin" valueType="num">
                                      <p:cBhvr additive="base">
                                        <p:cTn id="16" dur="1000" fill="hold"/>
                                        <p:tgtEl>
                                          <p:spTgt spid="4"/>
                                        </p:tgtEl>
                                        <p:attrNameLst>
                                          <p:attrName>ppt_y</p:attrName>
                                        </p:attrNameLst>
                                      </p:cBhvr>
                                      <p:tavLst>
                                        <p:tav tm="0">
                                          <p:val>
                                            <p:strVal val="1+#ppt_h/2"/>
                                          </p:val>
                                        </p:tav>
                                        <p:tav tm="100000">
                                          <p:val>
                                            <p:strVal val="#ppt_y"/>
                                          </p:val>
                                        </p:tav>
                                      </p:tavLst>
                                    </p:anim>
                                  </p:childTnLst>
                                </p:cTn>
                              </p:par>
                              <p:par>
                                <p:cTn id="17" presetID="7" presetClass="entr" presetSubtype="4"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1000" fill="hold"/>
                                        <p:tgtEl>
                                          <p:spTgt spid="5"/>
                                        </p:tgtEl>
                                        <p:attrNameLst>
                                          <p:attrName>ppt_x</p:attrName>
                                        </p:attrNameLst>
                                      </p:cBhvr>
                                      <p:tavLst>
                                        <p:tav tm="0">
                                          <p:val>
                                            <p:strVal val="#ppt_x"/>
                                          </p:val>
                                        </p:tav>
                                        <p:tav tm="100000">
                                          <p:val>
                                            <p:strVal val="#ppt_x"/>
                                          </p:val>
                                        </p:tav>
                                      </p:tavLst>
                                    </p:anim>
                                    <p:anim calcmode="lin" valueType="num">
                                      <p:cBhvr additive="base">
                                        <p:cTn id="20" dur="1000" fill="hold"/>
                                        <p:tgtEl>
                                          <p:spTgt spid="5"/>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7" presetClass="entr" presetSubtype="4" fill="hold" nodeType="after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1000" fill="hold"/>
                                        <p:tgtEl>
                                          <p:spTgt spid="6"/>
                                        </p:tgtEl>
                                        <p:attrNameLst>
                                          <p:attrName>ppt_x</p:attrName>
                                        </p:attrNameLst>
                                      </p:cBhvr>
                                      <p:tavLst>
                                        <p:tav tm="0">
                                          <p:val>
                                            <p:strVal val="#ppt_x"/>
                                          </p:val>
                                        </p:tav>
                                        <p:tav tm="100000">
                                          <p:val>
                                            <p:strVal val="#ppt_x"/>
                                          </p:val>
                                        </p:tav>
                                      </p:tavLst>
                                    </p:anim>
                                    <p:anim calcmode="lin" valueType="num">
                                      <p:cBhvr additive="base">
                                        <p:cTn id="25" dur="1000" fill="hold"/>
                                        <p:tgtEl>
                                          <p:spTgt spid="6"/>
                                        </p:tgtEl>
                                        <p:attrNameLst>
                                          <p:attrName>ppt_y</p:attrName>
                                        </p:attrNameLst>
                                      </p:cBhvr>
                                      <p:tavLst>
                                        <p:tav tm="0">
                                          <p:val>
                                            <p:strVal val="1+#ppt_h/2"/>
                                          </p:val>
                                        </p:tav>
                                        <p:tav tm="100000">
                                          <p:val>
                                            <p:strVal val="#ppt_y"/>
                                          </p:val>
                                        </p:tav>
                                      </p:tavLst>
                                    </p:anim>
                                  </p:childTnLst>
                                </p:cTn>
                              </p:par>
                              <p:par>
                                <p:cTn id="26" presetID="7" presetClass="entr" presetSubtype="4" fill="hold" nodeType="with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1000" fill="hold"/>
                                        <p:tgtEl>
                                          <p:spTgt spid="7"/>
                                        </p:tgtEl>
                                        <p:attrNameLst>
                                          <p:attrName>ppt_x</p:attrName>
                                        </p:attrNameLst>
                                      </p:cBhvr>
                                      <p:tavLst>
                                        <p:tav tm="0">
                                          <p:val>
                                            <p:strVal val="#ppt_x"/>
                                          </p:val>
                                        </p:tav>
                                        <p:tav tm="100000">
                                          <p:val>
                                            <p:strVal val="#ppt_x"/>
                                          </p:val>
                                        </p:tav>
                                      </p:tavLst>
                                    </p:anim>
                                    <p:anim calcmode="lin" valueType="num">
                                      <p:cBhvr additive="base">
                                        <p:cTn id="29" dur="1000" fill="hold"/>
                                        <p:tgtEl>
                                          <p:spTgt spid="7"/>
                                        </p:tgtEl>
                                        <p:attrNameLst>
                                          <p:attrName>ppt_y</p:attrName>
                                        </p:attrNameLst>
                                      </p:cBhvr>
                                      <p:tavLst>
                                        <p:tav tm="0">
                                          <p:val>
                                            <p:strVal val="1+#ppt_h/2"/>
                                          </p:val>
                                        </p:tav>
                                        <p:tav tm="100000">
                                          <p:val>
                                            <p:strVal val="#ppt_y"/>
                                          </p:val>
                                        </p:tav>
                                      </p:tavLst>
                                    </p:anim>
                                  </p:childTnLst>
                                </p:cTn>
                              </p:par>
                              <p:par>
                                <p:cTn id="30" presetID="7" presetClass="entr" presetSubtype="4" fill="hold" nodeType="with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additive="base">
                                        <p:cTn id="32" dur="1000" fill="hold"/>
                                        <p:tgtEl>
                                          <p:spTgt spid="8"/>
                                        </p:tgtEl>
                                        <p:attrNameLst>
                                          <p:attrName>ppt_x</p:attrName>
                                        </p:attrNameLst>
                                      </p:cBhvr>
                                      <p:tavLst>
                                        <p:tav tm="0">
                                          <p:val>
                                            <p:strVal val="#ppt_x"/>
                                          </p:val>
                                        </p:tav>
                                        <p:tav tm="100000">
                                          <p:val>
                                            <p:strVal val="#ppt_x"/>
                                          </p:val>
                                        </p:tav>
                                      </p:tavLst>
                                    </p:anim>
                                    <p:anim calcmode="lin" valueType="num">
                                      <p:cBhvr additive="base">
                                        <p:cTn id="33" dur="1000" fill="hold"/>
                                        <p:tgtEl>
                                          <p:spTgt spid="8"/>
                                        </p:tgtEl>
                                        <p:attrNameLst>
                                          <p:attrName>ppt_y</p:attrName>
                                        </p:attrNameLst>
                                      </p:cBhvr>
                                      <p:tavLst>
                                        <p:tav tm="0">
                                          <p:val>
                                            <p:strVal val="1+#ppt_h/2"/>
                                          </p:val>
                                        </p:tav>
                                        <p:tav tm="100000">
                                          <p:val>
                                            <p:strVal val="#ppt_y"/>
                                          </p:val>
                                        </p:tav>
                                      </p:tavLst>
                                    </p:anim>
                                  </p:childTnLst>
                                </p:cTn>
                              </p:par>
                              <p:par>
                                <p:cTn id="34" presetID="7" presetClass="entr" presetSubtype="4" fill="hold" nodeType="with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1000" fill="hold"/>
                                        <p:tgtEl>
                                          <p:spTgt spid="9"/>
                                        </p:tgtEl>
                                        <p:attrNameLst>
                                          <p:attrName>ppt_x</p:attrName>
                                        </p:attrNameLst>
                                      </p:cBhvr>
                                      <p:tavLst>
                                        <p:tav tm="0">
                                          <p:val>
                                            <p:strVal val="#ppt_x"/>
                                          </p:val>
                                        </p:tav>
                                        <p:tav tm="100000">
                                          <p:val>
                                            <p:strVal val="#ppt_x"/>
                                          </p:val>
                                        </p:tav>
                                      </p:tavLst>
                                    </p:anim>
                                    <p:anim calcmode="lin" valueType="num">
                                      <p:cBhvr additive="base">
                                        <p:cTn id="37" dur="1000" fill="hold"/>
                                        <p:tgtEl>
                                          <p:spTgt spid="9"/>
                                        </p:tgtEl>
                                        <p:attrNameLst>
                                          <p:attrName>ppt_y</p:attrName>
                                        </p:attrNameLst>
                                      </p:cBhvr>
                                      <p:tavLst>
                                        <p:tav tm="0">
                                          <p:val>
                                            <p:strVal val="1+#ppt_h/2"/>
                                          </p:val>
                                        </p:tav>
                                        <p:tav tm="100000">
                                          <p:val>
                                            <p:strVal val="#ppt_y"/>
                                          </p:val>
                                        </p:tav>
                                      </p:tavLst>
                                    </p:anim>
                                  </p:childTnLst>
                                </p:cTn>
                              </p:par>
                            </p:childTnLst>
                          </p:cTn>
                        </p:par>
                        <p:par>
                          <p:cTn id="38" fill="hold">
                            <p:stCondLst>
                              <p:cond delay="2000"/>
                            </p:stCondLst>
                            <p:childTnLst>
                              <p:par>
                                <p:cTn id="39" presetID="7" presetClass="entr" presetSubtype="4" fill="hold" nodeType="after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1000" fill="hold"/>
                                        <p:tgtEl>
                                          <p:spTgt spid="10"/>
                                        </p:tgtEl>
                                        <p:attrNameLst>
                                          <p:attrName>ppt_x</p:attrName>
                                        </p:attrNameLst>
                                      </p:cBhvr>
                                      <p:tavLst>
                                        <p:tav tm="0">
                                          <p:val>
                                            <p:strVal val="#ppt_x"/>
                                          </p:val>
                                        </p:tav>
                                        <p:tav tm="100000">
                                          <p:val>
                                            <p:strVal val="#ppt_x"/>
                                          </p:val>
                                        </p:tav>
                                      </p:tavLst>
                                    </p:anim>
                                    <p:anim calcmode="lin" valueType="num">
                                      <p:cBhvr additive="base">
                                        <p:cTn id="42" dur="1000" fill="hold"/>
                                        <p:tgtEl>
                                          <p:spTgt spid="10"/>
                                        </p:tgtEl>
                                        <p:attrNameLst>
                                          <p:attrName>ppt_y</p:attrName>
                                        </p:attrNameLst>
                                      </p:cBhvr>
                                      <p:tavLst>
                                        <p:tav tm="0">
                                          <p:val>
                                            <p:strVal val="1+#ppt_h/2"/>
                                          </p:val>
                                        </p:tav>
                                        <p:tav tm="100000">
                                          <p:val>
                                            <p:strVal val="#ppt_y"/>
                                          </p:val>
                                        </p:tav>
                                      </p:tavLst>
                                    </p:anim>
                                  </p:childTnLst>
                                </p:cTn>
                              </p:par>
                              <p:par>
                                <p:cTn id="43" presetID="7" presetClass="entr" presetSubtype="4" fill="hold" nodeType="with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additive="base">
                                        <p:cTn id="45" dur="1000" fill="hold"/>
                                        <p:tgtEl>
                                          <p:spTgt spid="11"/>
                                        </p:tgtEl>
                                        <p:attrNameLst>
                                          <p:attrName>ppt_x</p:attrName>
                                        </p:attrNameLst>
                                      </p:cBhvr>
                                      <p:tavLst>
                                        <p:tav tm="0">
                                          <p:val>
                                            <p:strVal val="#ppt_x"/>
                                          </p:val>
                                        </p:tav>
                                        <p:tav tm="100000">
                                          <p:val>
                                            <p:strVal val="#ppt_x"/>
                                          </p:val>
                                        </p:tav>
                                      </p:tavLst>
                                    </p:anim>
                                    <p:anim calcmode="lin" valueType="num">
                                      <p:cBhvr additive="base">
                                        <p:cTn id="46" dur="1000" fill="hold"/>
                                        <p:tgtEl>
                                          <p:spTgt spid="11"/>
                                        </p:tgtEl>
                                        <p:attrNameLst>
                                          <p:attrName>ppt_y</p:attrName>
                                        </p:attrNameLst>
                                      </p:cBhvr>
                                      <p:tavLst>
                                        <p:tav tm="0">
                                          <p:val>
                                            <p:strVal val="1+#ppt_h/2"/>
                                          </p:val>
                                        </p:tav>
                                        <p:tav tm="100000">
                                          <p:val>
                                            <p:strVal val="#ppt_y"/>
                                          </p:val>
                                        </p:tav>
                                      </p:tavLst>
                                    </p:anim>
                                  </p:childTnLst>
                                </p:cTn>
                              </p:par>
                              <p:par>
                                <p:cTn id="47" presetID="7" presetClass="entr" presetSubtype="4" fill="hold" nodeType="with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1000" fill="hold"/>
                                        <p:tgtEl>
                                          <p:spTgt spid="12"/>
                                        </p:tgtEl>
                                        <p:attrNameLst>
                                          <p:attrName>ppt_x</p:attrName>
                                        </p:attrNameLst>
                                      </p:cBhvr>
                                      <p:tavLst>
                                        <p:tav tm="0">
                                          <p:val>
                                            <p:strVal val="#ppt_x"/>
                                          </p:val>
                                        </p:tav>
                                        <p:tav tm="100000">
                                          <p:val>
                                            <p:strVal val="#ppt_x"/>
                                          </p:val>
                                        </p:tav>
                                      </p:tavLst>
                                    </p:anim>
                                    <p:anim calcmode="lin" valueType="num">
                                      <p:cBhvr additive="base">
                                        <p:cTn id="50" dur="1000" fill="hold"/>
                                        <p:tgtEl>
                                          <p:spTgt spid="12"/>
                                        </p:tgtEl>
                                        <p:attrNameLst>
                                          <p:attrName>ppt_y</p:attrName>
                                        </p:attrNameLst>
                                      </p:cBhvr>
                                      <p:tavLst>
                                        <p:tav tm="0">
                                          <p:val>
                                            <p:strVal val="1+#ppt_h/2"/>
                                          </p:val>
                                        </p:tav>
                                        <p:tav tm="100000">
                                          <p:val>
                                            <p:strVal val="#ppt_y"/>
                                          </p:val>
                                        </p:tav>
                                      </p:tavLst>
                                    </p:anim>
                                  </p:childTnLst>
                                </p:cTn>
                              </p:par>
                              <p:par>
                                <p:cTn id="51" presetID="7" presetClass="entr" presetSubtype="4" fill="hold" nodeType="withEffect">
                                  <p:stCondLst>
                                    <p:cond delay="0"/>
                                  </p:stCondLst>
                                  <p:childTnLst>
                                    <p:set>
                                      <p:cBhvr>
                                        <p:cTn id="52" dur="1" fill="hold">
                                          <p:stCondLst>
                                            <p:cond delay="0"/>
                                          </p:stCondLst>
                                        </p:cTn>
                                        <p:tgtEl>
                                          <p:spTgt spid="13"/>
                                        </p:tgtEl>
                                        <p:attrNameLst>
                                          <p:attrName>style.visibility</p:attrName>
                                        </p:attrNameLst>
                                      </p:cBhvr>
                                      <p:to>
                                        <p:strVal val="visible"/>
                                      </p:to>
                                    </p:set>
                                    <p:anim calcmode="lin" valueType="num">
                                      <p:cBhvr additive="base">
                                        <p:cTn id="53" dur="1000" fill="hold"/>
                                        <p:tgtEl>
                                          <p:spTgt spid="13"/>
                                        </p:tgtEl>
                                        <p:attrNameLst>
                                          <p:attrName>ppt_x</p:attrName>
                                        </p:attrNameLst>
                                      </p:cBhvr>
                                      <p:tavLst>
                                        <p:tav tm="0">
                                          <p:val>
                                            <p:strVal val="#ppt_x"/>
                                          </p:val>
                                        </p:tav>
                                        <p:tav tm="100000">
                                          <p:val>
                                            <p:strVal val="#ppt_x"/>
                                          </p:val>
                                        </p:tav>
                                      </p:tavLst>
                                    </p:anim>
                                    <p:anim calcmode="lin" valueType="num">
                                      <p:cBhvr additive="base">
                                        <p:cTn id="54" dur="1000" fill="hold"/>
                                        <p:tgtEl>
                                          <p:spTgt spid="13"/>
                                        </p:tgtEl>
                                        <p:attrNameLst>
                                          <p:attrName>ppt_y</p:attrName>
                                        </p:attrNameLst>
                                      </p:cBhvr>
                                      <p:tavLst>
                                        <p:tav tm="0">
                                          <p:val>
                                            <p:strVal val="1+#ppt_h/2"/>
                                          </p:val>
                                        </p:tav>
                                        <p:tav tm="100000">
                                          <p:val>
                                            <p:strVal val="#ppt_y"/>
                                          </p:val>
                                        </p:tav>
                                      </p:tavLst>
                                    </p:anim>
                                  </p:childTnLst>
                                </p:cTn>
                              </p:par>
                            </p:childTnLst>
                          </p:cTn>
                        </p:par>
                        <p:par>
                          <p:cTn id="55" fill="hold">
                            <p:stCondLst>
                              <p:cond delay="3000"/>
                            </p:stCondLst>
                            <p:childTnLst>
                              <p:par>
                                <p:cTn id="56" presetID="7" presetClass="entr" presetSubtype="4" fill="hold" nodeType="afterEffect">
                                  <p:stCondLst>
                                    <p:cond delay="0"/>
                                  </p:stCondLst>
                                  <p:childTnLst>
                                    <p:set>
                                      <p:cBhvr>
                                        <p:cTn id="57" dur="1" fill="hold">
                                          <p:stCondLst>
                                            <p:cond delay="0"/>
                                          </p:stCondLst>
                                        </p:cTn>
                                        <p:tgtEl>
                                          <p:spTgt spid="14"/>
                                        </p:tgtEl>
                                        <p:attrNameLst>
                                          <p:attrName>style.visibility</p:attrName>
                                        </p:attrNameLst>
                                      </p:cBhvr>
                                      <p:to>
                                        <p:strVal val="visible"/>
                                      </p:to>
                                    </p:set>
                                    <p:anim calcmode="lin" valueType="num">
                                      <p:cBhvr additive="base">
                                        <p:cTn id="58" dur="1000" fill="hold"/>
                                        <p:tgtEl>
                                          <p:spTgt spid="14"/>
                                        </p:tgtEl>
                                        <p:attrNameLst>
                                          <p:attrName>ppt_x</p:attrName>
                                        </p:attrNameLst>
                                      </p:cBhvr>
                                      <p:tavLst>
                                        <p:tav tm="0">
                                          <p:val>
                                            <p:strVal val="#ppt_x"/>
                                          </p:val>
                                        </p:tav>
                                        <p:tav tm="100000">
                                          <p:val>
                                            <p:strVal val="#ppt_x"/>
                                          </p:val>
                                        </p:tav>
                                      </p:tavLst>
                                    </p:anim>
                                    <p:anim calcmode="lin" valueType="num">
                                      <p:cBhvr additive="base">
                                        <p:cTn id="59" dur="1000" fill="hold"/>
                                        <p:tgtEl>
                                          <p:spTgt spid="14"/>
                                        </p:tgtEl>
                                        <p:attrNameLst>
                                          <p:attrName>ppt_y</p:attrName>
                                        </p:attrNameLst>
                                      </p:cBhvr>
                                      <p:tavLst>
                                        <p:tav tm="0">
                                          <p:val>
                                            <p:strVal val="1+#ppt_h/2"/>
                                          </p:val>
                                        </p:tav>
                                        <p:tav tm="100000">
                                          <p:val>
                                            <p:strVal val="#ppt_y"/>
                                          </p:val>
                                        </p:tav>
                                      </p:tavLst>
                                    </p:anim>
                                  </p:childTnLst>
                                </p:cTn>
                              </p:par>
                              <p:par>
                                <p:cTn id="60" presetID="7" presetClass="entr" presetSubtype="4" fill="hold" nodeType="withEffect">
                                  <p:stCondLst>
                                    <p:cond delay="0"/>
                                  </p:stCondLst>
                                  <p:childTnLst>
                                    <p:set>
                                      <p:cBhvr>
                                        <p:cTn id="61" dur="1" fill="hold">
                                          <p:stCondLst>
                                            <p:cond delay="0"/>
                                          </p:stCondLst>
                                        </p:cTn>
                                        <p:tgtEl>
                                          <p:spTgt spid="15"/>
                                        </p:tgtEl>
                                        <p:attrNameLst>
                                          <p:attrName>style.visibility</p:attrName>
                                        </p:attrNameLst>
                                      </p:cBhvr>
                                      <p:to>
                                        <p:strVal val="visible"/>
                                      </p:to>
                                    </p:set>
                                    <p:anim calcmode="lin" valueType="num">
                                      <p:cBhvr additive="base">
                                        <p:cTn id="62" dur="1000" fill="hold"/>
                                        <p:tgtEl>
                                          <p:spTgt spid="15"/>
                                        </p:tgtEl>
                                        <p:attrNameLst>
                                          <p:attrName>ppt_x</p:attrName>
                                        </p:attrNameLst>
                                      </p:cBhvr>
                                      <p:tavLst>
                                        <p:tav tm="0">
                                          <p:val>
                                            <p:strVal val="#ppt_x"/>
                                          </p:val>
                                        </p:tav>
                                        <p:tav tm="100000">
                                          <p:val>
                                            <p:strVal val="#ppt_x"/>
                                          </p:val>
                                        </p:tav>
                                      </p:tavLst>
                                    </p:anim>
                                    <p:anim calcmode="lin" valueType="num">
                                      <p:cBhvr additive="base">
                                        <p:cTn id="63" dur="1000" fill="hold"/>
                                        <p:tgtEl>
                                          <p:spTgt spid="15"/>
                                        </p:tgtEl>
                                        <p:attrNameLst>
                                          <p:attrName>ppt_y</p:attrName>
                                        </p:attrNameLst>
                                      </p:cBhvr>
                                      <p:tavLst>
                                        <p:tav tm="0">
                                          <p:val>
                                            <p:strVal val="1+#ppt_h/2"/>
                                          </p:val>
                                        </p:tav>
                                        <p:tav tm="100000">
                                          <p:val>
                                            <p:strVal val="#ppt_y"/>
                                          </p:val>
                                        </p:tav>
                                      </p:tavLst>
                                    </p:anim>
                                  </p:childTnLst>
                                </p:cTn>
                              </p:par>
                              <p:par>
                                <p:cTn id="64" presetID="7" presetClass="entr" presetSubtype="4" fill="hold" nodeType="withEffect">
                                  <p:stCondLst>
                                    <p:cond delay="0"/>
                                  </p:stCondLst>
                                  <p:childTnLst>
                                    <p:set>
                                      <p:cBhvr>
                                        <p:cTn id="65" dur="1" fill="hold">
                                          <p:stCondLst>
                                            <p:cond delay="0"/>
                                          </p:stCondLst>
                                        </p:cTn>
                                        <p:tgtEl>
                                          <p:spTgt spid="16"/>
                                        </p:tgtEl>
                                        <p:attrNameLst>
                                          <p:attrName>style.visibility</p:attrName>
                                        </p:attrNameLst>
                                      </p:cBhvr>
                                      <p:to>
                                        <p:strVal val="visible"/>
                                      </p:to>
                                    </p:set>
                                    <p:anim calcmode="lin" valueType="num">
                                      <p:cBhvr additive="base">
                                        <p:cTn id="66" dur="1000" fill="hold"/>
                                        <p:tgtEl>
                                          <p:spTgt spid="16"/>
                                        </p:tgtEl>
                                        <p:attrNameLst>
                                          <p:attrName>ppt_x</p:attrName>
                                        </p:attrNameLst>
                                      </p:cBhvr>
                                      <p:tavLst>
                                        <p:tav tm="0">
                                          <p:val>
                                            <p:strVal val="#ppt_x"/>
                                          </p:val>
                                        </p:tav>
                                        <p:tav tm="100000">
                                          <p:val>
                                            <p:strVal val="#ppt_x"/>
                                          </p:val>
                                        </p:tav>
                                      </p:tavLst>
                                    </p:anim>
                                    <p:anim calcmode="lin" valueType="num">
                                      <p:cBhvr additive="base">
                                        <p:cTn id="67" dur="1000" fill="hold"/>
                                        <p:tgtEl>
                                          <p:spTgt spid="16"/>
                                        </p:tgtEl>
                                        <p:attrNameLst>
                                          <p:attrName>ppt_y</p:attrName>
                                        </p:attrNameLst>
                                      </p:cBhvr>
                                      <p:tavLst>
                                        <p:tav tm="0">
                                          <p:val>
                                            <p:strVal val="1+#ppt_h/2"/>
                                          </p:val>
                                        </p:tav>
                                        <p:tav tm="100000">
                                          <p:val>
                                            <p:strVal val="#ppt_y"/>
                                          </p:val>
                                        </p:tav>
                                      </p:tavLst>
                                    </p:anim>
                                  </p:childTnLst>
                                </p:cTn>
                              </p:par>
                              <p:par>
                                <p:cTn id="68" presetID="7" presetClass="entr" presetSubtype="4" fill="hold" nodeType="withEffect">
                                  <p:stCondLst>
                                    <p:cond delay="0"/>
                                  </p:stCondLst>
                                  <p:childTnLst>
                                    <p:set>
                                      <p:cBhvr>
                                        <p:cTn id="69" dur="1" fill="hold">
                                          <p:stCondLst>
                                            <p:cond delay="0"/>
                                          </p:stCondLst>
                                        </p:cTn>
                                        <p:tgtEl>
                                          <p:spTgt spid="17"/>
                                        </p:tgtEl>
                                        <p:attrNameLst>
                                          <p:attrName>style.visibility</p:attrName>
                                        </p:attrNameLst>
                                      </p:cBhvr>
                                      <p:to>
                                        <p:strVal val="visible"/>
                                      </p:to>
                                    </p:set>
                                    <p:anim calcmode="lin" valueType="num">
                                      <p:cBhvr additive="base">
                                        <p:cTn id="70" dur="1000" fill="hold"/>
                                        <p:tgtEl>
                                          <p:spTgt spid="17"/>
                                        </p:tgtEl>
                                        <p:attrNameLst>
                                          <p:attrName>ppt_x</p:attrName>
                                        </p:attrNameLst>
                                      </p:cBhvr>
                                      <p:tavLst>
                                        <p:tav tm="0">
                                          <p:val>
                                            <p:strVal val="#ppt_x"/>
                                          </p:val>
                                        </p:tav>
                                        <p:tav tm="100000">
                                          <p:val>
                                            <p:strVal val="#ppt_x"/>
                                          </p:val>
                                        </p:tav>
                                      </p:tavLst>
                                    </p:anim>
                                    <p:anim calcmode="lin" valueType="num">
                                      <p:cBhvr additive="base">
                                        <p:cTn id="71" dur="1000" fill="hold"/>
                                        <p:tgtEl>
                                          <p:spTgt spid="17"/>
                                        </p:tgtEl>
                                        <p:attrNameLst>
                                          <p:attrName>ppt_y</p:attrName>
                                        </p:attrNameLst>
                                      </p:cBhvr>
                                      <p:tavLst>
                                        <p:tav tm="0">
                                          <p:val>
                                            <p:strVal val="1+#ppt_h/2"/>
                                          </p:val>
                                        </p:tav>
                                        <p:tav tm="100000">
                                          <p:val>
                                            <p:strVal val="#ppt_y"/>
                                          </p:val>
                                        </p:tav>
                                      </p:tavLst>
                                    </p:anim>
                                  </p:childTnLst>
                                </p:cTn>
                              </p:par>
                            </p:childTnLst>
                          </p:cTn>
                        </p:par>
                        <p:par>
                          <p:cTn id="72" fill="hold">
                            <p:stCondLst>
                              <p:cond delay="4000"/>
                            </p:stCondLst>
                            <p:childTnLst>
                              <p:par>
                                <p:cTn id="73" presetID="7" presetClass="entr" presetSubtype="4" fill="hold" nodeType="afterEffect">
                                  <p:stCondLst>
                                    <p:cond delay="0"/>
                                  </p:stCondLst>
                                  <p:childTnLst>
                                    <p:set>
                                      <p:cBhvr>
                                        <p:cTn id="74" dur="1" fill="hold">
                                          <p:stCondLst>
                                            <p:cond delay="0"/>
                                          </p:stCondLst>
                                        </p:cTn>
                                        <p:tgtEl>
                                          <p:spTgt spid="18"/>
                                        </p:tgtEl>
                                        <p:attrNameLst>
                                          <p:attrName>style.visibility</p:attrName>
                                        </p:attrNameLst>
                                      </p:cBhvr>
                                      <p:to>
                                        <p:strVal val="visible"/>
                                      </p:to>
                                    </p:set>
                                    <p:anim calcmode="lin" valueType="num">
                                      <p:cBhvr additive="base">
                                        <p:cTn id="75" dur="1000" fill="hold"/>
                                        <p:tgtEl>
                                          <p:spTgt spid="18"/>
                                        </p:tgtEl>
                                        <p:attrNameLst>
                                          <p:attrName>ppt_x</p:attrName>
                                        </p:attrNameLst>
                                      </p:cBhvr>
                                      <p:tavLst>
                                        <p:tav tm="0">
                                          <p:val>
                                            <p:strVal val="#ppt_x"/>
                                          </p:val>
                                        </p:tav>
                                        <p:tav tm="100000">
                                          <p:val>
                                            <p:strVal val="#ppt_x"/>
                                          </p:val>
                                        </p:tav>
                                      </p:tavLst>
                                    </p:anim>
                                    <p:anim calcmode="lin" valueType="num">
                                      <p:cBhvr additive="base">
                                        <p:cTn id="76" dur="1000" fill="hold"/>
                                        <p:tgtEl>
                                          <p:spTgt spid="18"/>
                                        </p:tgtEl>
                                        <p:attrNameLst>
                                          <p:attrName>ppt_y</p:attrName>
                                        </p:attrNameLst>
                                      </p:cBhvr>
                                      <p:tavLst>
                                        <p:tav tm="0">
                                          <p:val>
                                            <p:strVal val="1+#ppt_h/2"/>
                                          </p:val>
                                        </p:tav>
                                        <p:tav tm="100000">
                                          <p:val>
                                            <p:strVal val="#ppt_y"/>
                                          </p:val>
                                        </p:tav>
                                      </p:tavLst>
                                    </p:anim>
                                  </p:childTnLst>
                                </p:cTn>
                              </p:par>
                              <p:par>
                                <p:cTn id="77" presetID="7" presetClass="entr" presetSubtype="4" fill="hold" nodeType="withEffect">
                                  <p:stCondLst>
                                    <p:cond delay="0"/>
                                  </p:stCondLst>
                                  <p:childTnLst>
                                    <p:set>
                                      <p:cBhvr>
                                        <p:cTn id="78" dur="1" fill="hold">
                                          <p:stCondLst>
                                            <p:cond delay="0"/>
                                          </p:stCondLst>
                                        </p:cTn>
                                        <p:tgtEl>
                                          <p:spTgt spid="19"/>
                                        </p:tgtEl>
                                        <p:attrNameLst>
                                          <p:attrName>style.visibility</p:attrName>
                                        </p:attrNameLst>
                                      </p:cBhvr>
                                      <p:to>
                                        <p:strVal val="visible"/>
                                      </p:to>
                                    </p:set>
                                    <p:anim calcmode="lin" valueType="num">
                                      <p:cBhvr additive="base">
                                        <p:cTn id="79" dur="1000" fill="hold"/>
                                        <p:tgtEl>
                                          <p:spTgt spid="19"/>
                                        </p:tgtEl>
                                        <p:attrNameLst>
                                          <p:attrName>ppt_x</p:attrName>
                                        </p:attrNameLst>
                                      </p:cBhvr>
                                      <p:tavLst>
                                        <p:tav tm="0">
                                          <p:val>
                                            <p:strVal val="#ppt_x"/>
                                          </p:val>
                                        </p:tav>
                                        <p:tav tm="100000">
                                          <p:val>
                                            <p:strVal val="#ppt_x"/>
                                          </p:val>
                                        </p:tav>
                                      </p:tavLst>
                                    </p:anim>
                                    <p:anim calcmode="lin" valueType="num">
                                      <p:cBhvr additive="base">
                                        <p:cTn id="80" dur="1000" fill="hold"/>
                                        <p:tgtEl>
                                          <p:spTgt spid="19"/>
                                        </p:tgtEl>
                                        <p:attrNameLst>
                                          <p:attrName>ppt_y</p:attrName>
                                        </p:attrNameLst>
                                      </p:cBhvr>
                                      <p:tavLst>
                                        <p:tav tm="0">
                                          <p:val>
                                            <p:strVal val="1+#ppt_h/2"/>
                                          </p:val>
                                        </p:tav>
                                        <p:tav tm="100000">
                                          <p:val>
                                            <p:strVal val="#ppt_y"/>
                                          </p:val>
                                        </p:tav>
                                      </p:tavLst>
                                    </p:anim>
                                  </p:childTnLst>
                                </p:cTn>
                              </p:par>
                              <p:par>
                                <p:cTn id="81" presetID="7" presetClass="entr" presetSubtype="4" fill="hold" nodeType="withEffect">
                                  <p:stCondLst>
                                    <p:cond delay="0"/>
                                  </p:stCondLst>
                                  <p:childTnLst>
                                    <p:set>
                                      <p:cBhvr>
                                        <p:cTn id="82" dur="1" fill="hold">
                                          <p:stCondLst>
                                            <p:cond delay="0"/>
                                          </p:stCondLst>
                                        </p:cTn>
                                        <p:tgtEl>
                                          <p:spTgt spid="20"/>
                                        </p:tgtEl>
                                        <p:attrNameLst>
                                          <p:attrName>style.visibility</p:attrName>
                                        </p:attrNameLst>
                                      </p:cBhvr>
                                      <p:to>
                                        <p:strVal val="visible"/>
                                      </p:to>
                                    </p:set>
                                    <p:anim calcmode="lin" valueType="num">
                                      <p:cBhvr additive="base">
                                        <p:cTn id="83" dur="1000" fill="hold"/>
                                        <p:tgtEl>
                                          <p:spTgt spid="20"/>
                                        </p:tgtEl>
                                        <p:attrNameLst>
                                          <p:attrName>ppt_x</p:attrName>
                                        </p:attrNameLst>
                                      </p:cBhvr>
                                      <p:tavLst>
                                        <p:tav tm="0">
                                          <p:val>
                                            <p:strVal val="#ppt_x"/>
                                          </p:val>
                                        </p:tav>
                                        <p:tav tm="100000">
                                          <p:val>
                                            <p:strVal val="#ppt_x"/>
                                          </p:val>
                                        </p:tav>
                                      </p:tavLst>
                                    </p:anim>
                                    <p:anim calcmode="lin" valueType="num">
                                      <p:cBhvr additive="base">
                                        <p:cTn id="84" dur="1000" fill="hold"/>
                                        <p:tgtEl>
                                          <p:spTgt spid="20"/>
                                        </p:tgtEl>
                                        <p:attrNameLst>
                                          <p:attrName>ppt_y</p:attrName>
                                        </p:attrNameLst>
                                      </p:cBhvr>
                                      <p:tavLst>
                                        <p:tav tm="0">
                                          <p:val>
                                            <p:strVal val="1+#ppt_h/2"/>
                                          </p:val>
                                        </p:tav>
                                        <p:tav tm="100000">
                                          <p:val>
                                            <p:strVal val="#ppt_y"/>
                                          </p:val>
                                        </p:tav>
                                      </p:tavLst>
                                    </p:anim>
                                  </p:childTnLst>
                                </p:cTn>
                              </p:par>
                              <p:par>
                                <p:cTn id="85" presetID="7" presetClass="entr" presetSubtype="4" fill="hold" nodeType="withEffect">
                                  <p:stCondLst>
                                    <p:cond delay="0"/>
                                  </p:stCondLst>
                                  <p:childTnLst>
                                    <p:set>
                                      <p:cBhvr>
                                        <p:cTn id="86" dur="1" fill="hold">
                                          <p:stCondLst>
                                            <p:cond delay="0"/>
                                          </p:stCondLst>
                                        </p:cTn>
                                        <p:tgtEl>
                                          <p:spTgt spid="21"/>
                                        </p:tgtEl>
                                        <p:attrNameLst>
                                          <p:attrName>style.visibility</p:attrName>
                                        </p:attrNameLst>
                                      </p:cBhvr>
                                      <p:to>
                                        <p:strVal val="visible"/>
                                      </p:to>
                                    </p:set>
                                    <p:anim calcmode="lin" valueType="num">
                                      <p:cBhvr additive="base">
                                        <p:cTn id="87" dur="1000" fill="hold"/>
                                        <p:tgtEl>
                                          <p:spTgt spid="21"/>
                                        </p:tgtEl>
                                        <p:attrNameLst>
                                          <p:attrName>ppt_x</p:attrName>
                                        </p:attrNameLst>
                                      </p:cBhvr>
                                      <p:tavLst>
                                        <p:tav tm="0">
                                          <p:val>
                                            <p:strVal val="#ppt_x"/>
                                          </p:val>
                                        </p:tav>
                                        <p:tav tm="100000">
                                          <p:val>
                                            <p:strVal val="#ppt_x"/>
                                          </p:val>
                                        </p:tav>
                                      </p:tavLst>
                                    </p:anim>
                                    <p:anim calcmode="lin" valueType="num">
                                      <p:cBhvr additive="base">
                                        <p:cTn id="88" dur="1000" fill="hold"/>
                                        <p:tgtEl>
                                          <p:spTgt spid="21"/>
                                        </p:tgtEl>
                                        <p:attrNameLst>
                                          <p:attrName>ppt_y</p:attrName>
                                        </p:attrNameLst>
                                      </p:cBhvr>
                                      <p:tavLst>
                                        <p:tav tm="0">
                                          <p:val>
                                            <p:strVal val="1+#ppt_h/2"/>
                                          </p:val>
                                        </p:tav>
                                        <p:tav tm="100000">
                                          <p:val>
                                            <p:strVal val="#ppt_y"/>
                                          </p:val>
                                        </p:tav>
                                      </p:tavLst>
                                    </p:anim>
                                  </p:childTnLst>
                                </p:cTn>
                              </p:par>
                            </p:childTnLst>
                          </p:cTn>
                        </p:par>
                        <p:par>
                          <p:cTn id="89" fill="hold">
                            <p:stCondLst>
                              <p:cond delay="5000"/>
                            </p:stCondLst>
                            <p:childTnLst>
                              <p:par>
                                <p:cTn id="90" presetID="7" presetClass="entr" presetSubtype="4" fill="hold" nodeType="afterEffect">
                                  <p:stCondLst>
                                    <p:cond delay="0"/>
                                  </p:stCondLst>
                                  <p:childTnLst>
                                    <p:set>
                                      <p:cBhvr>
                                        <p:cTn id="91" dur="1" fill="hold">
                                          <p:stCondLst>
                                            <p:cond delay="0"/>
                                          </p:stCondLst>
                                        </p:cTn>
                                        <p:tgtEl>
                                          <p:spTgt spid="22"/>
                                        </p:tgtEl>
                                        <p:attrNameLst>
                                          <p:attrName>style.visibility</p:attrName>
                                        </p:attrNameLst>
                                      </p:cBhvr>
                                      <p:to>
                                        <p:strVal val="visible"/>
                                      </p:to>
                                    </p:set>
                                    <p:anim calcmode="lin" valueType="num">
                                      <p:cBhvr additive="base">
                                        <p:cTn id="92" dur="1000" fill="hold"/>
                                        <p:tgtEl>
                                          <p:spTgt spid="22"/>
                                        </p:tgtEl>
                                        <p:attrNameLst>
                                          <p:attrName>ppt_x</p:attrName>
                                        </p:attrNameLst>
                                      </p:cBhvr>
                                      <p:tavLst>
                                        <p:tav tm="0">
                                          <p:val>
                                            <p:strVal val="#ppt_x"/>
                                          </p:val>
                                        </p:tav>
                                        <p:tav tm="100000">
                                          <p:val>
                                            <p:strVal val="#ppt_x"/>
                                          </p:val>
                                        </p:tav>
                                      </p:tavLst>
                                    </p:anim>
                                    <p:anim calcmode="lin" valueType="num">
                                      <p:cBhvr additive="base">
                                        <p:cTn id="93" dur="1000" fill="hold"/>
                                        <p:tgtEl>
                                          <p:spTgt spid="22"/>
                                        </p:tgtEl>
                                        <p:attrNameLst>
                                          <p:attrName>ppt_y</p:attrName>
                                        </p:attrNameLst>
                                      </p:cBhvr>
                                      <p:tavLst>
                                        <p:tav tm="0">
                                          <p:val>
                                            <p:strVal val="1+#ppt_h/2"/>
                                          </p:val>
                                        </p:tav>
                                        <p:tav tm="100000">
                                          <p:val>
                                            <p:strVal val="#ppt_y"/>
                                          </p:val>
                                        </p:tav>
                                      </p:tavLst>
                                    </p:anim>
                                  </p:childTnLst>
                                </p:cTn>
                              </p:par>
                              <p:par>
                                <p:cTn id="94" presetID="7" presetClass="entr" presetSubtype="4" fill="hold" nodeType="withEffect">
                                  <p:stCondLst>
                                    <p:cond delay="0"/>
                                  </p:stCondLst>
                                  <p:childTnLst>
                                    <p:set>
                                      <p:cBhvr>
                                        <p:cTn id="95" dur="1" fill="hold">
                                          <p:stCondLst>
                                            <p:cond delay="0"/>
                                          </p:stCondLst>
                                        </p:cTn>
                                        <p:tgtEl>
                                          <p:spTgt spid="23"/>
                                        </p:tgtEl>
                                        <p:attrNameLst>
                                          <p:attrName>style.visibility</p:attrName>
                                        </p:attrNameLst>
                                      </p:cBhvr>
                                      <p:to>
                                        <p:strVal val="visible"/>
                                      </p:to>
                                    </p:set>
                                    <p:anim calcmode="lin" valueType="num">
                                      <p:cBhvr additive="base">
                                        <p:cTn id="96" dur="1000" fill="hold"/>
                                        <p:tgtEl>
                                          <p:spTgt spid="23"/>
                                        </p:tgtEl>
                                        <p:attrNameLst>
                                          <p:attrName>ppt_x</p:attrName>
                                        </p:attrNameLst>
                                      </p:cBhvr>
                                      <p:tavLst>
                                        <p:tav tm="0">
                                          <p:val>
                                            <p:strVal val="#ppt_x"/>
                                          </p:val>
                                        </p:tav>
                                        <p:tav tm="100000">
                                          <p:val>
                                            <p:strVal val="#ppt_x"/>
                                          </p:val>
                                        </p:tav>
                                      </p:tavLst>
                                    </p:anim>
                                    <p:anim calcmode="lin" valueType="num">
                                      <p:cBhvr additive="base">
                                        <p:cTn id="97" dur="1000" fill="hold"/>
                                        <p:tgtEl>
                                          <p:spTgt spid="23"/>
                                        </p:tgtEl>
                                        <p:attrNameLst>
                                          <p:attrName>ppt_y</p:attrName>
                                        </p:attrNameLst>
                                      </p:cBhvr>
                                      <p:tavLst>
                                        <p:tav tm="0">
                                          <p:val>
                                            <p:strVal val="1+#ppt_h/2"/>
                                          </p:val>
                                        </p:tav>
                                        <p:tav tm="100000">
                                          <p:val>
                                            <p:strVal val="#ppt_y"/>
                                          </p:val>
                                        </p:tav>
                                      </p:tavLst>
                                    </p:anim>
                                  </p:childTnLst>
                                </p:cTn>
                              </p:par>
                              <p:par>
                                <p:cTn id="98" presetID="7" presetClass="entr" presetSubtype="4" fill="hold" nodeType="withEffect">
                                  <p:stCondLst>
                                    <p:cond delay="0"/>
                                  </p:stCondLst>
                                  <p:childTnLst>
                                    <p:set>
                                      <p:cBhvr>
                                        <p:cTn id="99" dur="1" fill="hold">
                                          <p:stCondLst>
                                            <p:cond delay="0"/>
                                          </p:stCondLst>
                                        </p:cTn>
                                        <p:tgtEl>
                                          <p:spTgt spid="24"/>
                                        </p:tgtEl>
                                        <p:attrNameLst>
                                          <p:attrName>style.visibility</p:attrName>
                                        </p:attrNameLst>
                                      </p:cBhvr>
                                      <p:to>
                                        <p:strVal val="visible"/>
                                      </p:to>
                                    </p:set>
                                    <p:anim calcmode="lin" valueType="num">
                                      <p:cBhvr additive="base">
                                        <p:cTn id="100" dur="1000" fill="hold"/>
                                        <p:tgtEl>
                                          <p:spTgt spid="24"/>
                                        </p:tgtEl>
                                        <p:attrNameLst>
                                          <p:attrName>ppt_x</p:attrName>
                                        </p:attrNameLst>
                                      </p:cBhvr>
                                      <p:tavLst>
                                        <p:tav tm="0">
                                          <p:val>
                                            <p:strVal val="#ppt_x"/>
                                          </p:val>
                                        </p:tav>
                                        <p:tav tm="100000">
                                          <p:val>
                                            <p:strVal val="#ppt_x"/>
                                          </p:val>
                                        </p:tav>
                                      </p:tavLst>
                                    </p:anim>
                                    <p:anim calcmode="lin" valueType="num">
                                      <p:cBhvr additive="base">
                                        <p:cTn id="101" dur="1000" fill="hold"/>
                                        <p:tgtEl>
                                          <p:spTgt spid="24"/>
                                        </p:tgtEl>
                                        <p:attrNameLst>
                                          <p:attrName>ppt_y</p:attrName>
                                        </p:attrNameLst>
                                      </p:cBhvr>
                                      <p:tavLst>
                                        <p:tav tm="0">
                                          <p:val>
                                            <p:strVal val="1+#ppt_h/2"/>
                                          </p:val>
                                        </p:tav>
                                        <p:tav tm="100000">
                                          <p:val>
                                            <p:strVal val="#ppt_y"/>
                                          </p:val>
                                        </p:tav>
                                      </p:tavLst>
                                    </p:anim>
                                  </p:childTnLst>
                                </p:cTn>
                              </p:par>
                              <p:par>
                                <p:cTn id="102" presetID="7" presetClass="entr" presetSubtype="4" fill="hold" nodeType="withEffect">
                                  <p:stCondLst>
                                    <p:cond delay="0"/>
                                  </p:stCondLst>
                                  <p:childTnLst>
                                    <p:set>
                                      <p:cBhvr>
                                        <p:cTn id="103" dur="1" fill="hold">
                                          <p:stCondLst>
                                            <p:cond delay="0"/>
                                          </p:stCondLst>
                                        </p:cTn>
                                        <p:tgtEl>
                                          <p:spTgt spid="25"/>
                                        </p:tgtEl>
                                        <p:attrNameLst>
                                          <p:attrName>style.visibility</p:attrName>
                                        </p:attrNameLst>
                                      </p:cBhvr>
                                      <p:to>
                                        <p:strVal val="visible"/>
                                      </p:to>
                                    </p:set>
                                    <p:anim calcmode="lin" valueType="num">
                                      <p:cBhvr additive="base">
                                        <p:cTn id="104" dur="1000" fill="hold"/>
                                        <p:tgtEl>
                                          <p:spTgt spid="25"/>
                                        </p:tgtEl>
                                        <p:attrNameLst>
                                          <p:attrName>ppt_x</p:attrName>
                                        </p:attrNameLst>
                                      </p:cBhvr>
                                      <p:tavLst>
                                        <p:tav tm="0">
                                          <p:val>
                                            <p:strVal val="#ppt_x"/>
                                          </p:val>
                                        </p:tav>
                                        <p:tav tm="100000">
                                          <p:val>
                                            <p:strVal val="#ppt_x"/>
                                          </p:val>
                                        </p:tav>
                                      </p:tavLst>
                                    </p:anim>
                                    <p:anim calcmode="lin" valueType="num">
                                      <p:cBhvr additive="base">
                                        <p:cTn id="105" dur="1000" fill="hold"/>
                                        <p:tgtEl>
                                          <p:spTgt spid="25"/>
                                        </p:tgtEl>
                                        <p:attrNameLst>
                                          <p:attrName>ppt_y</p:attrName>
                                        </p:attrNameLst>
                                      </p:cBhvr>
                                      <p:tavLst>
                                        <p:tav tm="0">
                                          <p:val>
                                            <p:strVal val="1+#ppt_h/2"/>
                                          </p:val>
                                        </p:tav>
                                        <p:tav tm="100000">
                                          <p:val>
                                            <p:strVal val="#ppt_y"/>
                                          </p:val>
                                        </p:tav>
                                      </p:tavLst>
                                    </p:anim>
                                  </p:childTnLst>
                                </p:cTn>
                              </p:par>
                            </p:childTnLst>
                          </p:cTn>
                        </p:par>
                        <p:par>
                          <p:cTn id="106" fill="hold">
                            <p:stCondLst>
                              <p:cond delay="6000"/>
                            </p:stCondLst>
                            <p:childTnLst>
                              <p:par>
                                <p:cTn id="107" presetID="7" presetClass="entr" presetSubtype="4" fill="hold" nodeType="afterEffect">
                                  <p:stCondLst>
                                    <p:cond delay="0"/>
                                  </p:stCondLst>
                                  <p:childTnLst>
                                    <p:set>
                                      <p:cBhvr>
                                        <p:cTn id="108" dur="1" fill="hold">
                                          <p:stCondLst>
                                            <p:cond delay="0"/>
                                          </p:stCondLst>
                                        </p:cTn>
                                        <p:tgtEl>
                                          <p:spTgt spid="26"/>
                                        </p:tgtEl>
                                        <p:attrNameLst>
                                          <p:attrName>style.visibility</p:attrName>
                                        </p:attrNameLst>
                                      </p:cBhvr>
                                      <p:to>
                                        <p:strVal val="visible"/>
                                      </p:to>
                                    </p:set>
                                    <p:anim calcmode="lin" valueType="num">
                                      <p:cBhvr additive="base">
                                        <p:cTn id="109" dur="1000" fill="hold"/>
                                        <p:tgtEl>
                                          <p:spTgt spid="26"/>
                                        </p:tgtEl>
                                        <p:attrNameLst>
                                          <p:attrName>ppt_x</p:attrName>
                                        </p:attrNameLst>
                                      </p:cBhvr>
                                      <p:tavLst>
                                        <p:tav tm="0">
                                          <p:val>
                                            <p:strVal val="#ppt_x"/>
                                          </p:val>
                                        </p:tav>
                                        <p:tav tm="100000">
                                          <p:val>
                                            <p:strVal val="#ppt_x"/>
                                          </p:val>
                                        </p:tav>
                                      </p:tavLst>
                                    </p:anim>
                                    <p:anim calcmode="lin" valueType="num">
                                      <p:cBhvr additive="base">
                                        <p:cTn id="110" dur="1000" fill="hold"/>
                                        <p:tgtEl>
                                          <p:spTgt spid="26"/>
                                        </p:tgtEl>
                                        <p:attrNameLst>
                                          <p:attrName>ppt_y</p:attrName>
                                        </p:attrNameLst>
                                      </p:cBhvr>
                                      <p:tavLst>
                                        <p:tav tm="0">
                                          <p:val>
                                            <p:strVal val="1+#ppt_h/2"/>
                                          </p:val>
                                        </p:tav>
                                        <p:tav tm="100000">
                                          <p:val>
                                            <p:strVal val="#ppt_y"/>
                                          </p:val>
                                        </p:tav>
                                      </p:tavLst>
                                    </p:anim>
                                  </p:childTnLst>
                                </p:cTn>
                              </p:par>
                              <p:par>
                                <p:cTn id="111" presetID="7" presetClass="entr" presetSubtype="4" fill="hold" nodeType="withEffect">
                                  <p:stCondLst>
                                    <p:cond delay="0"/>
                                  </p:stCondLst>
                                  <p:childTnLst>
                                    <p:set>
                                      <p:cBhvr>
                                        <p:cTn id="112" dur="1" fill="hold">
                                          <p:stCondLst>
                                            <p:cond delay="0"/>
                                          </p:stCondLst>
                                        </p:cTn>
                                        <p:tgtEl>
                                          <p:spTgt spid="27"/>
                                        </p:tgtEl>
                                        <p:attrNameLst>
                                          <p:attrName>style.visibility</p:attrName>
                                        </p:attrNameLst>
                                      </p:cBhvr>
                                      <p:to>
                                        <p:strVal val="visible"/>
                                      </p:to>
                                    </p:set>
                                    <p:anim calcmode="lin" valueType="num">
                                      <p:cBhvr additive="base">
                                        <p:cTn id="113" dur="1000" fill="hold"/>
                                        <p:tgtEl>
                                          <p:spTgt spid="27"/>
                                        </p:tgtEl>
                                        <p:attrNameLst>
                                          <p:attrName>ppt_x</p:attrName>
                                        </p:attrNameLst>
                                      </p:cBhvr>
                                      <p:tavLst>
                                        <p:tav tm="0">
                                          <p:val>
                                            <p:strVal val="#ppt_x"/>
                                          </p:val>
                                        </p:tav>
                                        <p:tav tm="100000">
                                          <p:val>
                                            <p:strVal val="#ppt_x"/>
                                          </p:val>
                                        </p:tav>
                                      </p:tavLst>
                                    </p:anim>
                                    <p:anim calcmode="lin" valueType="num">
                                      <p:cBhvr additive="base">
                                        <p:cTn id="114" dur="1000" fill="hold"/>
                                        <p:tgtEl>
                                          <p:spTgt spid="27"/>
                                        </p:tgtEl>
                                        <p:attrNameLst>
                                          <p:attrName>ppt_y</p:attrName>
                                        </p:attrNameLst>
                                      </p:cBhvr>
                                      <p:tavLst>
                                        <p:tav tm="0">
                                          <p:val>
                                            <p:strVal val="1+#ppt_h/2"/>
                                          </p:val>
                                        </p:tav>
                                        <p:tav tm="100000">
                                          <p:val>
                                            <p:strVal val="#ppt_y"/>
                                          </p:val>
                                        </p:tav>
                                      </p:tavLst>
                                    </p:anim>
                                  </p:childTnLst>
                                </p:cTn>
                              </p:par>
                              <p:par>
                                <p:cTn id="115" presetID="7" presetClass="entr" presetSubtype="4" fill="hold" nodeType="withEffect">
                                  <p:stCondLst>
                                    <p:cond delay="0"/>
                                  </p:stCondLst>
                                  <p:childTnLst>
                                    <p:set>
                                      <p:cBhvr>
                                        <p:cTn id="116" dur="1" fill="hold">
                                          <p:stCondLst>
                                            <p:cond delay="0"/>
                                          </p:stCondLst>
                                        </p:cTn>
                                        <p:tgtEl>
                                          <p:spTgt spid="28"/>
                                        </p:tgtEl>
                                        <p:attrNameLst>
                                          <p:attrName>style.visibility</p:attrName>
                                        </p:attrNameLst>
                                      </p:cBhvr>
                                      <p:to>
                                        <p:strVal val="visible"/>
                                      </p:to>
                                    </p:set>
                                    <p:anim calcmode="lin" valueType="num">
                                      <p:cBhvr additive="base">
                                        <p:cTn id="117" dur="1000" fill="hold"/>
                                        <p:tgtEl>
                                          <p:spTgt spid="28"/>
                                        </p:tgtEl>
                                        <p:attrNameLst>
                                          <p:attrName>ppt_x</p:attrName>
                                        </p:attrNameLst>
                                      </p:cBhvr>
                                      <p:tavLst>
                                        <p:tav tm="0">
                                          <p:val>
                                            <p:strVal val="#ppt_x"/>
                                          </p:val>
                                        </p:tav>
                                        <p:tav tm="100000">
                                          <p:val>
                                            <p:strVal val="#ppt_x"/>
                                          </p:val>
                                        </p:tav>
                                      </p:tavLst>
                                    </p:anim>
                                    <p:anim calcmode="lin" valueType="num">
                                      <p:cBhvr additive="base">
                                        <p:cTn id="118" dur="1000" fill="hold"/>
                                        <p:tgtEl>
                                          <p:spTgt spid="28"/>
                                        </p:tgtEl>
                                        <p:attrNameLst>
                                          <p:attrName>ppt_y</p:attrName>
                                        </p:attrNameLst>
                                      </p:cBhvr>
                                      <p:tavLst>
                                        <p:tav tm="0">
                                          <p:val>
                                            <p:strVal val="1+#ppt_h/2"/>
                                          </p:val>
                                        </p:tav>
                                        <p:tav tm="100000">
                                          <p:val>
                                            <p:strVal val="#ppt_y"/>
                                          </p:val>
                                        </p:tav>
                                      </p:tavLst>
                                    </p:anim>
                                  </p:childTnLst>
                                </p:cTn>
                              </p:par>
                              <p:par>
                                <p:cTn id="119" presetID="7" presetClass="entr" presetSubtype="4" fill="hold" nodeType="withEffect">
                                  <p:stCondLst>
                                    <p:cond delay="0"/>
                                  </p:stCondLst>
                                  <p:childTnLst>
                                    <p:set>
                                      <p:cBhvr>
                                        <p:cTn id="120" dur="1" fill="hold">
                                          <p:stCondLst>
                                            <p:cond delay="0"/>
                                          </p:stCondLst>
                                        </p:cTn>
                                        <p:tgtEl>
                                          <p:spTgt spid="29"/>
                                        </p:tgtEl>
                                        <p:attrNameLst>
                                          <p:attrName>style.visibility</p:attrName>
                                        </p:attrNameLst>
                                      </p:cBhvr>
                                      <p:to>
                                        <p:strVal val="visible"/>
                                      </p:to>
                                    </p:set>
                                    <p:anim calcmode="lin" valueType="num">
                                      <p:cBhvr additive="base">
                                        <p:cTn id="121" dur="1000" fill="hold"/>
                                        <p:tgtEl>
                                          <p:spTgt spid="29"/>
                                        </p:tgtEl>
                                        <p:attrNameLst>
                                          <p:attrName>ppt_x</p:attrName>
                                        </p:attrNameLst>
                                      </p:cBhvr>
                                      <p:tavLst>
                                        <p:tav tm="0">
                                          <p:val>
                                            <p:strVal val="#ppt_x"/>
                                          </p:val>
                                        </p:tav>
                                        <p:tav tm="100000">
                                          <p:val>
                                            <p:strVal val="#ppt_x"/>
                                          </p:val>
                                        </p:tav>
                                      </p:tavLst>
                                    </p:anim>
                                    <p:anim calcmode="lin" valueType="num">
                                      <p:cBhvr additive="base">
                                        <p:cTn id="122" dur="1000" fill="hold"/>
                                        <p:tgtEl>
                                          <p:spTgt spid="29"/>
                                        </p:tgtEl>
                                        <p:attrNameLst>
                                          <p:attrName>ppt_y</p:attrName>
                                        </p:attrNameLst>
                                      </p:cBhvr>
                                      <p:tavLst>
                                        <p:tav tm="0">
                                          <p:val>
                                            <p:strVal val="1+#ppt_h/2"/>
                                          </p:val>
                                        </p:tav>
                                        <p:tav tm="100000">
                                          <p:val>
                                            <p:strVal val="#ppt_y"/>
                                          </p:val>
                                        </p:tav>
                                      </p:tavLst>
                                    </p:anim>
                                  </p:childTnLst>
                                </p:cTn>
                              </p:par>
                            </p:childTnLst>
                          </p:cTn>
                        </p:par>
                        <p:par>
                          <p:cTn id="123" fill="hold">
                            <p:stCondLst>
                              <p:cond delay="7000"/>
                            </p:stCondLst>
                            <p:childTnLst>
                              <p:par>
                                <p:cTn id="124" presetID="7" presetClass="entr" presetSubtype="4" fill="hold" nodeType="afterEffect">
                                  <p:stCondLst>
                                    <p:cond delay="0"/>
                                  </p:stCondLst>
                                  <p:childTnLst>
                                    <p:set>
                                      <p:cBhvr>
                                        <p:cTn id="125" dur="1" fill="hold">
                                          <p:stCondLst>
                                            <p:cond delay="0"/>
                                          </p:stCondLst>
                                        </p:cTn>
                                        <p:tgtEl>
                                          <p:spTgt spid="30"/>
                                        </p:tgtEl>
                                        <p:attrNameLst>
                                          <p:attrName>style.visibility</p:attrName>
                                        </p:attrNameLst>
                                      </p:cBhvr>
                                      <p:to>
                                        <p:strVal val="visible"/>
                                      </p:to>
                                    </p:set>
                                    <p:anim calcmode="lin" valueType="num">
                                      <p:cBhvr additive="base">
                                        <p:cTn id="126" dur="1000" fill="hold"/>
                                        <p:tgtEl>
                                          <p:spTgt spid="30"/>
                                        </p:tgtEl>
                                        <p:attrNameLst>
                                          <p:attrName>ppt_x</p:attrName>
                                        </p:attrNameLst>
                                      </p:cBhvr>
                                      <p:tavLst>
                                        <p:tav tm="0">
                                          <p:val>
                                            <p:strVal val="#ppt_x"/>
                                          </p:val>
                                        </p:tav>
                                        <p:tav tm="100000">
                                          <p:val>
                                            <p:strVal val="#ppt_x"/>
                                          </p:val>
                                        </p:tav>
                                      </p:tavLst>
                                    </p:anim>
                                    <p:anim calcmode="lin" valueType="num">
                                      <p:cBhvr additive="base">
                                        <p:cTn id="127" dur="1000" fill="hold"/>
                                        <p:tgtEl>
                                          <p:spTgt spid="30"/>
                                        </p:tgtEl>
                                        <p:attrNameLst>
                                          <p:attrName>ppt_y</p:attrName>
                                        </p:attrNameLst>
                                      </p:cBhvr>
                                      <p:tavLst>
                                        <p:tav tm="0">
                                          <p:val>
                                            <p:strVal val="1+#ppt_h/2"/>
                                          </p:val>
                                        </p:tav>
                                        <p:tav tm="100000">
                                          <p:val>
                                            <p:strVal val="#ppt_y"/>
                                          </p:val>
                                        </p:tav>
                                      </p:tavLst>
                                    </p:anim>
                                  </p:childTnLst>
                                </p:cTn>
                              </p:par>
                              <p:par>
                                <p:cTn id="128" presetID="7" presetClass="entr" presetSubtype="4" fill="hold" nodeType="withEffect">
                                  <p:stCondLst>
                                    <p:cond delay="0"/>
                                  </p:stCondLst>
                                  <p:childTnLst>
                                    <p:set>
                                      <p:cBhvr>
                                        <p:cTn id="129" dur="1" fill="hold">
                                          <p:stCondLst>
                                            <p:cond delay="0"/>
                                          </p:stCondLst>
                                        </p:cTn>
                                        <p:tgtEl>
                                          <p:spTgt spid="31"/>
                                        </p:tgtEl>
                                        <p:attrNameLst>
                                          <p:attrName>style.visibility</p:attrName>
                                        </p:attrNameLst>
                                      </p:cBhvr>
                                      <p:to>
                                        <p:strVal val="visible"/>
                                      </p:to>
                                    </p:set>
                                    <p:anim calcmode="lin" valueType="num">
                                      <p:cBhvr additive="base">
                                        <p:cTn id="130" dur="1000" fill="hold"/>
                                        <p:tgtEl>
                                          <p:spTgt spid="31"/>
                                        </p:tgtEl>
                                        <p:attrNameLst>
                                          <p:attrName>ppt_x</p:attrName>
                                        </p:attrNameLst>
                                      </p:cBhvr>
                                      <p:tavLst>
                                        <p:tav tm="0">
                                          <p:val>
                                            <p:strVal val="#ppt_x"/>
                                          </p:val>
                                        </p:tav>
                                        <p:tav tm="100000">
                                          <p:val>
                                            <p:strVal val="#ppt_x"/>
                                          </p:val>
                                        </p:tav>
                                      </p:tavLst>
                                    </p:anim>
                                    <p:anim calcmode="lin" valueType="num">
                                      <p:cBhvr additive="base">
                                        <p:cTn id="131" dur="1000" fill="hold"/>
                                        <p:tgtEl>
                                          <p:spTgt spid="31"/>
                                        </p:tgtEl>
                                        <p:attrNameLst>
                                          <p:attrName>ppt_y</p:attrName>
                                        </p:attrNameLst>
                                      </p:cBhvr>
                                      <p:tavLst>
                                        <p:tav tm="0">
                                          <p:val>
                                            <p:strVal val="1+#ppt_h/2"/>
                                          </p:val>
                                        </p:tav>
                                        <p:tav tm="100000">
                                          <p:val>
                                            <p:strVal val="#ppt_y"/>
                                          </p:val>
                                        </p:tav>
                                      </p:tavLst>
                                    </p:anim>
                                  </p:childTnLst>
                                </p:cTn>
                              </p:par>
                              <p:par>
                                <p:cTn id="132" presetID="7" presetClass="entr" presetSubtype="4" fill="hold" nodeType="withEffect">
                                  <p:stCondLst>
                                    <p:cond delay="0"/>
                                  </p:stCondLst>
                                  <p:childTnLst>
                                    <p:set>
                                      <p:cBhvr>
                                        <p:cTn id="133" dur="1" fill="hold">
                                          <p:stCondLst>
                                            <p:cond delay="0"/>
                                          </p:stCondLst>
                                        </p:cTn>
                                        <p:tgtEl>
                                          <p:spTgt spid="14336"/>
                                        </p:tgtEl>
                                        <p:attrNameLst>
                                          <p:attrName>style.visibility</p:attrName>
                                        </p:attrNameLst>
                                      </p:cBhvr>
                                      <p:to>
                                        <p:strVal val="visible"/>
                                      </p:to>
                                    </p:set>
                                    <p:anim calcmode="lin" valueType="num">
                                      <p:cBhvr additive="base">
                                        <p:cTn id="134" dur="1000" fill="hold"/>
                                        <p:tgtEl>
                                          <p:spTgt spid="14336"/>
                                        </p:tgtEl>
                                        <p:attrNameLst>
                                          <p:attrName>ppt_x</p:attrName>
                                        </p:attrNameLst>
                                      </p:cBhvr>
                                      <p:tavLst>
                                        <p:tav tm="0">
                                          <p:val>
                                            <p:strVal val="#ppt_x"/>
                                          </p:val>
                                        </p:tav>
                                        <p:tav tm="100000">
                                          <p:val>
                                            <p:strVal val="#ppt_x"/>
                                          </p:val>
                                        </p:tav>
                                      </p:tavLst>
                                    </p:anim>
                                    <p:anim calcmode="lin" valueType="num">
                                      <p:cBhvr additive="base">
                                        <p:cTn id="135" dur="1000" fill="hold"/>
                                        <p:tgtEl>
                                          <p:spTgt spid="14336"/>
                                        </p:tgtEl>
                                        <p:attrNameLst>
                                          <p:attrName>ppt_y</p:attrName>
                                        </p:attrNameLst>
                                      </p:cBhvr>
                                      <p:tavLst>
                                        <p:tav tm="0">
                                          <p:val>
                                            <p:strVal val="1+#ppt_h/2"/>
                                          </p:val>
                                        </p:tav>
                                        <p:tav tm="100000">
                                          <p:val>
                                            <p:strVal val="#ppt_y"/>
                                          </p:val>
                                        </p:tav>
                                      </p:tavLst>
                                    </p:anim>
                                  </p:childTnLst>
                                </p:cTn>
                              </p:par>
                              <p:par>
                                <p:cTn id="136" presetID="7" presetClass="entr" presetSubtype="4" fill="hold" nodeType="withEffect">
                                  <p:stCondLst>
                                    <p:cond delay="0"/>
                                  </p:stCondLst>
                                  <p:childTnLst>
                                    <p:set>
                                      <p:cBhvr>
                                        <p:cTn id="137" dur="1" fill="hold">
                                          <p:stCondLst>
                                            <p:cond delay="0"/>
                                          </p:stCondLst>
                                        </p:cTn>
                                        <p:tgtEl>
                                          <p:spTgt spid="14337"/>
                                        </p:tgtEl>
                                        <p:attrNameLst>
                                          <p:attrName>style.visibility</p:attrName>
                                        </p:attrNameLst>
                                      </p:cBhvr>
                                      <p:to>
                                        <p:strVal val="visible"/>
                                      </p:to>
                                    </p:set>
                                    <p:anim calcmode="lin" valueType="num">
                                      <p:cBhvr additive="base">
                                        <p:cTn id="138" dur="1000" fill="hold"/>
                                        <p:tgtEl>
                                          <p:spTgt spid="14337"/>
                                        </p:tgtEl>
                                        <p:attrNameLst>
                                          <p:attrName>ppt_x</p:attrName>
                                        </p:attrNameLst>
                                      </p:cBhvr>
                                      <p:tavLst>
                                        <p:tav tm="0">
                                          <p:val>
                                            <p:strVal val="#ppt_x"/>
                                          </p:val>
                                        </p:tav>
                                        <p:tav tm="100000">
                                          <p:val>
                                            <p:strVal val="#ppt_x"/>
                                          </p:val>
                                        </p:tav>
                                      </p:tavLst>
                                    </p:anim>
                                    <p:anim calcmode="lin" valueType="num">
                                      <p:cBhvr additive="base">
                                        <p:cTn id="139" dur="1000" fill="hold"/>
                                        <p:tgtEl>
                                          <p:spTgt spid="14337"/>
                                        </p:tgtEl>
                                        <p:attrNameLst>
                                          <p:attrName>ppt_y</p:attrName>
                                        </p:attrNameLst>
                                      </p:cBhvr>
                                      <p:tavLst>
                                        <p:tav tm="0">
                                          <p:val>
                                            <p:strVal val="1+#ppt_h/2"/>
                                          </p:val>
                                        </p:tav>
                                        <p:tav tm="100000">
                                          <p:val>
                                            <p:strVal val="#ppt_y"/>
                                          </p:val>
                                        </p:tav>
                                      </p:tavLst>
                                    </p:anim>
                                  </p:childTnLst>
                                </p:cTn>
                              </p:par>
                            </p:childTnLst>
                          </p:cTn>
                        </p:par>
                        <p:par>
                          <p:cTn id="140" fill="hold">
                            <p:stCondLst>
                              <p:cond delay="8000"/>
                            </p:stCondLst>
                            <p:childTnLst>
                              <p:par>
                                <p:cTn id="141" presetID="7" presetClass="entr" presetSubtype="4" fill="hold" nodeType="afterEffect">
                                  <p:stCondLst>
                                    <p:cond delay="0"/>
                                  </p:stCondLst>
                                  <p:childTnLst>
                                    <p:set>
                                      <p:cBhvr>
                                        <p:cTn id="142" dur="1" fill="hold">
                                          <p:stCondLst>
                                            <p:cond delay="0"/>
                                          </p:stCondLst>
                                        </p:cTn>
                                        <p:tgtEl>
                                          <p:spTgt spid="14339"/>
                                        </p:tgtEl>
                                        <p:attrNameLst>
                                          <p:attrName>style.visibility</p:attrName>
                                        </p:attrNameLst>
                                      </p:cBhvr>
                                      <p:to>
                                        <p:strVal val="visible"/>
                                      </p:to>
                                    </p:set>
                                    <p:anim calcmode="lin" valueType="num">
                                      <p:cBhvr additive="base">
                                        <p:cTn id="143" dur="1000" fill="hold"/>
                                        <p:tgtEl>
                                          <p:spTgt spid="14339"/>
                                        </p:tgtEl>
                                        <p:attrNameLst>
                                          <p:attrName>ppt_x</p:attrName>
                                        </p:attrNameLst>
                                      </p:cBhvr>
                                      <p:tavLst>
                                        <p:tav tm="0">
                                          <p:val>
                                            <p:strVal val="#ppt_x"/>
                                          </p:val>
                                        </p:tav>
                                        <p:tav tm="100000">
                                          <p:val>
                                            <p:strVal val="#ppt_x"/>
                                          </p:val>
                                        </p:tav>
                                      </p:tavLst>
                                    </p:anim>
                                    <p:anim calcmode="lin" valueType="num">
                                      <p:cBhvr additive="base">
                                        <p:cTn id="144" dur="1000" fill="hold"/>
                                        <p:tgtEl>
                                          <p:spTgt spid="14339"/>
                                        </p:tgtEl>
                                        <p:attrNameLst>
                                          <p:attrName>ppt_y</p:attrName>
                                        </p:attrNameLst>
                                      </p:cBhvr>
                                      <p:tavLst>
                                        <p:tav tm="0">
                                          <p:val>
                                            <p:strVal val="1+#ppt_h/2"/>
                                          </p:val>
                                        </p:tav>
                                        <p:tav tm="100000">
                                          <p:val>
                                            <p:strVal val="#ppt_y"/>
                                          </p:val>
                                        </p:tav>
                                      </p:tavLst>
                                    </p:anim>
                                  </p:childTnLst>
                                </p:cTn>
                              </p:par>
                              <p:par>
                                <p:cTn id="145" presetID="7" presetClass="entr" presetSubtype="4" fill="hold" nodeType="withEffect">
                                  <p:stCondLst>
                                    <p:cond delay="0"/>
                                  </p:stCondLst>
                                  <p:childTnLst>
                                    <p:set>
                                      <p:cBhvr>
                                        <p:cTn id="146" dur="1" fill="hold">
                                          <p:stCondLst>
                                            <p:cond delay="0"/>
                                          </p:stCondLst>
                                        </p:cTn>
                                        <p:tgtEl>
                                          <p:spTgt spid="14341"/>
                                        </p:tgtEl>
                                        <p:attrNameLst>
                                          <p:attrName>style.visibility</p:attrName>
                                        </p:attrNameLst>
                                      </p:cBhvr>
                                      <p:to>
                                        <p:strVal val="visible"/>
                                      </p:to>
                                    </p:set>
                                    <p:anim calcmode="lin" valueType="num">
                                      <p:cBhvr additive="base">
                                        <p:cTn id="147" dur="1000" fill="hold"/>
                                        <p:tgtEl>
                                          <p:spTgt spid="14341"/>
                                        </p:tgtEl>
                                        <p:attrNameLst>
                                          <p:attrName>ppt_x</p:attrName>
                                        </p:attrNameLst>
                                      </p:cBhvr>
                                      <p:tavLst>
                                        <p:tav tm="0">
                                          <p:val>
                                            <p:strVal val="#ppt_x"/>
                                          </p:val>
                                        </p:tav>
                                        <p:tav tm="100000">
                                          <p:val>
                                            <p:strVal val="#ppt_x"/>
                                          </p:val>
                                        </p:tav>
                                      </p:tavLst>
                                    </p:anim>
                                    <p:anim calcmode="lin" valueType="num">
                                      <p:cBhvr additive="base">
                                        <p:cTn id="148" dur="1000" fill="hold"/>
                                        <p:tgtEl>
                                          <p:spTgt spid="14341"/>
                                        </p:tgtEl>
                                        <p:attrNameLst>
                                          <p:attrName>ppt_y</p:attrName>
                                        </p:attrNameLst>
                                      </p:cBhvr>
                                      <p:tavLst>
                                        <p:tav tm="0">
                                          <p:val>
                                            <p:strVal val="1+#ppt_h/2"/>
                                          </p:val>
                                        </p:tav>
                                        <p:tav tm="100000">
                                          <p:val>
                                            <p:strVal val="#ppt_y"/>
                                          </p:val>
                                        </p:tav>
                                      </p:tavLst>
                                    </p:anim>
                                  </p:childTnLst>
                                </p:cTn>
                              </p:par>
                              <p:par>
                                <p:cTn id="149" presetID="7" presetClass="entr" presetSubtype="4" fill="hold" nodeType="withEffect">
                                  <p:stCondLst>
                                    <p:cond delay="0"/>
                                  </p:stCondLst>
                                  <p:childTnLst>
                                    <p:set>
                                      <p:cBhvr>
                                        <p:cTn id="150" dur="1" fill="hold">
                                          <p:stCondLst>
                                            <p:cond delay="0"/>
                                          </p:stCondLst>
                                        </p:cTn>
                                        <p:tgtEl>
                                          <p:spTgt spid="14342"/>
                                        </p:tgtEl>
                                        <p:attrNameLst>
                                          <p:attrName>style.visibility</p:attrName>
                                        </p:attrNameLst>
                                      </p:cBhvr>
                                      <p:to>
                                        <p:strVal val="visible"/>
                                      </p:to>
                                    </p:set>
                                    <p:anim calcmode="lin" valueType="num">
                                      <p:cBhvr additive="base">
                                        <p:cTn id="151" dur="1000" fill="hold"/>
                                        <p:tgtEl>
                                          <p:spTgt spid="14342"/>
                                        </p:tgtEl>
                                        <p:attrNameLst>
                                          <p:attrName>ppt_x</p:attrName>
                                        </p:attrNameLst>
                                      </p:cBhvr>
                                      <p:tavLst>
                                        <p:tav tm="0">
                                          <p:val>
                                            <p:strVal val="#ppt_x"/>
                                          </p:val>
                                        </p:tav>
                                        <p:tav tm="100000">
                                          <p:val>
                                            <p:strVal val="#ppt_x"/>
                                          </p:val>
                                        </p:tav>
                                      </p:tavLst>
                                    </p:anim>
                                    <p:anim calcmode="lin" valueType="num">
                                      <p:cBhvr additive="base">
                                        <p:cTn id="152" dur="1000" fill="hold"/>
                                        <p:tgtEl>
                                          <p:spTgt spid="14342"/>
                                        </p:tgtEl>
                                        <p:attrNameLst>
                                          <p:attrName>ppt_y</p:attrName>
                                        </p:attrNameLst>
                                      </p:cBhvr>
                                      <p:tavLst>
                                        <p:tav tm="0">
                                          <p:val>
                                            <p:strVal val="1+#ppt_h/2"/>
                                          </p:val>
                                        </p:tav>
                                        <p:tav tm="100000">
                                          <p:val>
                                            <p:strVal val="#ppt_y"/>
                                          </p:val>
                                        </p:tav>
                                      </p:tavLst>
                                    </p:anim>
                                  </p:childTnLst>
                                </p:cTn>
                              </p:par>
                              <p:par>
                                <p:cTn id="153" presetID="7" presetClass="entr" presetSubtype="4" fill="hold" nodeType="withEffect">
                                  <p:stCondLst>
                                    <p:cond delay="0"/>
                                  </p:stCondLst>
                                  <p:childTnLst>
                                    <p:set>
                                      <p:cBhvr>
                                        <p:cTn id="154" dur="1" fill="hold">
                                          <p:stCondLst>
                                            <p:cond delay="0"/>
                                          </p:stCondLst>
                                        </p:cTn>
                                        <p:tgtEl>
                                          <p:spTgt spid="14343"/>
                                        </p:tgtEl>
                                        <p:attrNameLst>
                                          <p:attrName>style.visibility</p:attrName>
                                        </p:attrNameLst>
                                      </p:cBhvr>
                                      <p:to>
                                        <p:strVal val="visible"/>
                                      </p:to>
                                    </p:set>
                                    <p:anim calcmode="lin" valueType="num">
                                      <p:cBhvr additive="base">
                                        <p:cTn id="155" dur="1000" fill="hold"/>
                                        <p:tgtEl>
                                          <p:spTgt spid="14343"/>
                                        </p:tgtEl>
                                        <p:attrNameLst>
                                          <p:attrName>ppt_x</p:attrName>
                                        </p:attrNameLst>
                                      </p:cBhvr>
                                      <p:tavLst>
                                        <p:tav tm="0">
                                          <p:val>
                                            <p:strVal val="#ppt_x"/>
                                          </p:val>
                                        </p:tav>
                                        <p:tav tm="100000">
                                          <p:val>
                                            <p:strVal val="#ppt_x"/>
                                          </p:val>
                                        </p:tav>
                                      </p:tavLst>
                                    </p:anim>
                                    <p:anim calcmode="lin" valueType="num">
                                      <p:cBhvr additive="base">
                                        <p:cTn id="156" dur="1000" fill="hold"/>
                                        <p:tgtEl>
                                          <p:spTgt spid="14343"/>
                                        </p:tgtEl>
                                        <p:attrNameLst>
                                          <p:attrName>ppt_y</p:attrName>
                                        </p:attrNameLst>
                                      </p:cBhvr>
                                      <p:tavLst>
                                        <p:tav tm="0">
                                          <p:val>
                                            <p:strVal val="1+#ppt_h/2"/>
                                          </p:val>
                                        </p:tav>
                                        <p:tav tm="100000">
                                          <p:val>
                                            <p:strVal val="#ppt_y"/>
                                          </p:val>
                                        </p:tav>
                                      </p:tavLst>
                                    </p:anim>
                                  </p:childTnLst>
                                </p:cTn>
                              </p:par>
                            </p:childTnLst>
                          </p:cTn>
                        </p:par>
                        <p:par>
                          <p:cTn id="157" fill="hold">
                            <p:stCondLst>
                              <p:cond delay="9000"/>
                            </p:stCondLst>
                            <p:childTnLst>
                              <p:par>
                                <p:cTn id="158" presetID="7" presetClass="entr" presetSubtype="4" fill="hold" nodeType="afterEffect">
                                  <p:stCondLst>
                                    <p:cond delay="0"/>
                                  </p:stCondLst>
                                  <p:childTnLst>
                                    <p:set>
                                      <p:cBhvr>
                                        <p:cTn id="159" dur="1" fill="hold">
                                          <p:stCondLst>
                                            <p:cond delay="0"/>
                                          </p:stCondLst>
                                        </p:cTn>
                                        <p:tgtEl>
                                          <p:spTgt spid="14344"/>
                                        </p:tgtEl>
                                        <p:attrNameLst>
                                          <p:attrName>style.visibility</p:attrName>
                                        </p:attrNameLst>
                                      </p:cBhvr>
                                      <p:to>
                                        <p:strVal val="visible"/>
                                      </p:to>
                                    </p:set>
                                    <p:anim calcmode="lin" valueType="num">
                                      <p:cBhvr additive="base">
                                        <p:cTn id="160" dur="1000" fill="hold"/>
                                        <p:tgtEl>
                                          <p:spTgt spid="14344"/>
                                        </p:tgtEl>
                                        <p:attrNameLst>
                                          <p:attrName>ppt_x</p:attrName>
                                        </p:attrNameLst>
                                      </p:cBhvr>
                                      <p:tavLst>
                                        <p:tav tm="0">
                                          <p:val>
                                            <p:strVal val="#ppt_x"/>
                                          </p:val>
                                        </p:tav>
                                        <p:tav tm="100000">
                                          <p:val>
                                            <p:strVal val="#ppt_x"/>
                                          </p:val>
                                        </p:tav>
                                      </p:tavLst>
                                    </p:anim>
                                    <p:anim calcmode="lin" valueType="num">
                                      <p:cBhvr additive="base">
                                        <p:cTn id="161" dur="1000" fill="hold"/>
                                        <p:tgtEl>
                                          <p:spTgt spid="14344"/>
                                        </p:tgtEl>
                                        <p:attrNameLst>
                                          <p:attrName>ppt_y</p:attrName>
                                        </p:attrNameLst>
                                      </p:cBhvr>
                                      <p:tavLst>
                                        <p:tav tm="0">
                                          <p:val>
                                            <p:strVal val="1+#ppt_h/2"/>
                                          </p:val>
                                        </p:tav>
                                        <p:tav tm="100000">
                                          <p:val>
                                            <p:strVal val="#ppt_y"/>
                                          </p:val>
                                        </p:tav>
                                      </p:tavLst>
                                    </p:anim>
                                  </p:childTnLst>
                                </p:cTn>
                              </p:par>
                              <p:par>
                                <p:cTn id="162" presetID="7" presetClass="entr" presetSubtype="4" fill="hold" nodeType="withEffect">
                                  <p:stCondLst>
                                    <p:cond delay="0"/>
                                  </p:stCondLst>
                                  <p:childTnLst>
                                    <p:set>
                                      <p:cBhvr>
                                        <p:cTn id="163" dur="1" fill="hold">
                                          <p:stCondLst>
                                            <p:cond delay="0"/>
                                          </p:stCondLst>
                                        </p:cTn>
                                        <p:tgtEl>
                                          <p:spTgt spid="14345"/>
                                        </p:tgtEl>
                                        <p:attrNameLst>
                                          <p:attrName>style.visibility</p:attrName>
                                        </p:attrNameLst>
                                      </p:cBhvr>
                                      <p:to>
                                        <p:strVal val="visible"/>
                                      </p:to>
                                    </p:set>
                                    <p:anim calcmode="lin" valueType="num">
                                      <p:cBhvr additive="base">
                                        <p:cTn id="164" dur="1000" fill="hold"/>
                                        <p:tgtEl>
                                          <p:spTgt spid="14345"/>
                                        </p:tgtEl>
                                        <p:attrNameLst>
                                          <p:attrName>ppt_x</p:attrName>
                                        </p:attrNameLst>
                                      </p:cBhvr>
                                      <p:tavLst>
                                        <p:tav tm="0">
                                          <p:val>
                                            <p:strVal val="#ppt_x"/>
                                          </p:val>
                                        </p:tav>
                                        <p:tav tm="100000">
                                          <p:val>
                                            <p:strVal val="#ppt_x"/>
                                          </p:val>
                                        </p:tav>
                                      </p:tavLst>
                                    </p:anim>
                                    <p:anim calcmode="lin" valueType="num">
                                      <p:cBhvr additive="base">
                                        <p:cTn id="165" dur="1000" fill="hold"/>
                                        <p:tgtEl>
                                          <p:spTgt spid="14345"/>
                                        </p:tgtEl>
                                        <p:attrNameLst>
                                          <p:attrName>ppt_y</p:attrName>
                                        </p:attrNameLst>
                                      </p:cBhvr>
                                      <p:tavLst>
                                        <p:tav tm="0">
                                          <p:val>
                                            <p:strVal val="1+#ppt_h/2"/>
                                          </p:val>
                                        </p:tav>
                                        <p:tav tm="100000">
                                          <p:val>
                                            <p:strVal val="#ppt_y"/>
                                          </p:val>
                                        </p:tav>
                                      </p:tavLst>
                                    </p:anim>
                                  </p:childTnLst>
                                </p:cTn>
                              </p:par>
                              <p:par>
                                <p:cTn id="166" presetID="7" presetClass="entr" presetSubtype="4" fill="hold" nodeType="withEffect">
                                  <p:stCondLst>
                                    <p:cond delay="0"/>
                                  </p:stCondLst>
                                  <p:childTnLst>
                                    <p:set>
                                      <p:cBhvr>
                                        <p:cTn id="167" dur="1" fill="hold">
                                          <p:stCondLst>
                                            <p:cond delay="0"/>
                                          </p:stCondLst>
                                        </p:cTn>
                                        <p:tgtEl>
                                          <p:spTgt spid="14346"/>
                                        </p:tgtEl>
                                        <p:attrNameLst>
                                          <p:attrName>style.visibility</p:attrName>
                                        </p:attrNameLst>
                                      </p:cBhvr>
                                      <p:to>
                                        <p:strVal val="visible"/>
                                      </p:to>
                                    </p:set>
                                    <p:anim calcmode="lin" valueType="num">
                                      <p:cBhvr additive="base">
                                        <p:cTn id="168" dur="1000" fill="hold"/>
                                        <p:tgtEl>
                                          <p:spTgt spid="14346"/>
                                        </p:tgtEl>
                                        <p:attrNameLst>
                                          <p:attrName>ppt_x</p:attrName>
                                        </p:attrNameLst>
                                      </p:cBhvr>
                                      <p:tavLst>
                                        <p:tav tm="0">
                                          <p:val>
                                            <p:strVal val="#ppt_x"/>
                                          </p:val>
                                        </p:tav>
                                        <p:tav tm="100000">
                                          <p:val>
                                            <p:strVal val="#ppt_x"/>
                                          </p:val>
                                        </p:tav>
                                      </p:tavLst>
                                    </p:anim>
                                    <p:anim calcmode="lin" valueType="num">
                                      <p:cBhvr additive="base">
                                        <p:cTn id="169" dur="1000" fill="hold"/>
                                        <p:tgtEl>
                                          <p:spTgt spid="14346"/>
                                        </p:tgtEl>
                                        <p:attrNameLst>
                                          <p:attrName>ppt_y</p:attrName>
                                        </p:attrNameLst>
                                      </p:cBhvr>
                                      <p:tavLst>
                                        <p:tav tm="0">
                                          <p:val>
                                            <p:strVal val="1+#ppt_h/2"/>
                                          </p:val>
                                        </p:tav>
                                        <p:tav tm="100000">
                                          <p:val>
                                            <p:strVal val="#ppt_y"/>
                                          </p:val>
                                        </p:tav>
                                      </p:tavLst>
                                    </p:anim>
                                  </p:childTnLst>
                                </p:cTn>
                              </p:par>
                              <p:par>
                                <p:cTn id="170" presetID="7" presetClass="entr" presetSubtype="4" fill="hold" nodeType="withEffect">
                                  <p:stCondLst>
                                    <p:cond delay="0"/>
                                  </p:stCondLst>
                                  <p:childTnLst>
                                    <p:set>
                                      <p:cBhvr>
                                        <p:cTn id="171" dur="1" fill="hold">
                                          <p:stCondLst>
                                            <p:cond delay="0"/>
                                          </p:stCondLst>
                                        </p:cTn>
                                        <p:tgtEl>
                                          <p:spTgt spid="14347"/>
                                        </p:tgtEl>
                                        <p:attrNameLst>
                                          <p:attrName>style.visibility</p:attrName>
                                        </p:attrNameLst>
                                      </p:cBhvr>
                                      <p:to>
                                        <p:strVal val="visible"/>
                                      </p:to>
                                    </p:set>
                                    <p:anim calcmode="lin" valueType="num">
                                      <p:cBhvr additive="base">
                                        <p:cTn id="172" dur="1000" fill="hold"/>
                                        <p:tgtEl>
                                          <p:spTgt spid="14347"/>
                                        </p:tgtEl>
                                        <p:attrNameLst>
                                          <p:attrName>ppt_x</p:attrName>
                                        </p:attrNameLst>
                                      </p:cBhvr>
                                      <p:tavLst>
                                        <p:tav tm="0">
                                          <p:val>
                                            <p:strVal val="#ppt_x"/>
                                          </p:val>
                                        </p:tav>
                                        <p:tav tm="100000">
                                          <p:val>
                                            <p:strVal val="#ppt_x"/>
                                          </p:val>
                                        </p:tav>
                                      </p:tavLst>
                                    </p:anim>
                                    <p:anim calcmode="lin" valueType="num">
                                      <p:cBhvr additive="base">
                                        <p:cTn id="173" dur="1000" fill="hold"/>
                                        <p:tgtEl>
                                          <p:spTgt spid="14347"/>
                                        </p:tgtEl>
                                        <p:attrNameLst>
                                          <p:attrName>ppt_y</p:attrName>
                                        </p:attrNameLst>
                                      </p:cBhvr>
                                      <p:tavLst>
                                        <p:tav tm="0">
                                          <p:val>
                                            <p:strVal val="1+#ppt_h/2"/>
                                          </p:val>
                                        </p:tav>
                                        <p:tav tm="100000">
                                          <p:val>
                                            <p:strVal val="#ppt_y"/>
                                          </p:val>
                                        </p:tav>
                                      </p:tavLst>
                                    </p:anim>
                                  </p:childTnLst>
                                </p:cTn>
                              </p:par>
                            </p:childTnLst>
                          </p:cTn>
                        </p:par>
                        <p:par>
                          <p:cTn id="174" fill="hold">
                            <p:stCondLst>
                              <p:cond delay="10000"/>
                            </p:stCondLst>
                            <p:childTnLst>
                              <p:par>
                                <p:cTn id="175" presetID="7" presetClass="entr" presetSubtype="4" fill="hold" nodeType="afterEffect">
                                  <p:stCondLst>
                                    <p:cond delay="0"/>
                                  </p:stCondLst>
                                  <p:childTnLst>
                                    <p:set>
                                      <p:cBhvr>
                                        <p:cTn id="176" dur="1" fill="hold">
                                          <p:stCondLst>
                                            <p:cond delay="0"/>
                                          </p:stCondLst>
                                        </p:cTn>
                                        <p:tgtEl>
                                          <p:spTgt spid="14348"/>
                                        </p:tgtEl>
                                        <p:attrNameLst>
                                          <p:attrName>style.visibility</p:attrName>
                                        </p:attrNameLst>
                                      </p:cBhvr>
                                      <p:to>
                                        <p:strVal val="visible"/>
                                      </p:to>
                                    </p:set>
                                    <p:anim calcmode="lin" valueType="num">
                                      <p:cBhvr additive="base">
                                        <p:cTn id="177" dur="1000" fill="hold"/>
                                        <p:tgtEl>
                                          <p:spTgt spid="14348"/>
                                        </p:tgtEl>
                                        <p:attrNameLst>
                                          <p:attrName>ppt_x</p:attrName>
                                        </p:attrNameLst>
                                      </p:cBhvr>
                                      <p:tavLst>
                                        <p:tav tm="0">
                                          <p:val>
                                            <p:strVal val="#ppt_x"/>
                                          </p:val>
                                        </p:tav>
                                        <p:tav tm="100000">
                                          <p:val>
                                            <p:strVal val="#ppt_x"/>
                                          </p:val>
                                        </p:tav>
                                      </p:tavLst>
                                    </p:anim>
                                    <p:anim calcmode="lin" valueType="num">
                                      <p:cBhvr additive="base">
                                        <p:cTn id="178" dur="1000" fill="hold"/>
                                        <p:tgtEl>
                                          <p:spTgt spid="14348"/>
                                        </p:tgtEl>
                                        <p:attrNameLst>
                                          <p:attrName>ppt_y</p:attrName>
                                        </p:attrNameLst>
                                      </p:cBhvr>
                                      <p:tavLst>
                                        <p:tav tm="0">
                                          <p:val>
                                            <p:strVal val="1+#ppt_h/2"/>
                                          </p:val>
                                        </p:tav>
                                        <p:tav tm="100000">
                                          <p:val>
                                            <p:strVal val="#ppt_y"/>
                                          </p:val>
                                        </p:tav>
                                      </p:tavLst>
                                    </p:anim>
                                  </p:childTnLst>
                                </p:cTn>
                              </p:par>
                              <p:par>
                                <p:cTn id="179" presetID="7" presetClass="entr" presetSubtype="4" fill="hold" nodeType="withEffect">
                                  <p:stCondLst>
                                    <p:cond delay="0"/>
                                  </p:stCondLst>
                                  <p:childTnLst>
                                    <p:set>
                                      <p:cBhvr>
                                        <p:cTn id="180" dur="1" fill="hold">
                                          <p:stCondLst>
                                            <p:cond delay="0"/>
                                          </p:stCondLst>
                                        </p:cTn>
                                        <p:tgtEl>
                                          <p:spTgt spid="14349"/>
                                        </p:tgtEl>
                                        <p:attrNameLst>
                                          <p:attrName>style.visibility</p:attrName>
                                        </p:attrNameLst>
                                      </p:cBhvr>
                                      <p:to>
                                        <p:strVal val="visible"/>
                                      </p:to>
                                    </p:set>
                                    <p:anim calcmode="lin" valueType="num">
                                      <p:cBhvr additive="base">
                                        <p:cTn id="181" dur="1000" fill="hold"/>
                                        <p:tgtEl>
                                          <p:spTgt spid="14349"/>
                                        </p:tgtEl>
                                        <p:attrNameLst>
                                          <p:attrName>ppt_x</p:attrName>
                                        </p:attrNameLst>
                                      </p:cBhvr>
                                      <p:tavLst>
                                        <p:tav tm="0">
                                          <p:val>
                                            <p:strVal val="#ppt_x"/>
                                          </p:val>
                                        </p:tav>
                                        <p:tav tm="100000">
                                          <p:val>
                                            <p:strVal val="#ppt_x"/>
                                          </p:val>
                                        </p:tav>
                                      </p:tavLst>
                                    </p:anim>
                                    <p:anim calcmode="lin" valueType="num">
                                      <p:cBhvr additive="base">
                                        <p:cTn id="182" dur="1000" fill="hold"/>
                                        <p:tgtEl>
                                          <p:spTgt spid="14349"/>
                                        </p:tgtEl>
                                        <p:attrNameLst>
                                          <p:attrName>ppt_y</p:attrName>
                                        </p:attrNameLst>
                                      </p:cBhvr>
                                      <p:tavLst>
                                        <p:tav tm="0">
                                          <p:val>
                                            <p:strVal val="1+#ppt_h/2"/>
                                          </p:val>
                                        </p:tav>
                                        <p:tav tm="100000">
                                          <p:val>
                                            <p:strVal val="#ppt_y"/>
                                          </p:val>
                                        </p:tav>
                                      </p:tavLst>
                                    </p:anim>
                                  </p:childTnLst>
                                </p:cTn>
                              </p:par>
                              <p:par>
                                <p:cTn id="183" presetID="7" presetClass="entr" presetSubtype="4" fill="hold" nodeType="withEffect">
                                  <p:stCondLst>
                                    <p:cond delay="0"/>
                                  </p:stCondLst>
                                  <p:childTnLst>
                                    <p:set>
                                      <p:cBhvr>
                                        <p:cTn id="184" dur="1" fill="hold">
                                          <p:stCondLst>
                                            <p:cond delay="0"/>
                                          </p:stCondLst>
                                        </p:cTn>
                                        <p:tgtEl>
                                          <p:spTgt spid="14350"/>
                                        </p:tgtEl>
                                        <p:attrNameLst>
                                          <p:attrName>style.visibility</p:attrName>
                                        </p:attrNameLst>
                                      </p:cBhvr>
                                      <p:to>
                                        <p:strVal val="visible"/>
                                      </p:to>
                                    </p:set>
                                    <p:anim calcmode="lin" valueType="num">
                                      <p:cBhvr additive="base">
                                        <p:cTn id="185" dur="1000" fill="hold"/>
                                        <p:tgtEl>
                                          <p:spTgt spid="14350"/>
                                        </p:tgtEl>
                                        <p:attrNameLst>
                                          <p:attrName>ppt_x</p:attrName>
                                        </p:attrNameLst>
                                      </p:cBhvr>
                                      <p:tavLst>
                                        <p:tav tm="0">
                                          <p:val>
                                            <p:strVal val="#ppt_x"/>
                                          </p:val>
                                        </p:tav>
                                        <p:tav tm="100000">
                                          <p:val>
                                            <p:strVal val="#ppt_x"/>
                                          </p:val>
                                        </p:tav>
                                      </p:tavLst>
                                    </p:anim>
                                    <p:anim calcmode="lin" valueType="num">
                                      <p:cBhvr additive="base">
                                        <p:cTn id="186" dur="1000" fill="hold"/>
                                        <p:tgtEl>
                                          <p:spTgt spid="14350"/>
                                        </p:tgtEl>
                                        <p:attrNameLst>
                                          <p:attrName>ppt_y</p:attrName>
                                        </p:attrNameLst>
                                      </p:cBhvr>
                                      <p:tavLst>
                                        <p:tav tm="0">
                                          <p:val>
                                            <p:strVal val="1+#ppt_h/2"/>
                                          </p:val>
                                        </p:tav>
                                        <p:tav tm="100000">
                                          <p:val>
                                            <p:strVal val="#ppt_y"/>
                                          </p:val>
                                        </p:tav>
                                      </p:tavLst>
                                    </p:anim>
                                  </p:childTnLst>
                                </p:cTn>
                              </p:par>
                              <p:par>
                                <p:cTn id="187" presetID="7" presetClass="entr" presetSubtype="4" fill="hold" nodeType="withEffect">
                                  <p:stCondLst>
                                    <p:cond delay="0"/>
                                  </p:stCondLst>
                                  <p:childTnLst>
                                    <p:set>
                                      <p:cBhvr>
                                        <p:cTn id="188" dur="1" fill="hold">
                                          <p:stCondLst>
                                            <p:cond delay="0"/>
                                          </p:stCondLst>
                                        </p:cTn>
                                        <p:tgtEl>
                                          <p:spTgt spid="14351"/>
                                        </p:tgtEl>
                                        <p:attrNameLst>
                                          <p:attrName>style.visibility</p:attrName>
                                        </p:attrNameLst>
                                      </p:cBhvr>
                                      <p:to>
                                        <p:strVal val="visible"/>
                                      </p:to>
                                    </p:set>
                                    <p:anim calcmode="lin" valueType="num">
                                      <p:cBhvr additive="base">
                                        <p:cTn id="189" dur="1000" fill="hold"/>
                                        <p:tgtEl>
                                          <p:spTgt spid="14351"/>
                                        </p:tgtEl>
                                        <p:attrNameLst>
                                          <p:attrName>ppt_x</p:attrName>
                                        </p:attrNameLst>
                                      </p:cBhvr>
                                      <p:tavLst>
                                        <p:tav tm="0">
                                          <p:val>
                                            <p:strVal val="#ppt_x"/>
                                          </p:val>
                                        </p:tav>
                                        <p:tav tm="100000">
                                          <p:val>
                                            <p:strVal val="#ppt_x"/>
                                          </p:val>
                                        </p:tav>
                                      </p:tavLst>
                                    </p:anim>
                                    <p:anim calcmode="lin" valueType="num">
                                      <p:cBhvr additive="base">
                                        <p:cTn id="190" dur="1000" fill="hold"/>
                                        <p:tgtEl>
                                          <p:spTgt spid="14351"/>
                                        </p:tgtEl>
                                        <p:attrNameLst>
                                          <p:attrName>ppt_y</p:attrName>
                                        </p:attrNameLst>
                                      </p:cBhvr>
                                      <p:tavLst>
                                        <p:tav tm="0">
                                          <p:val>
                                            <p:strVal val="1+#ppt_h/2"/>
                                          </p:val>
                                        </p:tav>
                                        <p:tav tm="100000">
                                          <p:val>
                                            <p:strVal val="#ppt_y"/>
                                          </p:val>
                                        </p:tav>
                                      </p:tavLst>
                                    </p:anim>
                                  </p:childTnLst>
                                </p:cTn>
                              </p:par>
                            </p:childTnLst>
                          </p:cTn>
                        </p:par>
                        <p:par>
                          <p:cTn id="191" fill="hold">
                            <p:stCondLst>
                              <p:cond delay="11000"/>
                            </p:stCondLst>
                            <p:childTnLst>
                              <p:par>
                                <p:cTn id="192" presetID="7" presetClass="entr" presetSubtype="4" fill="hold" nodeType="afterEffect">
                                  <p:stCondLst>
                                    <p:cond delay="0"/>
                                  </p:stCondLst>
                                  <p:childTnLst>
                                    <p:set>
                                      <p:cBhvr>
                                        <p:cTn id="193" dur="1" fill="hold">
                                          <p:stCondLst>
                                            <p:cond delay="0"/>
                                          </p:stCondLst>
                                        </p:cTn>
                                        <p:tgtEl>
                                          <p:spTgt spid="14352"/>
                                        </p:tgtEl>
                                        <p:attrNameLst>
                                          <p:attrName>style.visibility</p:attrName>
                                        </p:attrNameLst>
                                      </p:cBhvr>
                                      <p:to>
                                        <p:strVal val="visible"/>
                                      </p:to>
                                    </p:set>
                                    <p:anim calcmode="lin" valueType="num">
                                      <p:cBhvr additive="base">
                                        <p:cTn id="194" dur="1000" fill="hold"/>
                                        <p:tgtEl>
                                          <p:spTgt spid="14352"/>
                                        </p:tgtEl>
                                        <p:attrNameLst>
                                          <p:attrName>ppt_x</p:attrName>
                                        </p:attrNameLst>
                                      </p:cBhvr>
                                      <p:tavLst>
                                        <p:tav tm="0">
                                          <p:val>
                                            <p:strVal val="#ppt_x"/>
                                          </p:val>
                                        </p:tav>
                                        <p:tav tm="100000">
                                          <p:val>
                                            <p:strVal val="#ppt_x"/>
                                          </p:val>
                                        </p:tav>
                                      </p:tavLst>
                                    </p:anim>
                                    <p:anim calcmode="lin" valueType="num">
                                      <p:cBhvr additive="base">
                                        <p:cTn id="195" dur="1000" fill="hold"/>
                                        <p:tgtEl>
                                          <p:spTgt spid="14352"/>
                                        </p:tgtEl>
                                        <p:attrNameLst>
                                          <p:attrName>ppt_y</p:attrName>
                                        </p:attrNameLst>
                                      </p:cBhvr>
                                      <p:tavLst>
                                        <p:tav tm="0">
                                          <p:val>
                                            <p:strVal val="1+#ppt_h/2"/>
                                          </p:val>
                                        </p:tav>
                                        <p:tav tm="100000">
                                          <p:val>
                                            <p:strVal val="#ppt_y"/>
                                          </p:val>
                                        </p:tav>
                                      </p:tavLst>
                                    </p:anim>
                                  </p:childTnLst>
                                </p:cTn>
                              </p:par>
                              <p:par>
                                <p:cTn id="196" presetID="7" presetClass="entr" presetSubtype="4" fill="hold" nodeType="withEffect">
                                  <p:stCondLst>
                                    <p:cond delay="0"/>
                                  </p:stCondLst>
                                  <p:childTnLst>
                                    <p:set>
                                      <p:cBhvr>
                                        <p:cTn id="197" dur="1" fill="hold">
                                          <p:stCondLst>
                                            <p:cond delay="0"/>
                                          </p:stCondLst>
                                        </p:cTn>
                                        <p:tgtEl>
                                          <p:spTgt spid="14353"/>
                                        </p:tgtEl>
                                        <p:attrNameLst>
                                          <p:attrName>style.visibility</p:attrName>
                                        </p:attrNameLst>
                                      </p:cBhvr>
                                      <p:to>
                                        <p:strVal val="visible"/>
                                      </p:to>
                                    </p:set>
                                    <p:anim calcmode="lin" valueType="num">
                                      <p:cBhvr additive="base">
                                        <p:cTn id="198" dur="1000" fill="hold"/>
                                        <p:tgtEl>
                                          <p:spTgt spid="14353"/>
                                        </p:tgtEl>
                                        <p:attrNameLst>
                                          <p:attrName>ppt_x</p:attrName>
                                        </p:attrNameLst>
                                      </p:cBhvr>
                                      <p:tavLst>
                                        <p:tav tm="0">
                                          <p:val>
                                            <p:strVal val="#ppt_x"/>
                                          </p:val>
                                        </p:tav>
                                        <p:tav tm="100000">
                                          <p:val>
                                            <p:strVal val="#ppt_x"/>
                                          </p:val>
                                        </p:tav>
                                      </p:tavLst>
                                    </p:anim>
                                    <p:anim calcmode="lin" valueType="num">
                                      <p:cBhvr additive="base">
                                        <p:cTn id="199" dur="1000" fill="hold"/>
                                        <p:tgtEl>
                                          <p:spTgt spid="14353"/>
                                        </p:tgtEl>
                                        <p:attrNameLst>
                                          <p:attrName>ppt_y</p:attrName>
                                        </p:attrNameLst>
                                      </p:cBhvr>
                                      <p:tavLst>
                                        <p:tav tm="0">
                                          <p:val>
                                            <p:strVal val="1+#ppt_h/2"/>
                                          </p:val>
                                        </p:tav>
                                        <p:tav tm="100000">
                                          <p:val>
                                            <p:strVal val="#ppt_y"/>
                                          </p:val>
                                        </p:tav>
                                      </p:tavLst>
                                    </p:anim>
                                  </p:childTnLst>
                                </p:cTn>
                              </p:par>
                              <p:par>
                                <p:cTn id="200" presetID="7" presetClass="entr" presetSubtype="4" fill="hold" nodeType="withEffect">
                                  <p:stCondLst>
                                    <p:cond delay="0"/>
                                  </p:stCondLst>
                                  <p:childTnLst>
                                    <p:set>
                                      <p:cBhvr>
                                        <p:cTn id="201" dur="1" fill="hold">
                                          <p:stCondLst>
                                            <p:cond delay="0"/>
                                          </p:stCondLst>
                                        </p:cTn>
                                        <p:tgtEl>
                                          <p:spTgt spid="14354"/>
                                        </p:tgtEl>
                                        <p:attrNameLst>
                                          <p:attrName>style.visibility</p:attrName>
                                        </p:attrNameLst>
                                      </p:cBhvr>
                                      <p:to>
                                        <p:strVal val="visible"/>
                                      </p:to>
                                    </p:set>
                                    <p:anim calcmode="lin" valueType="num">
                                      <p:cBhvr additive="base">
                                        <p:cTn id="202" dur="1000" fill="hold"/>
                                        <p:tgtEl>
                                          <p:spTgt spid="14354"/>
                                        </p:tgtEl>
                                        <p:attrNameLst>
                                          <p:attrName>ppt_x</p:attrName>
                                        </p:attrNameLst>
                                      </p:cBhvr>
                                      <p:tavLst>
                                        <p:tav tm="0">
                                          <p:val>
                                            <p:strVal val="#ppt_x"/>
                                          </p:val>
                                        </p:tav>
                                        <p:tav tm="100000">
                                          <p:val>
                                            <p:strVal val="#ppt_x"/>
                                          </p:val>
                                        </p:tav>
                                      </p:tavLst>
                                    </p:anim>
                                    <p:anim calcmode="lin" valueType="num">
                                      <p:cBhvr additive="base">
                                        <p:cTn id="203" dur="1000" fill="hold"/>
                                        <p:tgtEl>
                                          <p:spTgt spid="14354"/>
                                        </p:tgtEl>
                                        <p:attrNameLst>
                                          <p:attrName>ppt_y</p:attrName>
                                        </p:attrNameLst>
                                      </p:cBhvr>
                                      <p:tavLst>
                                        <p:tav tm="0">
                                          <p:val>
                                            <p:strVal val="1+#ppt_h/2"/>
                                          </p:val>
                                        </p:tav>
                                        <p:tav tm="100000">
                                          <p:val>
                                            <p:strVal val="#ppt_y"/>
                                          </p:val>
                                        </p:tav>
                                      </p:tavLst>
                                    </p:anim>
                                  </p:childTnLst>
                                </p:cTn>
                              </p:par>
                              <p:par>
                                <p:cTn id="204" presetID="7" presetClass="entr" presetSubtype="4" fill="hold" nodeType="withEffect">
                                  <p:stCondLst>
                                    <p:cond delay="0"/>
                                  </p:stCondLst>
                                  <p:childTnLst>
                                    <p:set>
                                      <p:cBhvr>
                                        <p:cTn id="205" dur="1" fill="hold">
                                          <p:stCondLst>
                                            <p:cond delay="0"/>
                                          </p:stCondLst>
                                        </p:cTn>
                                        <p:tgtEl>
                                          <p:spTgt spid="14355"/>
                                        </p:tgtEl>
                                        <p:attrNameLst>
                                          <p:attrName>style.visibility</p:attrName>
                                        </p:attrNameLst>
                                      </p:cBhvr>
                                      <p:to>
                                        <p:strVal val="visible"/>
                                      </p:to>
                                    </p:set>
                                    <p:anim calcmode="lin" valueType="num">
                                      <p:cBhvr additive="base">
                                        <p:cTn id="206" dur="1000" fill="hold"/>
                                        <p:tgtEl>
                                          <p:spTgt spid="14355"/>
                                        </p:tgtEl>
                                        <p:attrNameLst>
                                          <p:attrName>ppt_x</p:attrName>
                                        </p:attrNameLst>
                                      </p:cBhvr>
                                      <p:tavLst>
                                        <p:tav tm="0">
                                          <p:val>
                                            <p:strVal val="#ppt_x"/>
                                          </p:val>
                                        </p:tav>
                                        <p:tav tm="100000">
                                          <p:val>
                                            <p:strVal val="#ppt_x"/>
                                          </p:val>
                                        </p:tav>
                                      </p:tavLst>
                                    </p:anim>
                                    <p:anim calcmode="lin" valueType="num">
                                      <p:cBhvr additive="base">
                                        <p:cTn id="207" dur="1000" fill="hold"/>
                                        <p:tgtEl>
                                          <p:spTgt spid="14355"/>
                                        </p:tgtEl>
                                        <p:attrNameLst>
                                          <p:attrName>ppt_y</p:attrName>
                                        </p:attrNameLst>
                                      </p:cBhvr>
                                      <p:tavLst>
                                        <p:tav tm="0">
                                          <p:val>
                                            <p:strVal val="1+#ppt_h/2"/>
                                          </p:val>
                                        </p:tav>
                                        <p:tav tm="100000">
                                          <p:val>
                                            <p:strVal val="#ppt_y"/>
                                          </p:val>
                                        </p:tav>
                                      </p:tavLst>
                                    </p:anim>
                                  </p:childTnLst>
                                </p:cTn>
                              </p:par>
                            </p:childTnLst>
                          </p:cTn>
                        </p:par>
                      </p:childTnLst>
                    </p:cTn>
                  </p:par>
                  <p:par>
                    <p:cTn id="208" fill="hold">
                      <p:stCondLst>
                        <p:cond delay="indefinite"/>
                      </p:stCondLst>
                      <p:childTnLst>
                        <p:par>
                          <p:cTn id="209" fill="hold">
                            <p:stCondLst>
                              <p:cond delay="0"/>
                            </p:stCondLst>
                            <p:childTnLst>
                              <p:par>
                                <p:cTn id="210" presetID="29" presetClass="entr" presetSubtype="0" fill="hold" grpId="0" nodeType="clickEffect">
                                  <p:stCondLst>
                                    <p:cond delay="0"/>
                                  </p:stCondLst>
                                  <p:childTnLst>
                                    <p:set>
                                      <p:cBhvr>
                                        <p:cTn id="211" dur="1" fill="hold">
                                          <p:stCondLst>
                                            <p:cond delay="0"/>
                                          </p:stCondLst>
                                        </p:cTn>
                                        <p:tgtEl>
                                          <p:spTgt spid="178"/>
                                        </p:tgtEl>
                                        <p:attrNameLst>
                                          <p:attrName>style.visibility</p:attrName>
                                        </p:attrNameLst>
                                      </p:cBhvr>
                                      <p:to>
                                        <p:strVal val="visible"/>
                                      </p:to>
                                    </p:set>
                                    <p:anim calcmode="lin" valueType="num">
                                      <p:cBhvr>
                                        <p:cTn id="212" dur="5000" fill="hold"/>
                                        <p:tgtEl>
                                          <p:spTgt spid="178"/>
                                        </p:tgtEl>
                                        <p:attrNameLst>
                                          <p:attrName>ppt_x</p:attrName>
                                        </p:attrNameLst>
                                      </p:cBhvr>
                                      <p:tavLst>
                                        <p:tav tm="0">
                                          <p:val>
                                            <p:strVal val="#ppt_x-.2"/>
                                          </p:val>
                                        </p:tav>
                                        <p:tav tm="100000">
                                          <p:val>
                                            <p:strVal val="#ppt_x"/>
                                          </p:val>
                                        </p:tav>
                                      </p:tavLst>
                                    </p:anim>
                                    <p:anim calcmode="lin" valueType="num">
                                      <p:cBhvr>
                                        <p:cTn id="213" dur="5000" fill="hold"/>
                                        <p:tgtEl>
                                          <p:spTgt spid="178"/>
                                        </p:tgtEl>
                                        <p:attrNameLst>
                                          <p:attrName>ppt_y</p:attrName>
                                        </p:attrNameLst>
                                      </p:cBhvr>
                                      <p:tavLst>
                                        <p:tav tm="0">
                                          <p:val>
                                            <p:strVal val="#ppt_y"/>
                                          </p:val>
                                        </p:tav>
                                        <p:tav tm="100000">
                                          <p:val>
                                            <p:strVal val="#ppt_y"/>
                                          </p:val>
                                        </p:tav>
                                      </p:tavLst>
                                    </p:anim>
                                    <p:animEffect transition="in" filter="wipe(right)" prLst="gradientSize: 0.1">
                                      <p:cBhvr>
                                        <p:cTn id="214" dur="5000"/>
                                        <p:tgtEl>
                                          <p:spTgt spid="178"/>
                                        </p:tgtEl>
                                      </p:cBhvr>
                                    </p:animEffect>
                                  </p:childTnLst>
                                </p:cTn>
                              </p:par>
                            </p:childTnLst>
                          </p:cTn>
                        </p:par>
                      </p:childTnLst>
                    </p:cTn>
                  </p:par>
                  <p:par>
                    <p:cTn id="215" fill="hold">
                      <p:stCondLst>
                        <p:cond delay="indefinite"/>
                      </p:stCondLst>
                      <p:childTnLst>
                        <p:par>
                          <p:cTn id="216" fill="hold">
                            <p:stCondLst>
                              <p:cond delay="0"/>
                            </p:stCondLst>
                            <p:childTnLst>
                              <p:par>
                                <p:cTn id="217" presetID="9" presetClass="exit" presetSubtype="0" fill="hold" grpId="1" nodeType="clickEffect">
                                  <p:stCondLst>
                                    <p:cond delay="0"/>
                                  </p:stCondLst>
                                  <p:childTnLst>
                                    <p:animEffect transition="out" filter="dissolve">
                                      <p:cBhvr>
                                        <p:cTn id="218" dur="5000"/>
                                        <p:tgtEl>
                                          <p:spTgt spid="178"/>
                                        </p:tgtEl>
                                      </p:cBhvr>
                                    </p:animEffect>
                                    <p:set>
                                      <p:cBhvr>
                                        <p:cTn id="219" dur="1" fill="hold">
                                          <p:stCondLst>
                                            <p:cond delay="4999"/>
                                          </p:stCondLst>
                                        </p:cTn>
                                        <p:tgtEl>
                                          <p:spTgt spid="178"/>
                                        </p:tgtEl>
                                        <p:attrNameLst>
                                          <p:attrName>style.visibility</p:attrName>
                                        </p:attrNameLst>
                                      </p:cBhvr>
                                      <p:to>
                                        <p:strVal val="hidden"/>
                                      </p:to>
                                    </p:set>
                                  </p:childTnLst>
                                </p:cTn>
                              </p:par>
                              <p:par>
                                <p:cTn id="220" presetID="7" presetClass="entr" presetSubtype="4" fill="hold" nodeType="withEffect">
                                  <p:stCondLst>
                                    <p:cond delay="0"/>
                                  </p:stCondLst>
                                  <p:childTnLst>
                                    <p:set>
                                      <p:cBhvr>
                                        <p:cTn id="221" dur="1" fill="hold">
                                          <p:stCondLst>
                                            <p:cond delay="0"/>
                                          </p:stCondLst>
                                        </p:cTn>
                                        <p:tgtEl>
                                          <p:spTgt spid="210"/>
                                        </p:tgtEl>
                                        <p:attrNameLst>
                                          <p:attrName>style.visibility</p:attrName>
                                        </p:attrNameLst>
                                      </p:cBhvr>
                                      <p:to>
                                        <p:strVal val="visible"/>
                                      </p:to>
                                    </p:set>
                                    <p:anim calcmode="lin" valueType="num">
                                      <p:cBhvr additive="base">
                                        <p:cTn id="222" dur="1000" fill="hold"/>
                                        <p:tgtEl>
                                          <p:spTgt spid="210"/>
                                        </p:tgtEl>
                                        <p:attrNameLst>
                                          <p:attrName>ppt_x</p:attrName>
                                        </p:attrNameLst>
                                      </p:cBhvr>
                                      <p:tavLst>
                                        <p:tav tm="0">
                                          <p:val>
                                            <p:strVal val="#ppt_x"/>
                                          </p:val>
                                        </p:tav>
                                        <p:tav tm="100000">
                                          <p:val>
                                            <p:strVal val="#ppt_x"/>
                                          </p:val>
                                        </p:tav>
                                      </p:tavLst>
                                    </p:anim>
                                    <p:anim calcmode="lin" valueType="num">
                                      <p:cBhvr additive="base">
                                        <p:cTn id="223" dur="1000" fill="hold"/>
                                        <p:tgtEl>
                                          <p:spTgt spid="210"/>
                                        </p:tgtEl>
                                        <p:attrNameLst>
                                          <p:attrName>ppt_y</p:attrName>
                                        </p:attrNameLst>
                                      </p:cBhvr>
                                      <p:tavLst>
                                        <p:tav tm="0">
                                          <p:val>
                                            <p:strVal val="1+#ppt_h/2"/>
                                          </p:val>
                                        </p:tav>
                                        <p:tav tm="100000">
                                          <p:val>
                                            <p:strVal val="#ppt_y"/>
                                          </p:val>
                                        </p:tav>
                                      </p:tavLst>
                                    </p:anim>
                                  </p:childTnLst>
                                </p:cTn>
                              </p:par>
                              <p:par>
                                <p:cTn id="224" presetID="7" presetClass="entr" presetSubtype="4" fill="hold" nodeType="withEffect">
                                  <p:stCondLst>
                                    <p:cond delay="0"/>
                                  </p:stCondLst>
                                  <p:childTnLst>
                                    <p:set>
                                      <p:cBhvr>
                                        <p:cTn id="225" dur="1" fill="hold">
                                          <p:stCondLst>
                                            <p:cond delay="0"/>
                                          </p:stCondLst>
                                        </p:cTn>
                                        <p:tgtEl>
                                          <p:spTgt spid="216"/>
                                        </p:tgtEl>
                                        <p:attrNameLst>
                                          <p:attrName>style.visibility</p:attrName>
                                        </p:attrNameLst>
                                      </p:cBhvr>
                                      <p:to>
                                        <p:strVal val="visible"/>
                                      </p:to>
                                    </p:set>
                                    <p:anim calcmode="lin" valueType="num">
                                      <p:cBhvr additive="base">
                                        <p:cTn id="226" dur="1000" fill="hold"/>
                                        <p:tgtEl>
                                          <p:spTgt spid="216"/>
                                        </p:tgtEl>
                                        <p:attrNameLst>
                                          <p:attrName>ppt_x</p:attrName>
                                        </p:attrNameLst>
                                      </p:cBhvr>
                                      <p:tavLst>
                                        <p:tav tm="0">
                                          <p:val>
                                            <p:strVal val="#ppt_x"/>
                                          </p:val>
                                        </p:tav>
                                        <p:tav tm="100000">
                                          <p:val>
                                            <p:strVal val="#ppt_x"/>
                                          </p:val>
                                        </p:tav>
                                      </p:tavLst>
                                    </p:anim>
                                    <p:anim calcmode="lin" valueType="num">
                                      <p:cBhvr additive="base">
                                        <p:cTn id="227" dur="1000" fill="hold"/>
                                        <p:tgtEl>
                                          <p:spTgt spid="216"/>
                                        </p:tgtEl>
                                        <p:attrNameLst>
                                          <p:attrName>ppt_y</p:attrName>
                                        </p:attrNameLst>
                                      </p:cBhvr>
                                      <p:tavLst>
                                        <p:tav tm="0">
                                          <p:val>
                                            <p:strVal val="1+#ppt_h/2"/>
                                          </p:val>
                                        </p:tav>
                                        <p:tav tm="100000">
                                          <p:val>
                                            <p:strVal val="#ppt_y"/>
                                          </p:val>
                                        </p:tav>
                                      </p:tavLst>
                                    </p:anim>
                                  </p:childTnLst>
                                </p:cTn>
                              </p:par>
                              <p:par>
                                <p:cTn id="228" presetID="7" presetClass="entr" presetSubtype="4" fill="hold" nodeType="withEffect">
                                  <p:stCondLst>
                                    <p:cond delay="0"/>
                                  </p:stCondLst>
                                  <p:childTnLst>
                                    <p:set>
                                      <p:cBhvr>
                                        <p:cTn id="229" dur="1" fill="hold">
                                          <p:stCondLst>
                                            <p:cond delay="0"/>
                                          </p:stCondLst>
                                        </p:cTn>
                                        <p:tgtEl>
                                          <p:spTgt spid="219"/>
                                        </p:tgtEl>
                                        <p:attrNameLst>
                                          <p:attrName>style.visibility</p:attrName>
                                        </p:attrNameLst>
                                      </p:cBhvr>
                                      <p:to>
                                        <p:strVal val="visible"/>
                                      </p:to>
                                    </p:set>
                                    <p:anim calcmode="lin" valueType="num">
                                      <p:cBhvr additive="base">
                                        <p:cTn id="230" dur="1000" fill="hold"/>
                                        <p:tgtEl>
                                          <p:spTgt spid="219"/>
                                        </p:tgtEl>
                                        <p:attrNameLst>
                                          <p:attrName>ppt_x</p:attrName>
                                        </p:attrNameLst>
                                      </p:cBhvr>
                                      <p:tavLst>
                                        <p:tav tm="0">
                                          <p:val>
                                            <p:strVal val="#ppt_x"/>
                                          </p:val>
                                        </p:tav>
                                        <p:tav tm="100000">
                                          <p:val>
                                            <p:strVal val="#ppt_x"/>
                                          </p:val>
                                        </p:tav>
                                      </p:tavLst>
                                    </p:anim>
                                    <p:anim calcmode="lin" valueType="num">
                                      <p:cBhvr additive="base">
                                        <p:cTn id="231" dur="1000" fill="hold"/>
                                        <p:tgtEl>
                                          <p:spTgt spid="219"/>
                                        </p:tgtEl>
                                        <p:attrNameLst>
                                          <p:attrName>ppt_y</p:attrName>
                                        </p:attrNameLst>
                                      </p:cBhvr>
                                      <p:tavLst>
                                        <p:tav tm="0">
                                          <p:val>
                                            <p:strVal val="1+#ppt_h/2"/>
                                          </p:val>
                                        </p:tav>
                                        <p:tav tm="100000">
                                          <p:val>
                                            <p:strVal val="#ppt_y"/>
                                          </p:val>
                                        </p:tav>
                                      </p:tavLst>
                                    </p:anim>
                                  </p:childTnLst>
                                </p:cTn>
                              </p:par>
                            </p:childTnLst>
                          </p:cTn>
                        </p:par>
                        <p:par>
                          <p:cTn id="232" fill="hold">
                            <p:stCondLst>
                              <p:cond delay="5000"/>
                            </p:stCondLst>
                            <p:childTnLst>
                              <p:par>
                                <p:cTn id="233" presetID="7" presetClass="entr" presetSubtype="4" fill="hold" nodeType="afterEffect">
                                  <p:stCondLst>
                                    <p:cond delay="0"/>
                                  </p:stCondLst>
                                  <p:childTnLst>
                                    <p:set>
                                      <p:cBhvr>
                                        <p:cTn id="234" dur="1" fill="hold">
                                          <p:stCondLst>
                                            <p:cond delay="0"/>
                                          </p:stCondLst>
                                        </p:cTn>
                                        <p:tgtEl>
                                          <p:spTgt spid="222"/>
                                        </p:tgtEl>
                                        <p:attrNameLst>
                                          <p:attrName>style.visibility</p:attrName>
                                        </p:attrNameLst>
                                      </p:cBhvr>
                                      <p:to>
                                        <p:strVal val="visible"/>
                                      </p:to>
                                    </p:set>
                                    <p:anim calcmode="lin" valueType="num">
                                      <p:cBhvr additive="base">
                                        <p:cTn id="235" dur="1000" fill="hold"/>
                                        <p:tgtEl>
                                          <p:spTgt spid="222"/>
                                        </p:tgtEl>
                                        <p:attrNameLst>
                                          <p:attrName>ppt_x</p:attrName>
                                        </p:attrNameLst>
                                      </p:cBhvr>
                                      <p:tavLst>
                                        <p:tav tm="0">
                                          <p:val>
                                            <p:strVal val="#ppt_x"/>
                                          </p:val>
                                        </p:tav>
                                        <p:tav tm="100000">
                                          <p:val>
                                            <p:strVal val="#ppt_x"/>
                                          </p:val>
                                        </p:tav>
                                      </p:tavLst>
                                    </p:anim>
                                    <p:anim calcmode="lin" valueType="num">
                                      <p:cBhvr additive="base">
                                        <p:cTn id="236" dur="1000" fill="hold"/>
                                        <p:tgtEl>
                                          <p:spTgt spid="222"/>
                                        </p:tgtEl>
                                        <p:attrNameLst>
                                          <p:attrName>ppt_y</p:attrName>
                                        </p:attrNameLst>
                                      </p:cBhvr>
                                      <p:tavLst>
                                        <p:tav tm="0">
                                          <p:val>
                                            <p:strVal val="1+#ppt_h/2"/>
                                          </p:val>
                                        </p:tav>
                                        <p:tav tm="100000">
                                          <p:val>
                                            <p:strVal val="#ppt_y"/>
                                          </p:val>
                                        </p:tav>
                                      </p:tavLst>
                                    </p:anim>
                                  </p:childTnLst>
                                </p:cTn>
                              </p:par>
                              <p:par>
                                <p:cTn id="237" presetID="7" presetClass="entr" presetSubtype="4" fill="hold" nodeType="withEffect">
                                  <p:stCondLst>
                                    <p:cond delay="0"/>
                                  </p:stCondLst>
                                  <p:childTnLst>
                                    <p:set>
                                      <p:cBhvr>
                                        <p:cTn id="238" dur="1" fill="hold">
                                          <p:stCondLst>
                                            <p:cond delay="0"/>
                                          </p:stCondLst>
                                        </p:cTn>
                                        <p:tgtEl>
                                          <p:spTgt spid="225"/>
                                        </p:tgtEl>
                                        <p:attrNameLst>
                                          <p:attrName>style.visibility</p:attrName>
                                        </p:attrNameLst>
                                      </p:cBhvr>
                                      <p:to>
                                        <p:strVal val="visible"/>
                                      </p:to>
                                    </p:set>
                                    <p:anim calcmode="lin" valueType="num">
                                      <p:cBhvr additive="base">
                                        <p:cTn id="239" dur="1000" fill="hold"/>
                                        <p:tgtEl>
                                          <p:spTgt spid="225"/>
                                        </p:tgtEl>
                                        <p:attrNameLst>
                                          <p:attrName>ppt_x</p:attrName>
                                        </p:attrNameLst>
                                      </p:cBhvr>
                                      <p:tavLst>
                                        <p:tav tm="0">
                                          <p:val>
                                            <p:strVal val="#ppt_x"/>
                                          </p:val>
                                        </p:tav>
                                        <p:tav tm="100000">
                                          <p:val>
                                            <p:strVal val="#ppt_x"/>
                                          </p:val>
                                        </p:tav>
                                      </p:tavLst>
                                    </p:anim>
                                    <p:anim calcmode="lin" valueType="num">
                                      <p:cBhvr additive="base">
                                        <p:cTn id="240" dur="1000" fill="hold"/>
                                        <p:tgtEl>
                                          <p:spTgt spid="225"/>
                                        </p:tgtEl>
                                        <p:attrNameLst>
                                          <p:attrName>ppt_y</p:attrName>
                                        </p:attrNameLst>
                                      </p:cBhvr>
                                      <p:tavLst>
                                        <p:tav tm="0">
                                          <p:val>
                                            <p:strVal val="1+#ppt_h/2"/>
                                          </p:val>
                                        </p:tav>
                                        <p:tav tm="100000">
                                          <p:val>
                                            <p:strVal val="#ppt_y"/>
                                          </p:val>
                                        </p:tav>
                                      </p:tavLst>
                                    </p:anim>
                                  </p:childTnLst>
                                </p:cTn>
                              </p:par>
                              <p:par>
                                <p:cTn id="241" presetID="7" presetClass="entr" presetSubtype="4" fill="hold" nodeType="withEffect">
                                  <p:stCondLst>
                                    <p:cond delay="0"/>
                                  </p:stCondLst>
                                  <p:childTnLst>
                                    <p:set>
                                      <p:cBhvr>
                                        <p:cTn id="242" dur="1" fill="hold">
                                          <p:stCondLst>
                                            <p:cond delay="0"/>
                                          </p:stCondLst>
                                        </p:cTn>
                                        <p:tgtEl>
                                          <p:spTgt spid="233"/>
                                        </p:tgtEl>
                                        <p:attrNameLst>
                                          <p:attrName>style.visibility</p:attrName>
                                        </p:attrNameLst>
                                      </p:cBhvr>
                                      <p:to>
                                        <p:strVal val="visible"/>
                                      </p:to>
                                    </p:set>
                                    <p:anim calcmode="lin" valueType="num">
                                      <p:cBhvr additive="base">
                                        <p:cTn id="243" dur="1000" fill="hold"/>
                                        <p:tgtEl>
                                          <p:spTgt spid="233"/>
                                        </p:tgtEl>
                                        <p:attrNameLst>
                                          <p:attrName>ppt_x</p:attrName>
                                        </p:attrNameLst>
                                      </p:cBhvr>
                                      <p:tavLst>
                                        <p:tav tm="0">
                                          <p:val>
                                            <p:strVal val="#ppt_x"/>
                                          </p:val>
                                        </p:tav>
                                        <p:tav tm="100000">
                                          <p:val>
                                            <p:strVal val="#ppt_x"/>
                                          </p:val>
                                        </p:tav>
                                      </p:tavLst>
                                    </p:anim>
                                    <p:anim calcmode="lin" valueType="num">
                                      <p:cBhvr additive="base">
                                        <p:cTn id="244" dur="1000" fill="hold"/>
                                        <p:tgtEl>
                                          <p:spTgt spid="2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245" restart="whenNotActive" fill="hold" evtFilter="cancelBubble" nodeType="interactiveSeq">
                <p:stCondLst>
                  <p:cond evt="onClick" delay="0">
                    <p:tgtEl>
                      <p:spTgt spid="2"/>
                    </p:tgtEl>
                  </p:cond>
                </p:stCondLst>
                <p:endSync evt="end" delay="0">
                  <p:rtn val="all"/>
                </p:endSync>
                <p:childTnLst>
                  <p:par>
                    <p:cTn id="246" fill="hold">
                      <p:stCondLst>
                        <p:cond delay="0"/>
                      </p:stCondLst>
                      <p:childTnLst>
                        <p:par>
                          <p:cTn id="247" fill="hold">
                            <p:stCondLst>
                              <p:cond delay="0"/>
                            </p:stCondLst>
                            <p:childTnLst>
                              <p:par>
                                <p:cTn id="248" presetID="53" presetClass="entr" presetSubtype="0" fill="hold" grpId="0" nodeType="clickEffect">
                                  <p:stCondLst>
                                    <p:cond delay="0"/>
                                  </p:stCondLst>
                                  <p:childTnLst>
                                    <p:set>
                                      <p:cBhvr>
                                        <p:cTn id="249" dur="1" fill="hold">
                                          <p:stCondLst>
                                            <p:cond delay="0"/>
                                          </p:stCondLst>
                                        </p:cTn>
                                        <p:tgtEl>
                                          <p:spTgt spid="43"/>
                                        </p:tgtEl>
                                        <p:attrNameLst>
                                          <p:attrName>style.visibility</p:attrName>
                                        </p:attrNameLst>
                                      </p:cBhvr>
                                      <p:to>
                                        <p:strVal val="visible"/>
                                      </p:to>
                                    </p:set>
                                    <p:anim calcmode="lin" valueType="num">
                                      <p:cBhvr>
                                        <p:cTn id="250" dur="1000" fill="hold"/>
                                        <p:tgtEl>
                                          <p:spTgt spid="43"/>
                                        </p:tgtEl>
                                        <p:attrNameLst>
                                          <p:attrName>ppt_w</p:attrName>
                                        </p:attrNameLst>
                                      </p:cBhvr>
                                      <p:tavLst>
                                        <p:tav tm="0">
                                          <p:val>
                                            <p:fltVal val="0"/>
                                          </p:val>
                                        </p:tav>
                                        <p:tav tm="100000">
                                          <p:val>
                                            <p:strVal val="#ppt_w"/>
                                          </p:val>
                                        </p:tav>
                                      </p:tavLst>
                                    </p:anim>
                                    <p:anim calcmode="lin" valueType="num">
                                      <p:cBhvr>
                                        <p:cTn id="251" dur="1000" fill="hold"/>
                                        <p:tgtEl>
                                          <p:spTgt spid="43"/>
                                        </p:tgtEl>
                                        <p:attrNameLst>
                                          <p:attrName>ppt_h</p:attrName>
                                        </p:attrNameLst>
                                      </p:cBhvr>
                                      <p:tavLst>
                                        <p:tav tm="0">
                                          <p:val>
                                            <p:fltVal val="0"/>
                                          </p:val>
                                        </p:tav>
                                        <p:tav tm="100000">
                                          <p:val>
                                            <p:strVal val="#ppt_h"/>
                                          </p:val>
                                        </p:tav>
                                      </p:tavLst>
                                    </p:anim>
                                    <p:animEffect transition="in" filter="fade">
                                      <p:cBhvr>
                                        <p:cTn id="252" dur="1000"/>
                                        <p:tgtEl>
                                          <p:spTgt spid="43"/>
                                        </p:tgtEl>
                                      </p:cBhvr>
                                    </p:animEffect>
                                  </p:childTnLst>
                                </p:cTn>
                              </p:par>
                            </p:childTnLst>
                          </p:cTn>
                        </p:par>
                      </p:childTnLst>
                    </p:cTn>
                  </p:par>
                </p:childTnLst>
              </p:cTn>
              <p:nextCondLst>
                <p:cond evt="onClick" delay="0">
                  <p:tgtEl>
                    <p:spTgt spid="2"/>
                  </p:tgtEl>
                </p:cond>
              </p:nextCondLst>
            </p:seq>
            <p:seq concurrent="1" nextAc="seek">
              <p:cTn id="253" restart="whenNotActive" fill="hold" evtFilter="cancelBubble" nodeType="interactiveSeq">
                <p:stCondLst>
                  <p:cond evt="onClick" delay="0">
                    <p:tgtEl>
                      <p:spTgt spid="3"/>
                    </p:tgtEl>
                  </p:cond>
                </p:stCondLst>
                <p:endSync evt="end" delay="0">
                  <p:rtn val="all"/>
                </p:endSync>
                <p:childTnLst>
                  <p:par>
                    <p:cTn id="254" fill="hold">
                      <p:stCondLst>
                        <p:cond delay="0"/>
                      </p:stCondLst>
                      <p:childTnLst>
                        <p:par>
                          <p:cTn id="255" fill="hold">
                            <p:stCondLst>
                              <p:cond delay="0"/>
                            </p:stCondLst>
                            <p:childTnLst>
                              <p:par>
                                <p:cTn id="256" presetID="53" presetClass="entr" presetSubtype="0" fill="hold" grpId="0" nodeType="clickEffect">
                                  <p:stCondLst>
                                    <p:cond delay="0"/>
                                  </p:stCondLst>
                                  <p:childTnLst>
                                    <p:set>
                                      <p:cBhvr>
                                        <p:cTn id="257" dur="1" fill="hold">
                                          <p:stCondLst>
                                            <p:cond delay="0"/>
                                          </p:stCondLst>
                                        </p:cTn>
                                        <p:tgtEl>
                                          <p:spTgt spid="45"/>
                                        </p:tgtEl>
                                        <p:attrNameLst>
                                          <p:attrName>style.visibility</p:attrName>
                                        </p:attrNameLst>
                                      </p:cBhvr>
                                      <p:to>
                                        <p:strVal val="visible"/>
                                      </p:to>
                                    </p:set>
                                    <p:anim calcmode="lin" valueType="num">
                                      <p:cBhvr>
                                        <p:cTn id="258" dur="1000" fill="hold"/>
                                        <p:tgtEl>
                                          <p:spTgt spid="45"/>
                                        </p:tgtEl>
                                        <p:attrNameLst>
                                          <p:attrName>ppt_w</p:attrName>
                                        </p:attrNameLst>
                                      </p:cBhvr>
                                      <p:tavLst>
                                        <p:tav tm="0">
                                          <p:val>
                                            <p:fltVal val="0"/>
                                          </p:val>
                                        </p:tav>
                                        <p:tav tm="100000">
                                          <p:val>
                                            <p:strVal val="#ppt_w"/>
                                          </p:val>
                                        </p:tav>
                                      </p:tavLst>
                                    </p:anim>
                                    <p:anim calcmode="lin" valueType="num">
                                      <p:cBhvr>
                                        <p:cTn id="259" dur="1000" fill="hold"/>
                                        <p:tgtEl>
                                          <p:spTgt spid="45"/>
                                        </p:tgtEl>
                                        <p:attrNameLst>
                                          <p:attrName>ppt_h</p:attrName>
                                        </p:attrNameLst>
                                      </p:cBhvr>
                                      <p:tavLst>
                                        <p:tav tm="0">
                                          <p:val>
                                            <p:fltVal val="0"/>
                                          </p:val>
                                        </p:tav>
                                        <p:tav tm="100000">
                                          <p:val>
                                            <p:strVal val="#ppt_h"/>
                                          </p:val>
                                        </p:tav>
                                      </p:tavLst>
                                    </p:anim>
                                    <p:animEffect transition="in" filter="fade">
                                      <p:cBhvr>
                                        <p:cTn id="260" dur="1000"/>
                                        <p:tgtEl>
                                          <p:spTgt spid="45"/>
                                        </p:tgtEl>
                                      </p:cBhvr>
                                    </p:animEffect>
                                  </p:childTnLst>
                                </p:cTn>
                              </p:par>
                            </p:childTnLst>
                          </p:cTn>
                        </p:par>
                      </p:childTnLst>
                    </p:cTn>
                  </p:par>
                </p:childTnLst>
              </p:cTn>
              <p:nextCondLst>
                <p:cond evt="onClick" delay="0">
                  <p:tgtEl>
                    <p:spTgt spid="3"/>
                  </p:tgtEl>
                </p:cond>
              </p:nextCondLst>
            </p:seq>
            <p:seq concurrent="1" nextAc="seek">
              <p:cTn id="261" restart="whenNotActive" fill="hold" evtFilter="cancelBubble" nodeType="interactiveSeq">
                <p:stCondLst>
                  <p:cond evt="onClick" delay="0">
                    <p:tgtEl>
                      <p:spTgt spid="4"/>
                    </p:tgtEl>
                  </p:cond>
                </p:stCondLst>
                <p:endSync evt="end" delay="0">
                  <p:rtn val="all"/>
                </p:endSync>
                <p:childTnLst>
                  <p:par>
                    <p:cTn id="262" fill="hold">
                      <p:stCondLst>
                        <p:cond delay="0"/>
                      </p:stCondLst>
                      <p:childTnLst>
                        <p:par>
                          <p:cTn id="263" fill="hold">
                            <p:stCondLst>
                              <p:cond delay="0"/>
                            </p:stCondLst>
                            <p:childTnLst>
                              <p:par>
                                <p:cTn id="264" presetID="53" presetClass="entr" presetSubtype="0" fill="hold" grpId="0" nodeType="clickEffect">
                                  <p:stCondLst>
                                    <p:cond delay="0"/>
                                  </p:stCondLst>
                                  <p:childTnLst>
                                    <p:set>
                                      <p:cBhvr>
                                        <p:cTn id="265" dur="1" fill="hold">
                                          <p:stCondLst>
                                            <p:cond delay="0"/>
                                          </p:stCondLst>
                                        </p:cTn>
                                        <p:tgtEl>
                                          <p:spTgt spid="47"/>
                                        </p:tgtEl>
                                        <p:attrNameLst>
                                          <p:attrName>style.visibility</p:attrName>
                                        </p:attrNameLst>
                                      </p:cBhvr>
                                      <p:to>
                                        <p:strVal val="visible"/>
                                      </p:to>
                                    </p:set>
                                    <p:anim calcmode="lin" valueType="num">
                                      <p:cBhvr>
                                        <p:cTn id="266" dur="1000" fill="hold"/>
                                        <p:tgtEl>
                                          <p:spTgt spid="47"/>
                                        </p:tgtEl>
                                        <p:attrNameLst>
                                          <p:attrName>ppt_w</p:attrName>
                                        </p:attrNameLst>
                                      </p:cBhvr>
                                      <p:tavLst>
                                        <p:tav tm="0">
                                          <p:val>
                                            <p:fltVal val="0"/>
                                          </p:val>
                                        </p:tav>
                                        <p:tav tm="100000">
                                          <p:val>
                                            <p:strVal val="#ppt_w"/>
                                          </p:val>
                                        </p:tav>
                                      </p:tavLst>
                                    </p:anim>
                                    <p:anim calcmode="lin" valueType="num">
                                      <p:cBhvr>
                                        <p:cTn id="267" dur="1000" fill="hold"/>
                                        <p:tgtEl>
                                          <p:spTgt spid="47"/>
                                        </p:tgtEl>
                                        <p:attrNameLst>
                                          <p:attrName>ppt_h</p:attrName>
                                        </p:attrNameLst>
                                      </p:cBhvr>
                                      <p:tavLst>
                                        <p:tav tm="0">
                                          <p:val>
                                            <p:fltVal val="0"/>
                                          </p:val>
                                        </p:tav>
                                        <p:tav tm="100000">
                                          <p:val>
                                            <p:strVal val="#ppt_h"/>
                                          </p:val>
                                        </p:tav>
                                      </p:tavLst>
                                    </p:anim>
                                    <p:animEffect transition="in" filter="fade">
                                      <p:cBhvr>
                                        <p:cTn id="268" dur="1000"/>
                                        <p:tgtEl>
                                          <p:spTgt spid="47"/>
                                        </p:tgtEl>
                                      </p:cBhvr>
                                    </p:animEffect>
                                  </p:childTnLst>
                                </p:cTn>
                              </p:par>
                            </p:childTnLst>
                          </p:cTn>
                        </p:par>
                      </p:childTnLst>
                    </p:cTn>
                  </p:par>
                </p:childTnLst>
              </p:cTn>
              <p:nextCondLst>
                <p:cond evt="onClick" delay="0">
                  <p:tgtEl>
                    <p:spTgt spid="4"/>
                  </p:tgtEl>
                </p:cond>
              </p:nextCondLst>
            </p:seq>
            <p:seq concurrent="1" nextAc="seek">
              <p:cTn id="269" restart="whenNotActive" fill="hold" evtFilter="cancelBubble" nodeType="interactiveSeq">
                <p:stCondLst>
                  <p:cond evt="onClick" delay="0">
                    <p:tgtEl>
                      <p:spTgt spid="5"/>
                    </p:tgtEl>
                  </p:cond>
                </p:stCondLst>
                <p:endSync evt="end" delay="0">
                  <p:rtn val="all"/>
                </p:endSync>
                <p:childTnLst>
                  <p:par>
                    <p:cTn id="270" fill="hold">
                      <p:stCondLst>
                        <p:cond delay="0"/>
                      </p:stCondLst>
                      <p:childTnLst>
                        <p:par>
                          <p:cTn id="271" fill="hold">
                            <p:stCondLst>
                              <p:cond delay="0"/>
                            </p:stCondLst>
                            <p:childTnLst>
                              <p:par>
                                <p:cTn id="272" presetID="53" presetClass="entr" presetSubtype="0" fill="hold" grpId="0" nodeType="clickEffect">
                                  <p:stCondLst>
                                    <p:cond delay="0"/>
                                  </p:stCondLst>
                                  <p:childTnLst>
                                    <p:set>
                                      <p:cBhvr>
                                        <p:cTn id="273" dur="1" fill="hold">
                                          <p:stCondLst>
                                            <p:cond delay="0"/>
                                          </p:stCondLst>
                                        </p:cTn>
                                        <p:tgtEl>
                                          <p:spTgt spid="49"/>
                                        </p:tgtEl>
                                        <p:attrNameLst>
                                          <p:attrName>style.visibility</p:attrName>
                                        </p:attrNameLst>
                                      </p:cBhvr>
                                      <p:to>
                                        <p:strVal val="visible"/>
                                      </p:to>
                                    </p:set>
                                    <p:anim calcmode="lin" valueType="num">
                                      <p:cBhvr>
                                        <p:cTn id="274" dur="500" fill="hold"/>
                                        <p:tgtEl>
                                          <p:spTgt spid="49"/>
                                        </p:tgtEl>
                                        <p:attrNameLst>
                                          <p:attrName>ppt_w</p:attrName>
                                        </p:attrNameLst>
                                      </p:cBhvr>
                                      <p:tavLst>
                                        <p:tav tm="0">
                                          <p:val>
                                            <p:fltVal val="0"/>
                                          </p:val>
                                        </p:tav>
                                        <p:tav tm="100000">
                                          <p:val>
                                            <p:strVal val="#ppt_w"/>
                                          </p:val>
                                        </p:tav>
                                      </p:tavLst>
                                    </p:anim>
                                    <p:anim calcmode="lin" valueType="num">
                                      <p:cBhvr>
                                        <p:cTn id="275" dur="500" fill="hold"/>
                                        <p:tgtEl>
                                          <p:spTgt spid="49"/>
                                        </p:tgtEl>
                                        <p:attrNameLst>
                                          <p:attrName>ppt_h</p:attrName>
                                        </p:attrNameLst>
                                      </p:cBhvr>
                                      <p:tavLst>
                                        <p:tav tm="0">
                                          <p:val>
                                            <p:fltVal val="0"/>
                                          </p:val>
                                        </p:tav>
                                        <p:tav tm="100000">
                                          <p:val>
                                            <p:strVal val="#ppt_h"/>
                                          </p:val>
                                        </p:tav>
                                      </p:tavLst>
                                    </p:anim>
                                    <p:animEffect transition="in" filter="fade">
                                      <p:cBhvr>
                                        <p:cTn id="276" dur="500"/>
                                        <p:tgtEl>
                                          <p:spTgt spid="49"/>
                                        </p:tgtEl>
                                      </p:cBhvr>
                                    </p:animEffect>
                                  </p:childTnLst>
                                </p:cTn>
                              </p:par>
                            </p:childTnLst>
                          </p:cTn>
                        </p:par>
                      </p:childTnLst>
                    </p:cTn>
                  </p:par>
                </p:childTnLst>
              </p:cTn>
              <p:nextCondLst>
                <p:cond evt="onClick" delay="0">
                  <p:tgtEl>
                    <p:spTgt spid="5"/>
                  </p:tgtEl>
                </p:cond>
              </p:nextCondLst>
            </p:seq>
            <p:seq concurrent="1" nextAc="seek">
              <p:cTn id="277" restart="whenNotActive" fill="hold" evtFilter="cancelBubble" nodeType="interactiveSeq">
                <p:stCondLst>
                  <p:cond evt="onClick" delay="0">
                    <p:tgtEl>
                      <p:spTgt spid="6"/>
                    </p:tgtEl>
                  </p:cond>
                </p:stCondLst>
                <p:endSync evt="end" delay="0">
                  <p:rtn val="all"/>
                </p:endSync>
                <p:childTnLst>
                  <p:par>
                    <p:cTn id="278" fill="hold">
                      <p:stCondLst>
                        <p:cond delay="0"/>
                      </p:stCondLst>
                      <p:childTnLst>
                        <p:par>
                          <p:cTn id="279" fill="hold">
                            <p:stCondLst>
                              <p:cond delay="0"/>
                            </p:stCondLst>
                            <p:childTnLst>
                              <p:par>
                                <p:cTn id="280" presetID="53" presetClass="entr" presetSubtype="0" fill="hold" grpId="0" nodeType="clickEffect">
                                  <p:stCondLst>
                                    <p:cond delay="0"/>
                                  </p:stCondLst>
                                  <p:childTnLst>
                                    <p:set>
                                      <p:cBhvr>
                                        <p:cTn id="281" dur="1" fill="hold">
                                          <p:stCondLst>
                                            <p:cond delay="0"/>
                                          </p:stCondLst>
                                        </p:cTn>
                                        <p:tgtEl>
                                          <p:spTgt spid="46"/>
                                        </p:tgtEl>
                                        <p:attrNameLst>
                                          <p:attrName>style.visibility</p:attrName>
                                        </p:attrNameLst>
                                      </p:cBhvr>
                                      <p:to>
                                        <p:strVal val="visible"/>
                                      </p:to>
                                    </p:set>
                                    <p:anim calcmode="lin" valueType="num">
                                      <p:cBhvr>
                                        <p:cTn id="282" dur="1000" fill="hold"/>
                                        <p:tgtEl>
                                          <p:spTgt spid="46"/>
                                        </p:tgtEl>
                                        <p:attrNameLst>
                                          <p:attrName>ppt_w</p:attrName>
                                        </p:attrNameLst>
                                      </p:cBhvr>
                                      <p:tavLst>
                                        <p:tav tm="0">
                                          <p:val>
                                            <p:fltVal val="0"/>
                                          </p:val>
                                        </p:tav>
                                        <p:tav tm="100000">
                                          <p:val>
                                            <p:strVal val="#ppt_w"/>
                                          </p:val>
                                        </p:tav>
                                      </p:tavLst>
                                    </p:anim>
                                    <p:anim calcmode="lin" valueType="num">
                                      <p:cBhvr>
                                        <p:cTn id="283" dur="1000" fill="hold"/>
                                        <p:tgtEl>
                                          <p:spTgt spid="46"/>
                                        </p:tgtEl>
                                        <p:attrNameLst>
                                          <p:attrName>ppt_h</p:attrName>
                                        </p:attrNameLst>
                                      </p:cBhvr>
                                      <p:tavLst>
                                        <p:tav tm="0">
                                          <p:val>
                                            <p:fltVal val="0"/>
                                          </p:val>
                                        </p:tav>
                                        <p:tav tm="100000">
                                          <p:val>
                                            <p:strVal val="#ppt_h"/>
                                          </p:val>
                                        </p:tav>
                                      </p:tavLst>
                                    </p:anim>
                                    <p:animEffect transition="in" filter="fade">
                                      <p:cBhvr>
                                        <p:cTn id="284" dur="1000"/>
                                        <p:tgtEl>
                                          <p:spTgt spid="46"/>
                                        </p:tgtEl>
                                      </p:cBhvr>
                                    </p:animEffect>
                                  </p:childTnLst>
                                </p:cTn>
                              </p:par>
                            </p:childTnLst>
                          </p:cTn>
                        </p:par>
                      </p:childTnLst>
                    </p:cTn>
                  </p:par>
                </p:childTnLst>
              </p:cTn>
              <p:nextCondLst>
                <p:cond evt="onClick" delay="0">
                  <p:tgtEl>
                    <p:spTgt spid="6"/>
                  </p:tgtEl>
                </p:cond>
              </p:nextCondLst>
            </p:seq>
            <p:seq concurrent="1" nextAc="seek">
              <p:cTn id="285" restart="whenNotActive" fill="hold" evtFilter="cancelBubble" nodeType="interactiveSeq">
                <p:stCondLst>
                  <p:cond evt="onClick" delay="0">
                    <p:tgtEl>
                      <p:spTgt spid="7"/>
                    </p:tgtEl>
                  </p:cond>
                </p:stCondLst>
                <p:endSync evt="end" delay="0">
                  <p:rtn val="all"/>
                </p:endSync>
                <p:childTnLst>
                  <p:par>
                    <p:cTn id="286" fill="hold">
                      <p:stCondLst>
                        <p:cond delay="0"/>
                      </p:stCondLst>
                      <p:childTnLst>
                        <p:par>
                          <p:cTn id="287" fill="hold">
                            <p:stCondLst>
                              <p:cond delay="0"/>
                            </p:stCondLst>
                            <p:childTnLst>
                              <p:par>
                                <p:cTn id="288" presetID="53" presetClass="entr" presetSubtype="0" fill="hold" grpId="0" nodeType="clickEffect">
                                  <p:stCondLst>
                                    <p:cond delay="0"/>
                                  </p:stCondLst>
                                  <p:childTnLst>
                                    <p:set>
                                      <p:cBhvr>
                                        <p:cTn id="289" dur="1" fill="hold">
                                          <p:stCondLst>
                                            <p:cond delay="0"/>
                                          </p:stCondLst>
                                        </p:cTn>
                                        <p:tgtEl>
                                          <p:spTgt spid="44"/>
                                        </p:tgtEl>
                                        <p:attrNameLst>
                                          <p:attrName>style.visibility</p:attrName>
                                        </p:attrNameLst>
                                      </p:cBhvr>
                                      <p:to>
                                        <p:strVal val="visible"/>
                                      </p:to>
                                    </p:set>
                                    <p:anim calcmode="lin" valueType="num">
                                      <p:cBhvr>
                                        <p:cTn id="290" dur="1000" fill="hold"/>
                                        <p:tgtEl>
                                          <p:spTgt spid="44"/>
                                        </p:tgtEl>
                                        <p:attrNameLst>
                                          <p:attrName>ppt_w</p:attrName>
                                        </p:attrNameLst>
                                      </p:cBhvr>
                                      <p:tavLst>
                                        <p:tav tm="0">
                                          <p:val>
                                            <p:fltVal val="0"/>
                                          </p:val>
                                        </p:tav>
                                        <p:tav tm="100000">
                                          <p:val>
                                            <p:strVal val="#ppt_w"/>
                                          </p:val>
                                        </p:tav>
                                      </p:tavLst>
                                    </p:anim>
                                    <p:anim calcmode="lin" valueType="num">
                                      <p:cBhvr>
                                        <p:cTn id="291" dur="1000" fill="hold"/>
                                        <p:tgtEl>
                                          <p:spTgt spid="44"/>
                                        </p:tgtEl>
                                        <p:attrNameLst>
                                          <p:attrName>ppt_h</p:attrName>
                                        </p:attrNameLst>
                                      </p:cBhvr>
                                      <p:tavLst>
                                        <p:tav tm="0">
                                          <p:val>
                                            <p:fltVal val="0"/>
                                          </p:val>
                                        </p:tav>
                                        <p:tav tm="100000">
                                          <p:val>
                                            <p:strVal val="#ppt_h"/>
                                          </p:val>
                                        </p:tav>
                                      </p:tavLst>
                                    </p:anim>
                                    <p:animEffect transition="in" filter="fade">
                                      <p:cBhvr>
                                        <p:cTn id="292" dur="1000"/>
                                        <p:tgtEl>
                                          <p:spTgt spid="44"/>
                                        </p:tgtEl>
                                      </p:cBhvr>
                                    </p:animEffect>
                                  </p:childTnLst>
                                </p:cTn>
                              </p:par>
                            </p:childTnLst>
                          </p:cTn>
                        </p:par>
                      </p:childTnLst>
                    </p:cTn>
                  </p:par>
                </p:childTnLst>
              </p:cTn>
              <p:nextCondLst>
                <p:cond evt="onClick" delay="0">
                  <p:tgtEl>
                    <p:spTgt spid="7"/>
                  </p:tgtEl>
                </p:cond>
              </p:nextCondLst>
            </p:seq>
            <p:seq concurrent="1" nextAc="seek">
              <p:cTn id="293" restart="whenNotActive" fill="hold" evtFilter="cancelBubble" nodeType="interactiveSeq">
                <p:stCondLst>
                  <p:cond evt="onClick" delay="0">
                    <p:tgtEl>
                      <p:spTgt spid="8"/>
                    </p:tgtEl>
                  </p:cond>
                </p:stCondLst>
                <p:endSync evt="end" delay="0">
                  <p:rtn val="all"/>
                </p:endSync>
                <p:childTnLst>
                  <p:par>
                    <p:cTn id="294" fill="hold">
                      <p:stCondLst>
                        <p:cond delay="0"/>
                      </p:stCondLst>
                      <p:childTnLst>
                        <p:par>
                          <p:cTn id="295" fill="hold">
                            <p:stCondLst>
                              <p:cond delay="0"/>
                            </p:stCondLst>
                            <p:childTnLst>
                              <p:par>
                                <p:cTn id="296" presetID="53" presetClass="entr" presetSubtype="0" fill="hold" grpId="0" nodeType="clickEffect">
                                  <p:stCondLst>
                                    <p:cond delay="0"/>
                                  </p:stCondLst>
                                  <p:childTnLst>
                                    <p:set>
                                      <p:cBhvr>
                                        <p:cTn id="297" dur="1" fill="hold">
                                          <p:stCondLst>
                                            <p:cond delay="0"/>
                                          </p:stCondLst>
                                        </p:cTn>
                                        <p:tgtEl>
                                          <p:spTgt spid="48"/>
                                        </p:tgtEl>
                                        <p:attrNameLst>
                                          <p:attrName>style.visibility</p:attrName>
                                        </p:attrNameLst>
                                      </p:cBhvr>
                                      <p:to>
                                        <p:strVal val="visible"/>
                                      </p:to>
                                    </p:set>
                                    <p:anim calcmode="lin" valueType="num">
                                      <p:cBhvr>
                                        <p:cTn id="298" dur="500" fill="hold"/>
                                        <p:tgtEl>
                                          <p:spTgt spid="48"/>
                                        </p:tgtEl>
                                        <p:attrNameLst>
                                          <p:attrName>ppt_w</p:attrName>
                                        </p:attrNameLst>
                                      </p:cBhvr>
                                      <p:tavLst>
                                        <p:tav tm="0">
                                          <p:val>
                                            <p:fltVal val="0"/>
                                          </p:val>
                                        </p:tav>
                                        <p:tav tm="100000">
                                          <p:val>
                                            <p:strVal val="#ppt_w"/>
                                          </p:val>
                                        </p:tav>
                                      </p:tavLst>
                                    </p:anim>
                                    <p:anim calcmode="lin" valueType="num">
                                      <p:cBhvr>
                                        <p:cTn id="299" dur="500" fill="hold"/>
                                        <p:tgtEl>
                                          <p:spTgt spid="48"/>
                                        </p:tgtEl>
                                        <p:attrNameLst>
                                          <p:attrName>ppt_h</p:attrName>
                                        </p:attrNameLst>
                                      </p:cBhvr>
                                      <p:tavLst>
                                        <p:tav tm="0">
                                          <p:val>
                                            <p:fltVal val="0"/>
                                          </p:val>
                                        </p:tav>
                                        <p:tav tm="100000">
                                          <p:val>
                                            <p:strVal val="#ppt_h"/>
                                          </p:val>
                                        </p:tav>
                                      </p:tavLst>
                                    </p:anim>
                                    <p:animEffect transition="in" filter="fade">
                                      <p:cBhvr>
                                        <p:cTn id="300" dur="500"/>
                                        <p:tgtEl>
                                          <p:spTgt spid="48"/>
                                        </p:tgtEl>
                                      </p:cBhvr>
                                    </p:animEffect>
                                  </p:childTnLst>
                                </p:cTn>
                              </p:par>
                            </p:childTnLst>
                          </p:cTn>
                        </p:par>
                      </p:childTnLst>
                    </p:cTn>
                  </p:par>
                </p:childTnLst>
              </p:cTn>
              <p:nextCondLst>
                <p:cond evt="onClick" delay="0">
                  <p:tgtEl>
                    <p:spTgt spid="8"/>
                  </p:tgtEl>
                </p:cond>
              </p:nextCondLst>
            </p:seq>
            <p:seq concurrent="1" nextAc="seek">
              <p:cTn id="301" restart="whenNotActive" fill="hold" evtFilter="cancelBubble" nodeType="interactiveSeq">
                <p:stCondLst>
                  <p:cond evt="onClick" delay="0">
                    <p:tgtEl>
                      <p:spTgt spid="9"/>
                    </p:tgtEl>
                  </p:cond>
                </p:stCondLst>
                <p:endSync evt="end" delay="0">
                  <p:rtn val="all"/>
                </p:endSync>
                <p:childTnLst>
                  <p:par>
                    <p:cTn id="302" fill="hold">
                      <p:stCondLst>
                        <p:cond delay="0"/>
                      </p:stCondLst>
                      <p:childTnLst>
                        <p:par>
                          <p:cTn id="303" fill="hold">
                            <p:stCondLst>
                              <p:cond delay="0"/>
                            </p:stCondLst>
                            <p:childTnLst>
                              <p:par>
                                <p:cTn id="304" presetID="53" presetClass="entr" presetSubtype="0" fill="hold" grpId="0" nodeType="clickEffect">
                                  <p:stCondLst>
                                    <p:cond delay="0"/>
                                  </p:stCondLst>
                                  <p:childTnLst>
                                    <p:set>
                                      <p:cBhvr>
                                        <p:cTn id="305" dur="1" fill="hold">
                                          <p:stCondLst>
                                            <p:cond delay="0"/>
                                          </p:stCondLst>
                                        </p:cTn>
                                        <p:tgtEl>
                                          <p:spTgt spid="36"/>
                                        </p:tgtEl>
                                        <p:attrNameLst>
                                          <p:attrName>style.visibility</p:attrName>
                                        </p:attrNameLst>
                                      </p:cBhvr>
                                      <p:to>
                                        <p:strVal val="visible"/>
                                      </p:to>
                                    </p:set>
                                    <p:anim calcmode="lin" valueType="num">
                                      <p:cBhvr>
                                        <p:cTn id="306" dur="500" fill="hold"/>
                                        <p:tgtEl>
                                          <p:spTgt spid="36"/>
                                        </p:tgtEl>
                                        <p:attrNameLst>
                                          <p:attrName>ppt_w</p:attrName>
                                        </p:attrNameLst>
                                      </p:cBhvr>
                                      <p:tavLst>
                                        <p:tav tm="0">
                                          <p:val>
                                            <p:fltVal val="0"/>
                                          </p:val>
                                        </p:tav>
                                        <p:tav tm="100000">
                                          <p:val>
                                            <p:strVal val="#ppt_w"/>
                                          </p:val>
                                        </p:tav>
                                      </p:tavLst>
                                    </p:anim>
                                    <p:anim calcmode="lin" valueType="num">
                                      <p:cBhvr>
                                        <p:cTn id="307" dur="500" fill="hold"/>
                                        <p:tgtEl>
                                          <p:spTgt spid="36"/>
                                        </p:tgtEl>
                                        <p:attrNameLst>
                                          <p:attrName>ppt_h</p:attrName>
                                        </p:attrNameLst>
                                      </p:cBhvr>
                                      <p:tavLst>
                                        <p:tav tm="0">
                                          <p:val>
                                            <p:fltVal val="0"/>
                                          </p:val>
                                        </p:tav>
                                        <p:tav tm="100000">
                                          <p:val>
                                            <p:strVal val="#ppt_h"/>
                                          </p:val>
                                        </p:tav>
                                      </p:tavLst>
                                    </p:anim>
                                    <p:animEffect transition="in" filter="fade">
                                      <p:cBhvr>
                                        <p:cTn id="308" dur="500"/>
                                        <p:tgtEl>
                                          <p:spTgt spid="36"/>
                                        </p:tgtEl>
                                      </p:cBhvr>
                                    </p:animEffect>
                                  </p:childTnLst>
                                </p:cTn>
                              </p:par>
                            </p:childTnLst>
                          </p:cTn>
                        </p:par>
                      </p:childTnLst>
                    </p:cTn>
                  </p:par>
                </p:childTnLst>
              </p:cTn>
              <p:nextCondLst>
                <p:cond evt="onClick" delay="0">
                  <p:tgtEl>
                    <p:spTgt spid="9"/>
                  </p:tgtEl>
                </p:cond>
              </p:nextCondLst>
            </p:seq>
            <p:seq concurrent="1" nextAc="seek">
              <p:cTn id="309" restart="whenNotActive" fill="hold" evtFilter="cancelBubble" nodeType="interactiveSeq">
                <p:stCondLst>
                  <p:cond evt="onClick" delay="0">
                    <p:tgtEl>
                      <p:spTgt spid="10"/>
                    </p:tgtEl>
                  </p:cond>
                </p:stCondLst>
                <p:endSync evt="end" delay="0">
                  <p:rtn val="all"/>
                </p:endSync>
                <p:childTnLst>
                  <p:par>
                    <p:cTn id="310" fill="hold">
                      <p:stCondLst>
                        <p:cond delay="0"/>
                      </p:stCondLst>
                      <p:childTnLst>
                        <p:par>
                          <p:cTn id="311" fill="hold">
                            <p:stCondLst>
                              <p:cond delay="0"/>
                            </p:stCondLst>
                            <p:childTnLst>
                              <p:par>
                                <p:cTn id="312" presetID="53" presetClass="entr" presetSubtype="0" fill="hold" grpId="0" nodeType="clickEffect">
                                  <p:stCondLst>
                                    <p:cond delay="0"/>
                                  </p:stCondLst>
                                  <p:childTnLst>
                                    <p:set>
                                      <p:cBhvr>
                                        <p:cTn id="313" dur="1" fill="hold">
                                          <p:stCondLst>
                                            <p:cond delay="0"/>
                                          </p:stCondLst>
                                        </p:cTn>
                                        <p:tgtEl>
                                          <p:spTgt spid="66"/>
                                        </p:tgtEl>
                                        <p:attrNameLst>
                                          <p:attrName>style.visibility</p:attrName>
                                        </p:attrNameLst>
                                      </p:cBhvr>
                                      <p:to>
                                        <p:strVal val="visible"/>
                                      </p:to>
                                    </p:set>
                                    <p:anim calcmode="lin" valueType="num">
                                      <p:cBhvr>
                                        <p:cTn id="314" dur="1000" fill="hold"/>
                                        <p:tgtEl>
                                          <p:spTgt spid="66"/>
                                        </p:tgtEl>
                                        <p:attrNameLst>
                                          <p:attrName>ppt_w</p:attrName>
                                        </p:attrNameLst>
                                      </p:cBhvr>
                                      <p:tavLst>
                                        <p:tav tm="0">
                                          <p:val>
                                            <p:fltVal val="0"/>
                                          </p:val>
                                        </p:tav>
                                        <p:tav tm="100000">
                                          <p:val>
                                            <p:strVal val="#ppt_w"/>
                                          </p:val>
                                        </p:tav>
                                      </p:tavLst>
                                    </p:anim>
                                    <p:anim calcmode="lin" valueType="num">
                                      <p:cBhvr>
                                        <p:cTn id="315" dur="1000" fill="hold"/>
                                        <p:tgtEl>
                                          <p:spTgt spid="66"/>
                                        </p:tgtEl>
                                        <p:attrNameLst>
                                          <p:attrName>ppt_h</p:attrName>
                                        </p:attrNameLst>
                                      </p:cBhvr>
                                      <p:tavLst>
                                        <p:tav tm="0">
                                          <p:val>
                                            <p:fltVal val="0"/>
                                          </p:val>
                                        </p:tav>
                                        <p:tav tm="100000">
                                          <p:val>
                                            <p:strVal val="#ppt_h"/>
                                          </p:val>
                                        </p:tav>
                                      </p:tavLst>
                                    </p:anim>
                                    <p:animEffect transition="in" filter="fade">
                                      <p:cBhvr>
                                        <p:cTn id="316" dur="1000"/>
                                        <p:tgtEl>
                                          <p:spTgt spid="66"/>
                                        </p:tgtEl>
                                      </p:cBhvr>
                                    </p:animEffect>
                                  </p:childTnLst>
                                </p:cTn>
                              </p:par>
                            </p:childTnLst>
                          </p:cTn>
                        </p:par>
                      </p:childTnLst>
                    </p:cTn>
                  </p:par>
                </p:childTnLst>
              </p:cTn>
              <p:nextCondLst>
                <p:cond evt="onClick" delay="0">
                  <p:tgtEl>
                    <p:spTgt spid="10"/>
                  </p:tgtEl>
                </p:cond>
              </p:nextCondLst>
            </p:seq>
            <p:seq concurrent="1" nextAc="seek">
              <p:cTn id="317" restart="whenNotActive" fill="hold" evtFilter="cancelBubble" nodeType="interactiveSeq">
                <p:stCondLst>
                  <p:cond evt="onClick" delay="0">
                    <p:tgtEl>
                      <p:spTgt spid="11"/>
                    </p:tgtEl>
                  </p:cond>
                </p:stCondLst>
                <p:endSync evt="end" delay="0">
                  <p:rtn val="all"/>
                </p:endSync>
                <p:childTnLst>
                  <p:par>
                    <p:cTn id="318" fill="hold">
                      <p:stCondLst>
                        <p:cond delay="0"/>
                      </p:stCondLst>
                      <p:childTnLst>
                        <p:par>
                          <p:cTn id="319" fill="hold">
                            <p:stCondLst>
                              <p:cond delay="0"/>
                            </p:stCondLst>
                            <p:childTnLst>
                              <p:par>
                                <p:cTn id="320" presetID="53" presetClass="entr" presetSubtype="0" fill="hold" grpId="0" nodeType="clickEffect">
                                  <p:stCondLst>
                                    <p:cond delay="0"/>
                                  </p:stCondLst>
                                  <p:childTnLst>
                                    <p:set>
                                      <p:cBhvr>
                                        <p:cTn id="321" dur="1" fill="hold">
                                          <p:stCondLst>
                                            <p:cond delay="0"/>
                                          </p:stCondLst>
                                        </p:cTn>
                                        <p:tgtEl>
                                          <p:spTgt spid="68"/>
                                        </p:tgtEl>
                                        <p:attrNameLst>
                                          <p:attrName>style.visibility</p:attrName>
                                        </p:attrNameLst>
                                      </p:cBhvr>
                                      <p:to>
                                        <p:strVal val="visible"/>
                                      </p:to>
                                    </p:set>
                                    <p:anim calcmode="lin" valueType="num">
                                      <p:cBhvr>
                                        <p:cTn id="322" dur="1000" fill="hold"/>
                                        <p:tgtEl>
                                          <p:spTgt spid="68"/>
                                        </p:tgtEl>
                                        <p:attrNameLst>
                                          <p:attrName>ppt_w</p:attrName>
                                        </p:attrNameLst>
                                      </p:cBhvr>
                                      <p:tavLst>
                                        <p:tav tm="0">
                                          <p:val>
                                            <p:fltVal val="0"/>
                                          </p:val>
                                        </p:tav>
                                        <p:tav tm="100000">
                                          <p:val>
                                            <p:strVal val="#ppt_w"/>
                                          </p:val>
                                        </p:tav>
                                      </p:tavLst>
                                    </p:anim>
                                    <p:anim calcmode="lin" valueType="num">
                                      <p:cBhvr>
                                        <p:cTn id="323" dur="1000" fill="hold"/>
                                        <p:tgtEl>
                                          <p:spTgt spid="68"/>
                                        </p:tgtEl>
                                        <p:attrNameLst>
                                          <p:attrName>ppt_h</p:attrName>
                                        </p:attrNameLst>
                                      </p:cBhvr>
                                      <p:tavLst>
                                        <p:tav tm="0">
                                          <p:val>
                                            <p:fltVal val="0"/>
                                          </p:val>
                                        </p:tav>
                                        <p:tav tm="100000">
                                          <p:val>
                                            <p:strVal val="#ppt_h"/>
                                          </p:val>
                                        </p:tav>
                                      </p:tavLst>
                                    </p:anim>
                                    <p:animEffect transition="in" filter="fade">
                                      <p:cBhvr>
                                        <p:cTn id="324" dur="1000"/>
                                        <p:tgtEl>
                                          <p:spTgt spid="68"/>
                                        </p:tgtEl>
                                      </p:cBhvr>
                                    </p:animEffect>
                                  </p:childTnLst>
                                </p:cTn>
                              </p:par>
                            </p:childTnLst>
                          </p:cTn>
                        </p:par>
                      </p:childTnLst>
                    </p:cTn>
                  </p:par>
                </p:childTnLst>
              </p:cTn>
              <p:nextCondLst>
                <p:cond evt="onClick" delay="0">
                  <p:tgtEl>
                    <p:spTgt spid="11"/>
                  </p:tgtEl>
                </p:cond>
              </p:nextCondLst>
            </p:seq>
            <p:seq concurrent="1" nextAc="seek">
              <p:cTn id="325" restart="whenNotActive" fill="hold" evtFilter="cancelBubble" nodeType="interactiveSeq">
                <p:stCondLst>
                  <p:cond evt="onClick" delay="0">
                    <p:tgtEl>
                      <p:spTgt spid="12"/>
                    </p:tgtEl>
                  </p:cond>
                </p:stCondLst>
                <p:endSync evt="end" delay="0">
                  <p:rtn val="all"/>
                </p:endSync>
                <p:childTnLst>
                  <p:par>
                    <p:cTn id="326" fill="hold">
                      <p:stCondLst>
                        <p:cond delay="0"/>
                      </p:stCondLst>
                      <p:childTnLst>
                        <p:par>
                          <p:cTn id="327" fill="hold">
                            <p:stCondLst>
                              <p:cond delay="0"/>
                            </p:stCondLst>
                            <p:childTnLst>
                              <p:par>
                                <p:cTn id="328" presetID="53" presetClass="entr" presetSubtype="0" fill="hold" grpId="0" nodeType="clickEffect">
                                  <p:stCondLst>
                                    <p:cond delay="0"/>
                                  </p:stCondLst>
                                  <p:childTnLst>
                                    <p:set>
                                      <p:cBhvr>
                                        <p:cTn id="329" dur="1" fill="hold">
                                          <p:stCondLst>
                                            <p:cond delay="0"/>
                                          </p:stCondLst>
                                        </p:cTn>
                                        <p:tgtEl>
                                          <p:spTgt spid="70"/>
                                        </p:tgtEl>
                                        <p:attrNameLst>
                                          <p:attrName>style.visibility</p:attrName>
                                        </p:attrNameLst>
                                      </p:cBhvr>
                                      <p:to>
                                        <p:strVal val="visible"/>
                                      </p:to>
                                    </p:set>
                                    <p:anim calcmode="lin" valueType="num">
                                      <p:cBhvr>
                                        <p:cTn id="330" dur="1000" fill="hold"/>
                                        <p:tgtEl>
                                          <p:spTgt spid="70"/>
                                        </p:tgtEl>
                                        <p:attrNameLst>
                                          <p:attrName>ppt_w</p:attrName>
                                        </p:attrNameLst>
                                      </p:cBhvr>
                                      <p:tavLst>
                                        <p:tav tm="0">
                                          <p:val>
                                            <p:fltVal val="0"/>
                                          </p:val>
                                        </p:tav>
                                        <p:tav tm="100000">
                                          <p:val>
                                            <p:strVal val="#ppt_w"/>
                                          </p:val>
                                        </p:tav>
                                      </p:tavLst>
                                    </p:anim>
                                    <p:anim calcmode="lin" valueType="num">
                                      <p:cBhvr>
                                        <p:cTn id="331" dur="1000" fill="hold"/>
                                        <p:tgtEl>
                                          <p:spTgt spid="70"/>
                                        </p:tgtEl>
                                        <p:attrNameLst>
                                          <p:attrName>ppt_h</p:attrName>
                                        </p:attrNameLst>
                                      </p:cBhvr>
                                      <p:tavLst>
                                        <p:tav tm="0">
                                          <p:val>
                                            <p:fltVal val="0"/>
                                          </p:val>
                                        </p:tav>
                                        <p:tav tm="100000">
                                          <p:val>
                                            <p:strVal val="#ppt_h"/>
                                          </p:val>
                                        </p:tav>
                                      </p:tavLst>
                                    </p:anim>
                                    <p:animEffect transition="in" filter="fade">
                                      <p:cBhvr>
                                        <p:cTn id="332" dur="1000"/>
                                        <p:tgtEl>
                                          <p:spTgt spid="70"/>
                                        </p:tgtEl>
                                      </p:cBhvr>
                                    </p:animEffect>
                                  </p:childTnLst>
                                </p:cTn>
                              </p:par>
                            </p:childTnLst>
                          </p:cTn>
                        </p:par>
                      </p:childTnLst>
                    </p:cTn>
                  </p:par>
                </p:childTnLst>
              </p:cTn>
              <p:nextCondLst>
                <p:cond evt="onClick" delay="0">
                  <p:tgtEl>
                    <p:spTgt spid="12"/>
                  </p:tgtEl>
                </p:cond>
              </p:nextCondLst>
            </p:seq>
            <p:seq concurrent="1" nextAc="seek">
              <p:cTn id="333" restart="whenNotActive" fill="hold" evtFilter="cancelBubble" nodeType="interactiveSeq">
                <p:stCondLst>
                  <p:cond evt="onClick" delay="0">
                    <p:tgtEl>
                      <p:spTgt spid="13"/>
                    </p:tgtEl>
                  </p:cond>
                </p:stCondLst>
                <p:endSync evt="end" delay="0">
                  <p:rtn val="all"/>
                </p:endSync>
                <p:childTnLst>
                  <p:par>
                    <p:cTn id="334" fill="hold">
                      <p:stCondLst>
                        <p:cond delay="0"/>
                      </p:stCondLst>
                      <p:childTnLst>
                        <p:par>
                          <p:cTn id="335" fill="hold">
                            <p:stCondLst>
                              <p:cond delay="0"/>
                            </p:stCondLst>
                            <p:childTnLst>
                              <p:par>
                                <p:cTn id="336" presetID="53" presetClass="entr" presetSubtype="0" fill="hold" grpId="0" nodeType="clickEffect">
                                  <p:stCondLst>
                                    <p:cond delay="0"/>
                                  </p:stCondLst>
                                  <p:childTnLst>
                                    <p:set>
                                      <p:cBhvr>
                                        <p:cTn id="337" dur="1" fill="hold">
                                          <p:stCondLst>
                                            <p:cond delay="0"/>
                                          </p:stCondLst>
                                        </p:cTn>
                                        <p:tgtEl>
                                          <p:spTgt spid="72"/>
                                        </p:tgtEl>
                                        <p:attrNameLst>
                                          <p:attrName>style.visibility</p:attrName>
                                        </p:attrNameLst>
                                      </p:cBhvr>
                                      <p:to>
                                        <p:strVal val="visible"/>
                                      </p:to>
                                    </p:set>
                                    <p:anim calcmode="lin" valueType="num">
                                      <p:cBhvr>
                                        <p:cTn id="338" dur="500" fill="hold"/>
                                        <p:tgtEl>
                                          <p:spTgt spid="72"/>
                                        </p:tgtEl>
                                        <p:attrNameLst>
                                          <p:attrName>ppt_w</p:attrName>
                                        </p:attrNameLst>
                                      </p:cBhvr>
                                      <p:tavLst>
                                        <p:tav tm="0">
                                          <p:val>
                                            <p:fltVal val="0"/>
                                          </p:val>
                                        </p:tav>
                                        <p:tav tm="100000">
                                          <p:val>
                                            <p:strVal val="#ppt_w"/>
                                          </p:val>
                                        </p:tav>
                                      </p:tavLst>
                                    </p:anim>
                                    <p:anim calcmode="lin" valueType="num">
                                      <p:cBhvr>
                                        <p:cTn id="339" dur="500" fill="hold"/>
                                        <p:tgtEl>
                                          <p:spTgt spid="72"/>
                                        </p:tgtEl>
                                        <p:attrNameLst>
                                          <p:attrName>ppt_h</p:attrName>
                                        </p:attrNameLst>
                                      </p:cBhvr>
                                      <p:tavLst>
                                        <p:tav tm="0">
                                          <p:val>
                                            <p:fltVal val="0"/>
                                          </p:val>
                                        </p:tav>
                                        <p:tav tm="100000">
                                          <p:val>
                                            <p:strVal val="#ppt_h"/>
                                          </p:val>
                                        </p:tav>
                                      </p:tavLst>
                                    </p:anim>
                                    <p:animEffect transition="in" filter="fade">
                                      <p:cBhvr>
                                        <p:cTn id="340" dur="500"/>
                                        <p:tgtEl>
                                          <p:spTgt spid="72"/>
                                        </p:tgtEl>
                                      </p:cBhvr>
                                    </p:animEffect>
                                  </p:childTnLst>
                                </p:cTn>
                              </p:par>
                            </p:childTnLst>
                          </p:cTn>
                        </p:par>
                      </p:childTnLst>
                    </p:cTn>
                  </p:par>
                </p:childTnLst>
              </p:cTn>
              <p:nextCondLst>
                <p:cond evt="onClick" delay="0">
                  <p:tgtEl>
                    <p:spTgt spid="13"/>
                  </p:tgtEl>
                </p:cond>
              </p:nextCondLst>
            </p:seq>
            <p:seq concurrent="1" nextAc="seek">
              <p:cTn id="341" restart="whenNotActive" fill="hold" evtFilter="cancelBubble" nodeType="interactiveSeq">
                <p:stCondLst>
                  <p:cond evt="onClick" delay="0">
                    <p:tgtEl>
                      <p:spTgt spid="14"/>
                    </p:tgtEl>
                  </p:cond>
                </p:stCondLst>
                <p:endSync evt="end" delay="0">
                  <p:rtn val="all"/>
                </p:endSync>
                <p:childTnLst>
                  <p:par>
                    <p:cTn id="342" fill="hold">
                      <p:stCondLst>
                        <p:cond delay="0"/>
                      </p:stCondLst>
                      <p:childTnLst>
                        <p:par>
                          <p:cTn id="343" fill="hold">
                            <p:stCondLst>
                              <p:cond delay="0"/>
                            </p:stCondLst>
                            <p:childTnLst>
                              <p:par>
                                <p:cTn id="344" presetID="53" presetClass="entr" presetSubtype="0" fill="hold" grpId="0" nodeType="clickEffect">
                                  <p:stCondLst>
                                    <p:cond delay="0"/>
                                  </p:stCondLst>
                                  <p:childTnLst>
                                    <p:set>
                                      <p:cBhvr>
                                        <p:cTn id="345" dur="1" fill="hold">
                                          <p:stCondLst>
                                            <p:cond delay="0"/>
                                          </p:stCondLst>
                                        </p:cTn>
                                        <p:tgtEl>
                                          <p:spTgt spid="69"/>
                                        </p:tgtEl>
                                        <p:attrNameLst>
                                          <p:attrName>style.visibility</p:attrName>
                                        </p:attrNameLst>
                                      </p:cBhvr>
                                      <p:to>
                                        <p:strVal val="visible"/>
                                      </p:to>
                                    </p:set>
                                    <p:anim calcmode="lin" valueType="num">
                                      <p:cBhvr>
                                        <p:cTn id="346" dur="1000" fill="hold"/>
                                        <p:tgtEl>
                                          <p:spTgt spid="69"/>
                                        </p:tgtEl>
                                        <p:attrNameLst>
                                          <p:attrName>ppt_w</p:attrName>
                                        </p:attrNameLst>
                                      </p:cBhvr>
                                      <p:tavLst>
                                        <p:tav tm="0">
                                          <p:val>
                                            <p:fltVal val="0"/>
                                          </p:val>
                                        </p:tav>
                                        <p:tav tm="100000">
                                          <p:val>
                                            <p:strVal val="#ppt_w"/>
                                          </p:val>
                                        </p:tav>
                                      </p:tavLst>
                                    </p:anim>
                                    <p:anim calcmode="lin" valueType="num">
                                      <p:cBhvr>
                                        <p:cTn id="347" dur="1000" fill="hold"/>
                                        <p:tgtEl>
                                          <p:spTgt spid="69"/>
                                        </p:tgtEl>
                                        <p:attrNameLst>
                                          <p:attrName>ppt_h</p:attrName>
                                        </p:attrNameLst>
                                      </p:cBhvr>
                                      <p:tavLst>
                                        <p:tav tm="0">
                                          <p:val>
                                            <p:fltVal val="0"/>
                                          </p:val>
                                        </p:tav>
                                        <p:tav tm="100000">
                                          <p:val>
                                            <p:strVal val="#ppt_h"/>
                                          </p:val>
                                        </p:tav>
                                      </p:tavLst>
                                    </p:anim>
                                    <p:animEffect transition="in" filter="fade">
                                      <p:cBhvr>
                                        <p:cTn id="348" dur="1000"/>
                                        <p:tgtEl>
                                          <p:spTgt spid="69"/>
                                        </p:tgtEl>
                                      </p:cBhvr>
                                    </p:animEffect>
                                  </p:childTnLst>
                                </p:cTn>
                              </p:par>
                            </p:childTnLst>
                          </p:cTn>
                        </p:par>
                      </p:childTnLst>
                    </p:cTn>
                  </p:par>
                </p:childTnLst>
              </p:cTn>
              <p:nextCondLst>
                <p:cond evt="onClick" delay="0">
                  <p:tgtEl>
                    <p:spTgt spid="14"/>
                  </p:tgtEl>
                </p:cond>
              </p:nextCondLst>
            </p:seq>
            <p:seq concurrent="1" nextAc="seek">
              <p:cTn id="349" restart="whenNotActive" fill="hold" evtFilter="cancelBubble" nodeType="interactiveSeq">
                <p:stCondLst>
                  <p:cond evt="onClick" delay="0">
                    <p:tgtEl>
                      <p:spTgt spid="15"/>
                    </p:tgtEl>
                  </p:cond>
                </p:stCondLst>
                <p:endSync evt="end" delay="0">
                  <p:rtn val="all"/>
                </p:endSync>
                <p:childTnLst>
                  <p:par>
                    <p:cTn id="350" fill="hold">
                      <p:stCondLst>
                        <p:cond delay="0"/>
                      </p:stCondLst>
                      <p:childTnLst>
                        <p:par>
                          <p:cTn id="351" fill="hold">
                            <p:stCondLst>
                              <p:cond delay="0"/>
                            </p:stCondLst>
                            <p:childTnLst>
                              <p:par>
                                <p:cTn id="352" presetID="53" presetClass="entr" presetSubtype="0" fill="hold" grpId="0" nodeType="clickEffect">
                                  <p:stCondLst>
                                    <p:cond delay="0"/>
                                  </p:stCondLst>
                                  <p:childTnLst>
                                    <p:set>
                                      <p:cBhvr>
                                        <p:cTn id="353" dur="1" fill="hold">
                                          <p:stCondLst>
                                            <p:cond delay="0"/>
                                          </p:stCondLst>
                                        </p:cTn>
                                        <p:tgtEl>
                                          <p:spTgt spid="67"/>
                                        </p:tgtEl>
                                        <p:attrNameLst>
                                          <p:attrName>style.visibility</p:attrName>
                                        </p:attrNameLst>
                                      </p:cBhvr>
                                      <p:to>
                                        <p:strVal val="visible"/>
                                      </p:to>
                                    </p:set>
                                    <p:anim calcmode="lin" valueType="num">
                                      <p:cBhvr>
                                        <p:cTn id="354" dur="1000" fill="hold"/>
                                        <p:tgtEl>
                                          <p:spTgt spid="67"/>
                                        </p:tgtEl>
                                        <p:attrNameLst>
                                          <p:attrName>ppt_w</p:attrName>
                                        </p:attrNameLst>
                                      </p:cBhvr>
                                      <p:tavLst>
                                        <p:tav tm="0">
                                          <p:val>
                                            <p:fltVal val="0"/>
                                          </p:val>
                                        </p:tav>
                                        <p:tav tm="100000">
                                          <p:val>
                                            <p:strVal val="#ppt_w"/>
                                          </p:val>
                                        </p:tav>
                                      </p:tavLst>
                                    </p:anim>
                                    <p:anim calcmode="lin" valueType="num">
                                      <p:cBhvr>
                                        <p:cTn id="355" dur="1000" fill="hold"/>
                                        <p:tgtEl>
                                          <p:spTgt spid="67"/>
                                        </p:tgtEl>
                                        <p:attrNameLst>
                                          <p:attrName>ppt_h</p:attrName>
                                        </p:attrNameLst>
                                      </p:cBhvr>
                                      <p:tavLst>
                                        <p:tav tm="0">
                                          <p:val>
                                            <p:fltVal val="0"/>
                                          </p:val>
                                        </p:tav>
                                        <p:tav tm="100000">
                                          <p:val>
                                            <p:strVal val="#ppt_h"/>
                                          </p:val>
                                        </p:tav>
                                      </p:tavLst>
                                    </p:anim>
                                    <p:animEffect transition="in" filter="fade">
                                      <p:cBhvr>
                                        <p:cTn id="356" dur="1000"/>
                                        <p:tgtEl>
                                          <p:spTgt spid="67"/>
                                        </p:tgtEl>
                                      </p:cBhvr>
                                    </p:animEffect>
                                  </p:childTnLst>
                                </p:cTn>
                              </p:par>
                            </p:childTnLst>
                          </p:cTn>
                        </p:par>
                      </p:childTnLst>
                    </p:cTn>
                  </p:par>
                </p:childTnLst>
              </p:cTn>
              <p:nextCondLst>
                <p:cond evt="onClick" delay="0">
                  <p:tgtEl>
                    <p:spTgt spid="15"/>
                  </p:tgtEl>
                </p:cond>
              </p:nextCondLst>
            </p:seq>
            <p:seq concurrent="1" nextAc="seek">
              <p:cTn id="357" restart="whenNotActive" fill="hold" evtFilter="cancelBubble" nodeType="interactiveSeq">
                <p:stCondLst>
                  <p:cond evt="onClick" delay="0">
                    <p:tgtEl>
                      <p:spTgt spid="16"/>
                    </p:tgtEl>
                  </p:cond>
                </p:stCondLst>
                <p:endSync evt="end" delay="0">
                  <p:rtn val="all"/>
                </p:endSync>
                <p:childTnLst>
                  <p:par>
                    <p:cTn id="358" fill="hold">
                      <p:stCondLst>
                        <p:cond delay="0"/>
                      </p:stCondLst>
                      <p:childTnLst>
                        <p:par>
                          <p:cTn id="359" fill="hold">
                            <p:stCondLst>
                              <p:cond delay="0"/>
                            </p:stCondLst>
                            <p:childTnLst>
                              <p:par>
                                <p:cTn id="360" presetID="53" presetClass="entr" presetSubtype="0" fill="hold" grpId="0" nodeType="clickEffect">
                                  <p:stCondLst>
                                    <p:cond delay="0"/>
                                  </p:stCondLst>
                                  <p:childTnLst>
                                    <p:set>
                                      <p:cBhvr>
                                        <p:cTn id="361" dur="1" fill="hold">
                                          <p:stCondLst>
                                            <p:cond delay="0"/>
                                          </p:stCondLst>
                                        </p:cTn>
                                        <p:tgtEl>
                                          <p:spTgt spid="71"/>
                                        </p:tgtEl>
                                        <p:attrNameLst>
                                          <p:attrName>style.visibility</p:attrName>
                                        </p:attrNameLst>
                                      </p:cBhvr>
                                      <p:to>
                                        <p:strVal val="visible"/>
                                      </p:to>
                                    </p:set>
                                    <p:anim calcmode="lin" valueType="num">
                                      <p:cBhvr>
                                        <p:cTn id="362" dur="500" fill="hold"/>
                                        <p:tgtEl>
                                          <p:spTgt spid="71"/>
                                        </p:tgtEl>
                                        <p:attrNameLst>
                                          <p:attrName>ppt_w</p:attrName>
                                        </p:attrNameLst>
                                      </p:cBhvr>
                                      <p:tavLst>
                                        <p:tav tm="0">
                                          <p:val>
                                            <p:fltVal val="0"/>
                                          </p:val>
                                        </p:tav>
                                        <p:tav tm="100000">
                                          <p:val>
                                            <p:strVal val="#ppt_w"/>
                                          </p:val>
                                        </p:tav>
                                      </p:tavLst>
                                    </p:anim>
                                    <p:anim calcmode="lin" valueType="num">
                                      <p:cBhvr>
                                        <p:cTn id="363" dur="500" fill="hold"/>
                                        <p:tgtEl>
                                          <p:spTgt spid="71"/>
                                        </p:tgtEl>
                                        <p:attrNameLst>
                                          <p:attrName>ppt_h</p:attrName>
                                        </p:attrNameLst>
                                      </p:cBhvr>
                                      <p:tavLst>
                                        <p:tav tm="0">
                                          <p:val>
                                            <p:fltVal val="0"/>
                                          </p:val>
                                        </p:tav>
                                        <p:tav tm="100000">
                                          <p:val>
                                            <p:strVal val="#ppt_h"/>
                                          </p:val>
                                        </p:tav>
                                      </p:tavLst>
                                    </p:anim>
                                    <p:animEffect transition="in" filter="fade">
                                      <p:cBhvr>
                                        <p:cTn id="364" dur="500"/>
                                        <p:tgtEl>
                                          <p:spTgt spid="71"/>
                                        </p:tgtEl>
                                      </p:cBhvr>
                                    </p:animEffect>
                                  </p:childTnLst>
                                </p:cTn>
                              </p:par>
                            </p:childTnLst>
                          </p:cTn>
                        </p:par>
                      </p:childTnLst>
                    </p:cTn>
                  </p:par>
                </p:childTnLst>
              </p:cTn>
              <p:nextCondLst>
                <p:cond evt="onClick" delay="0">
                  <p:tgtEl>
                    <p:spTgt spid="16"/>
                  </p:tgtEl>
                </p:cond>
              </p:nextCondLst>
            </p:seq>
            <p:seq concurrent="1" nextAc="seek">
              <p:cTn id="365" restart="whenNotActive" fill="hold" evtFilter="cancelBubble" nodeType="interactiveSeq">
                <p:stCondLst>
                  <p:cond evt="onClick" delay="0">
                    <p:tgtEl>
                      <p:spTgt spid="17"/>
                    </p:tgtEl>
                  </p:cond>
                </p:stCondLst>
                <p:endSync evt="end" delay="0">
                  <p:rtn val="all"/>
                </p:endSync>
                <p:childTnLst>
                  <p:par>
                    <p:cTn id="366" fill="hold">
                      <p:stCondLst>
                        <p:cond delay="0"/>
                      </p:stCondLst>
                      <p:childTnLst>
                        <p:par>
                          <p:cTn id="367" fill="hold">
                            <p:stCondLst>
                              <p:cond delay="0"/>
                            </p:stCondLst>
                            <p:childTnLst>
                              <p:par>
                                <p:cTn id="368" presetID="53" presetClass="entr" presetSubtype="0" fill="hold" grpId="0" nodeType="clickEffect">
                                  <p:stCondLst>
                                    <p:cond delay="0"/>
                                  </p:stCondLst>
                                  <p:childTnLst>
                                    <p:set>
                                      <p:cBhvr>
                                        <p:cTn id="369" dur="1" fill="hold">
                                          <p:stCondLst>
                                            <p:cond delay="0"/>
                                          </p:stCondLst>
                                        </p:cTn>
                                        <p:tgtEl>
                                          <p:spTgt spid="76"/>
                                        </p:tgtEl>
                                        <p:attrNameLst>
                                          <p:attrName>style.visibility</p:attrName>
                                        </p:attrNameLst>
                                      </p:cBhvr>
                                      <p:to>
                                        <p:strVal val="visible"/>
                                      </p:to>
                                    </p:set>
                                    <p:anim calcmode="lin" valueType="num">
                                      <p:cBhvr>
                                        <p:cTn id="370" dur="500" fill="hold"/>
                                        <p:tgtEl>
                                          <p:spTgt spid="76"/>
                                        </p:tgtEl>
                                        <p:attrNameLst>
                                          <p:attrName>ppt_w</p:attrName>
                                        </p:attrNameLst>
                                      </p:cBhvr>
                                      <p:tavLst>
                                        <p:tav tm="0">
                                          <p:val>
                                            <p:fltVal val="0"/>
                                          </p:val>
                                        </p:tav>
                                        <p:tav tm="100000">
                                          <p:val>
                                            <p:strVal val="#ppt_w"/>
                                          </p:val>
                                        </p:tav>
                                      </p:tavLst>
                                    </p:anim>
                                    <p:anim calcmode="lin" valueType="num">
                                      <p:cBhvr>
                                        <p:cTn id="371" dur="500" fill="hold"/>
                                        <p:tgtEl>
                                          <p:spTgt spid="76"/>
                                        </p:tgtEl>
                                        <p:attrNameLst>
                                          <p:attrName>ppt_h</p:attrName>
                                        </p:attrNameLst>
                                      </p:cBhvr>
                                      <p:tavLst>
                                        <p:tav tm="0">
                                          <p:val>
                                            <p:fltVal val="0"/>
                                          </p:val>
                                        </p:tav>
                                        <p:tav tm="100000">
                                          <p:val>
                                            <p:strVal val="#ppt_h"/>
                                          </p:val>
                                        </p:tav>
                                      </p:tavLst>
                                    </p:anim>
                                    <p:animEffect transition="in" filter="fade">
                                      <p:cBhvr>
                                        <p:cTn id="372" dur="500"/>
                                        <p:tgtEl>
                                          <p:spTgt spid="76"/>
                                        </p:tgtEl>
                                      </p:cBhvr>
                                    </p:animEffect>
                                  </p:childTnLst>
                                </p:cTn>
                              </p:par>
                            </p:childTnLst>
                          </p:cTn>
                        </p:par>
                      </p:childTnLst>
                    </p:cTn>
                  </p:par>
                </p:childTnLst>
              </p:cTn>
              <p:nextCondLst>
                <p:cond evt="onClick" delay="0">
                  <p:tgtEl>
                    <p:spTgt spid="17"/>
                  </p:tgtEl>
                </p:cond>
              </p:nextCondLst>
            </p:seq>
            <p:seq concurrent="1" nextAc="seek">
              <p:cTn id="373" restart="whenNotActive" fill="hold" evtFilter="cancelBubble" nodeType="interactiveSeq">
                <p:stCondLst>
                  <p:cond evt="onClick" delay="0">
                    <p:tgtEl>
                      <p:spTgt spid="18"/>
                    </p:tgtEl>
                  </p:cond>
                </p:stCondLst>
                <p:endSync evt="end" delay="0">
                  <p:rtn val="all"/>
                </p:endSync>
                <p:childTnLst>
                  <p:par>
                    <p:cTn id="374" fill="hold">
                      <p:stCondLst>
                        <p:cond delay="0"/>
                      </p:stCondLst>
                      <p:childTnLst>
                        <p:par>
                          <p:cTn id="375" fill="hold">
                            <p:stCondLst>
                              <p:cond delay="0"/>
                            </p:stCondLst>
                            <p:childTnLst>
                              <p:par>
                                <p:cTn id="376" presetID="53" presetClass="entr" presetSubtype="0" fill="hold" grpId="0" nodeType="clickEffect">
                                  <p:stCondLst>
                                    <p:cond delay="0"/>
                                  </p:stCondLst>
                                  <p:childTnLst>
                                    <p:set>
                                      <p:cBhvr>
                                        <p:cTn id="377" dur="1" fill="hold">
                                          <p:stCondLst>
                                            <p:cond delay="0"/>
                                          </p:stCondLst>
                                        </p:cTn>
                                        <p:tgtEl>
                                          <p:spTgt spid="99"/>
                                        </p:tgtEl>
                                        <p:attrNameLst>
                                          <p:attrName>style.visibility</p:attrName>
                                        </p:attrNameLst>
                                      </p:cBhvr>
                                      <p:to>
                                        <p:strVal val="visible"/>
                                      </p:to>
                                    </p:set>
                                    <p:anim calcmode="lin" valueType="num">
                                      <p:cBhvr>
                                        <p:cTn id="378" dur="1000" fill="hold"/>
                                        <p:tgtEl>
                                          <p:spTgt spid="99"/>
                                        </p:tgtEl>
                                        <p:attrNameLst>
                                          <p:attrName>ppt_w</p:attrName>
                                        </p:attrNameLst>
                                      </p:cBhvr>
                                      <p:tavLst>
                                        <p:tav tm="0">
                                          <p:val>
                                            <p:fltVal val="0"/>
                                          </p:val>
                                        </p:tav>
                                        <p:tav tm="100000">
                                          <p:val>
                                            <p:strVal val="#ppt_w"/>
                                          </p:val>
                                        </p:tav>
                                      </p:tavLst>
                                    </p:anim>
                                    <p:anim calcmode="lin" valueType="num">
                                      <p:cBhvr>
                                        <p:cTn id="379" dur="1000" fill="hold"/>
                                        <p:tgtEl>
                                          <p:spTgt spid="99"/>
                                        </p:tgtEl>
                                        <p:attrNameLst>
                                          <p:attrName>ppt_h</p:attrName>
                                        </p:attrNameLst>
                                      </p:cBhvr>
                                      <p:tavLst>
                                        <p:tav tm="0">
                                          <p:val>
                                            <p:fltVal val="0"/>
                                          </p:val>
                                        </p:tav>
                                        <p:tav tm="100000">
                                          <p:val>
                                            <p:strVal val="#ppt_h"/>
                                          </p:val>
                                        </p:tav>
                                      </p:tavLst>
                                    </p:anim>
                                    <p:animEffect transition="in" filter="fade">
                                      <p:cBhvr>
                                        <p:cTn id="380" dur="1000"/>
                                        <p:tgtEl>
                                          <p:spTgt spid="99"/>
                                        </p:tgtEl>
                                      </p:cBhvr>
                                    </p:animEffect>
                                  </p:childTnLst>
                                </p:cTn>
                              </p:par>
                            </p:childTnLst>
                          </p:cTn>
                        </p:par>
                      </p:childTnLst>
                    </p:cTn>
                  </p:par>
                </p:childTnLst>
              </p:cTn>
              <p:nextCondLst>
                <p:cond evt="onClick" delay="0">
                  <p:tgtEl>
                    <p:spTgt spid="18"/>
                  </p:tgtEl>
                </p:cond>
              </p:nextCondLst>
            </p:seq>
            <p:seq concurrent="1" nextAc="seek">
              <p:cTn id="381" restart="whenNotActive" fill="hold" evtFilter="cancelBubble" nodeType="interactiveSeq">
                <p:stCondLst>
                  <p:cond evt="onClick" delay="0">
                    <p:tgtEl>
                      <p:spTgt spid="19"/>
                    </p:tgtEl>
                  </p:cond>
                </p:stCondLst>
                <p:endSync evt="end" delay="0">
                  <p:rtn val="all"/>
                </p:endSync>
                <p:childTnLst>
                  <p:par>
                    <p:cTn id="382" fill="hold">
                      <p:stCondLst>
                        <p:cond delay="0"/>
                      </p:stCondLst>
                      <p:childTnLst>
                        <p:par>
                          <p:cTn id="383" fill="hold">
                            <p:stCondLst>
                              <p:cond delay="0"/>
                            </p:stCondLst>
                            <p:childTnLst>
                              <p:par>
                                <p:cTn id="384" presetID="53" presetClass="entr" presetSubtype="0" fill="hold" grpId="0" nodeType="clickEffect">
                                  <p:stCondLst>
                                    <p:cond delay="0"/>
                                  </p:stCondLst>
                                  <p:childTnLst>
                                    <p:set>
                                      <p:cBhvr>
                                        <p:cTn id="385" dur="1" fill="hold">
                                          <p:stCondLst>
                                            <p:cond delay="0"/>
                                          </p:stCondLst>
                                        </p:cTn>
                                        <p:tgtEl>
                                          <p:spTgt spid="101"/>
                                        </p:tgtEl>
                                        <p:attrNameLst>
                                          <p:attrName>style.visibility</p:attrName>
                                        </p:attrNameLst>
                                      </p:cBhvr>
                                      <p:to>
                                        <p:strVal val="visible"/>
                                      </p:to>
                                    </p:set>
                                    <p:anim calcmode="lin" valueType="num">
                                      <p:cBhvr>
                                        <p:cTn id="386" dur="1000" fill="hold"/>
                                        <p:tgtEl>
                                          <p:spTgt spid="101"/>
                                        </p:tgtEl>
                                        <p:attrNameLst>
                                          <p:attrName>ppt_w</p:attrName>
                                        </p:attrNameLst>
                                      </p:cBhvr>
                                      <p:tavLst>
                                        <p:tav tm="0">
                                          <p:val>
                                            <p:fltVal val="0"/>
                                          </p:val>
                                        </p:tav>
                                        <p:tav tm="100000">
                                          <p:val>
                                            <p:strVal val="#ppt_w"/>
                                          </p:val>
                                        </p:tav>
                                      </p:tavLst>
                                    </p:anim>
                                    <p:anim calcmode="lin" valueType="num">
                                      <p:cBhvr>
                                        <p:cTn id="387" dur="1000" fill="hold"/>
                                        <p:tgtEl>
                                          <p:spTgt spid="101"/>
                                        </p:tgtEl>
                                        <p:attrNameLst>
                                          <p:attrName>ppt_h</p:attrName>
                                        </p:attrNameLst>
                                      </p:cBhvr>
                                      <p:tavLst>
                                        <p:tav tm="0">
                                          <p:val>
                                            <p:fltVal val="0"/>
                                          </p:val>
                                        </p:tav>
                                        <p:tav tm="100000">
                                          <p:val>
                                            <p:strVal val="#ppt_h"/>
                                          </p:val>
                                        </p:tav>
                                      </p:tavLst>
                                    </p:anim>
                                    <p:animEffect transition="in" filter="fade">
                                      <p:cBhvr>
                                        <p:cTn id="388" dur="1000"/>
                                        <p:tgtEl>
                                          <p:spTgt spid="101"/>
                                        </p:tgtEl>
                                      </p:cBhvr>
                                    </p:animEffect>
                                  </p:childTnLst>
                                </p:cTn>
                              </p:par>
                            </p:childTnLst>
                          </p:cTn>
                        </p:par>
                      </p:childTnLst>
                    </p:cTn>
                  </p:par>
                </p:childTnLst>
              </p:cTn>
              <p:nextCondLst>
                <p:cond evt="onClick" delay="0">
                  <p:tgtEl>
                    <p:spTgt spid="19"/>
                  </p:tgtEl>
                </p:cond>
              </p:nextCondLst>
            </p:seq>
            <p:seq concurrent="1" nextAc="seek">
              <p:cTn id="389" restart="whenNotActive" fill="hold" evtFilter="cancelBubble" nodeType="interactiveSeq">
                <p:stCondLst>
                  <p:cond evt="onClick" delay="0">
                    <p:tgtEl>
                      <p:spTgt spid="20"/>
                    </p:tgtEl>
                  </p:cond>
                </p:stCondLst>
                <p:endSync evt="end" delay="0">
                  <p:rtn val="all"/>
                </p:endSync>
                <p:childTnLst>
                  <p:par>
                    <p:cTn id="390" fill="hold">
                      <p:stCondLst>
                        <p:cond delay="0"/>
                      </p:stCondLst>
                      <p:childTnLst>
                        <p:par>
                          <p:cTn id="391" fill="hold">
                            <p:stCondLst>
                              <p:cond delay="0"/>
                            </p:stCondLst>
                            <p:childTnLst>
                              <p:par>
                                <p:cTn id="392" presetID="53" presetClass="entr" presetSubtype="0" fill="hold" grpId="0" nodeType="clickEffect">
                                  <p:stCondLst>
                                    <p:cond delay="0"/>
                                  </p:stCondLst>
                                  <p:childTnLst>
                                    <p:set>
                                      <p:cBhvr>
                                        <p:cTn id="393" dur="1" fill="hold">
                                          <p:stCondLst>
                                            <p:cond delay="0"/>
                                          </p:stCondLst>
                                        </p:cTn>
                                        <p:tgtEl>
                                          <p:spTgt spid="103"/>
                                        </p:tgtEl>
                                        <p:attrNameLst>
                                          <p:attrName>style.visibility</p:attrName>
                                        </p:attrNameLst>
                                      </p:cBhvr>
                                      <p:to>
                                        <p:strVal val="visible"/>
                                      </p:to>
                                    </p:set>
                                    <p:anim calcmode="lin" valueType="num">
                                      <p:cBhvr>
                                        <p:cTn id="394" dur="1000" fill="hold"/>
                                        <p:tgtEl>
                                          <p:spTgt spid="103"/>
                                        </p:tgtEl>
                                        <p:attrNameLst>
                                          <p:attrName>ppt_w</p:attrName>
                                        </p:attrNameLst>
                                      </p:cBhvr>
                                      <p:tavLst>
                                        <p:tav tm="0">
                                          <p:val>
                                            <p:fltVal val="0"/>
                                          </p:val>
                                        </p:tav>
                                        <p:tav tm="100000">
                                          <p:val>
                                            <p:strVal val="#ppt_w"/>
                                          </p:val>
                                        </p:tav>
                                      </p:tavLst>
                                    </p:anim>
                                    <p:anim calcmode="lin" valueType="num">
                                      <p:cBhvr>
                                        <p:cTn id="395" dur="1000" fill="hold"/>
                                        <p:tgtEl>
                                          <p:spTgt spid="103"/>
                                        </p:tgtEl>
                                        <p:attrNameLst>
                                          <p:attrName>ppt_h</p:attrName>
                                        </p:attrNameLst>
                                      </p:cBhvr>
                                      <p:tavLst>
                                        <p:tav tm="0">
                                          <p:val>
                                            <p:fltVal val="0"/>
                                          </p:val>
                                        </p:tav>
                                        <p:tav tm="100000">
                                          <p:val>
                                            <p:strVal val="#ppt_h"/>
                                          </p:val>
                                        </p:tav>
                                      </p:tavLst>
                                    </p:anim>
                                    <p:animEffect transition="in" filter="fade">
                                      <p:cBhvr>
                                        <p:cTn id="396" dur="1000"/>
                                        <p:tgtEl>
                                          <p:spTgt spid="103"/>
                                        </p:tgtEl>
                                      </p:cBhvr>
                                    </p:animEffect>
                                  </p:childTnLst>
                                </p:cTn>
                              </p:par>
                            </p:childTnLst>
                          </p:cTn>
                        </p:par>
                      </p:childTnLst>
                    </p:cTn>
                  </p:par>
                </p:childTnLst>
              </p:cTn>
              <p:nextCondLst>
                <p:cond evt="onClick" delay="0">
                  <p:tgtEl>
                    <p:spTgt spid="20"/>
                  </p:tgtEl>
                </p:cond>
              </p:nextCondLst>
            </p:seq>
            <p:seq concurrent="1" nextAc="seek">
              <p:cTn id="397" restart="whenNotActive" fill="hold" evtFilter="cancelBubble" nodeType="interactiveSeq">
                <p:stCondLst>
                  <p:cond evt="onClick" delay="0">
                    <p:tgtEl>
                      <p:spTgt spid="21"/>
                    </p:tgtEl>
                  </p:cond>
                </p:stCondLst>
                <p:endSync evt="end" delay="0">
                  <p:rtn val="all"/>
                </p:endSync>
                <p:childTnLst>
                  <p:par>
                    <p:cTn id="398" fill="hold">
                      <p:stCondLst>
                        <p:cond delay="0"/>
                      </p:stCondLst>
                      <p:childTnLst>
                        <p:par>
                          <p:cTn id="399" fill="hold">
                            <p:stCondLst>
                              <p:cond delay="0"/>
                            </p:stCondLst>
                            <p:childTnLst>
                              <p:par>
                                <p:cTn id="400" presetID="53" presetClass="entr" presetSubtype="0" fill="hold" grpId="0" nodeType="clickEffect">
                                  <p:stCondLst>
                                    <p:cond delay="0"/>
                                  </p:stCondLst>
                                  <p:childTnLst>
                                    <p:set>
                                      <p:cBhvr>
                                        <p:cTn id="401" dur="1" fill="hold">
                                          <p:stCondLst>
                                            <p:cond delay="0"/>
                                          </p:stCondLst>
                                        </p:cTn>
                                        <p:tgtEl>
                                          <p:spTgt spid="105"/>
                                        </p:tgtEl>
                                        <p:attrNameLst>
                                          <p:attrName>style.visibility</p:attrName>
                                        </p:attrNameLst>
                                      </p:cBhvr>
                                      <p:to>
                                        <p:strVal val="visible"/>
                                      </p:to>
                                    </p:set>
                                    <p:anim calcmode="lin" valueType="num">
                                      <p:cBhvr>
                                        <p:cTn id="402" dur="500" fill="hold"/>
                                        <p:tgtEl>
                                          <p:spTgt spid="105"/>
                                        </p:tgtEl>
                                        <p:attrNameLst>
                                          <p:attrName>ppt_w</p:attrName>
                                        </p:attrNameLst>
                                      </p:cBhvr>
                                      <p:tavLst>
                                        <p:tav tm="0">
                                          <p:val>
                                            <p:fltVal val="0"/>
                                          </p:val>
                                        </p:tav>
                                        <p:tav tm="100000">
                                          <p:val>
                                            <p:strVal val="#ppt_w"/>
                                          </p:val>
                                        </p:tav>
                                      </p:tavLst>
                                    </p:anim>
                                    <p:anim calcmode="lin" valueType="num">
                                      <p:cBhvr>
                                        <p:cTn id="403" dur="500" fill="hold"/>
                                        <p:tgtEl>
                                          <p:spTgt spid="105"/>
                                        </p:tgtEl>
                                        <p:attrNameLst>
                                          <p:attrName>ppt_h</p:attrName>
                                        </p:attrNameLst>
                                      </p:cBhvr>
                                      <p:tavLst>
                                        <p:tav tm="0">
                                          <p:val>
                                            <p:fltVal val="0"/>
                                          </p:val>
                                        </p:tav>
                                        <p:tav tm="100000">
                                          <p:val>
                                            <p:strVal val="#ppt_h"/>
                                          </p:val>
                                        </p:tav>
                                      </p:tavLst>
                                    </p:anim>
                                    <p:animEffect transition="in" filter="fade">
                                      <p:cBhvr>
                                        <p:cTn id="404" dur="500"/>
                                        <p:tgtEl>
                                          <p:spTgt spid="105"/>
                                        </p:tgtEl>
                                      </p:cBhvr>
                                    </p:animEffect>
                                  </p:childTnLst>
                                </p:cTn>
                              </p:par>
                            </p:childTnLst>
                          </p:cTn>
                        </p:par>
                      </p:childTnLst>
                    </p:cTn>
                  </p:par>
                </p:childTnLst>
              </p:cTn>
              <p:nextCondLst>
                <p:cond evt="onClick" delay="0">
                  <p:tgtEl>
                    <p:spTgt spid="21"/>
                  </p:tgtEl>
                </p:cond>
              </p:nextCondLst>
            </p:seq>
            <p:seq concurrent="1" nextAc="seek">
              <p:cTn id="405" restart="whenNotActive" fill="hold" evtFilter="cancelBubble" nodeType="interactiveSeq">
                <p:stCondLst>
                  <p:cond evt="onClick" delay="0">
                    <p:tgtEl>
                      <p:spTgt spid="22"/>
                    </p:tgtEl>
                  </p:cond>
                </p:stCondLst>
                <p:endSync evt="end" delay="0">
                  <p:rtn val="all"/>
                </p:endSync>
                <p:childTnLst>
                  <p:par>
                    <p:cTn id="406" fill="hold">
                      <p:stCondLst>
                        <p:cond delay="0"/>
                      </p:stCondLst>
                      <p:childTnLst>
                        <p:par>
                          <p:cTn id="407" fill="hold">
                            <p:stCondLst>
                              <p:cond delay="0"/>
                            </p:stCondLst>
                            <p:childTnLst>
                              <p:par>
                                <p:cTn id="408" presetID="53" presetClass="entr" presetSubtype="0" fill="hold" grpId="0" nodeType="clickEffect">
                                  <p:stCondLst>
                                    <p:cond delay="0"/>
                                  </p:stCondLst>
                                  <p:childTnLst>
                                    <p:set>
                                      <p:cBhvr>
                                        <p:cTn id="409" dur="1" fill="hold">
                                          <p:stCondLst>
                                            <p:cond delay="0"/>
                                          </p:stCondLst>
                                        </p:cTn>
                                        <p:tgtEl>
                                          <p:spTgt spid="102"/>
                                        </p:tgtEl>
                                        <p:attrNameLst>
                                          <p:attrName>style.visibility</p:attrName>
                                        </p:attrNameLst>
                                      </p:cBhvr>
                                      <p:to>
                                        <p:strVal val="visible"/>
                                      </p:to>
                                    </p:set>
                                    <p:anim calcmode="lin" valueType="num">
                                      <p:cBhvr>
                                        <p:cTn id="410" dur="1000" fill="hold"/>
                                        <p:tgtEl>
                                          <p:spTgt spid="102"/>
                                        </p:tgtEl>
                                        <p:attrNameLst>
                                          <p:attrName>ppt_w</p:attrName>
                                        </p:attrNameLst>
                                      </p:cBhvr>
                                      <p:tavLst>
                                        <p:tav tm="0">
                                          <p:val>
                                            <p:fltVal val="0"/>
                                          </p:val>
                                        </p:tav>
                                        <p:tav tm="100000">
                                          <p:val>
                                            <p:strVal val="#ppt_w"/>
                                          </p:val>
                                        </p:tav>
                                      </p:tavLst>
                                    </p:anim>
                                    <p:anim calcmode="lin" valueType="num">
                                      <p:cBhvr>
                                        <p:cTn id="411" dur="1000" fill="hold"/>
                                        <p:tgtEl>
                                          <p:spTgt spid="102"/>
                                        </p:tgtEl>
                                        <p:attrNameLst>
                                          <p:attrName>ppt_h</p:attrName>
                                        </p:attrNameLst>
                                      </p:cBhvr>
                                      <p:tavLst>
                                        <p:tav tm="0">
                                          <p:val>
                                            <p:fltVal val="0"/>
                                          </p:val>
                                        </p:tav>
                                        <p:tav tm="100000">
                                          <p:val>
                                            <p:strVal val="#ppt_h"/>
                                          </p:val>
                                        </p:tav>
                                      </p:tavLst>
                                    </p:anim>
                                    <p:animEffect transition="in" filter="fade">
                                      <p:cBhvr>
                                        <p:cTn id="412" dur="1000"/>
                                        <p:tgtEl>
                                          <p:spTgt spid="102"/>
                                        </p:tgtEl>
                                      </p:cBhvr>
                                    </p:animEffect>
                                  </p:childTnLst>
                                </p:cTn>
                              </p:par>
                            </p:childTnLst>
                          </p:cTn>
                        </p:par>
                      </p:childTnLst>
                    </p:cTn>
                  </p:par>
                </p:childTnLst>
              </p:cTn>
              <p:nextCondLst>
                <p:cond evt="onClick" delay="0">
                  <p:tgtEl>
                    <p:spTgt spid="22"/>
                  </p:tgtEl>
                </p:cond>
              </p:nextCondLst>
            </p:seq>
            <p:seq concurrent="1" nextAc="seek">
              <p:cTn id="413" restart="whenNotActive" fill="hold" evtFilter="cancelBubble" nodeType="interactiveSeq">
                <p:stCondLst>
                  <p:cond evt="onClick" delay="0">
                    <p:tgtEl>
                      <p:spTgt spid="23"/>
                    </p:tgtEl>
                  </p:cond>
                </p:stCondLst>
                <p:endSync evt="end" delay="0">
                  <p:rtn val="all"/>
                </p:endSync>
                <p:childTnLst>
                  <p:par>
                    <p:cTn id="414" fill="hold">
                      <p:stCondLst>
                        <p:cond delay="0"/>
                      </p:stCondLst>
                      <p:childTnLst>
                        <p:par>
                          <p:cTn id="415" fill="hold">
                            <p:stCondLst>
                              <p:cond delay="0"/>
                            </p:stCondLst>
                            <p:childTnLst>
                              <p:par>
                                <p:cTn id="416" presetID="53" presetClass="entr" presetSubtype="0" fill="hold" grpId="0" nodeType="clickEffect">
                                  <p:stCondLst>
                                    <p:cond delay="0"/>
                                  </p:stCondLst>
                                  <p:childTnLst>
                                    <p:set>
                                      <p:cBhvr>
                                        <p:cTn id="417" dur="1" fill="hold">
                                          <p:stCondLst>
                                            <p:cond delay="0"/>
                                          </p:stCondLst>
                                        </p:cTn>
                                        <p:tgtEl>
                                          <p:spTgt spid="100"/>
                                        </p:tgtEl>
                                        <p:attrNameLst>
                                          <p:attrName>style.visibility</p:attrName>
                                        </p:attrNameLst>
                                      </p:cBhvr>
                                      <p:to>
                                        <p:strVal val="visible"/>
                                      </p:to>
                                    </p:set>
                                    <p:anim calcmode="lin" valueType="num">
                                      <p:cBhvr>
                                        <p:cTn id="418" dur="1000" fill="hold"/>
                                        <p:tgtEl>
                                          <p:spTgt spid="100"/>
                                        </p:tgtEl>
                                        <p:attrNameLst>
                                          <p:attrName>ppt_w</p:attrName>
                                        </p:attrNameLst>
                                      </p:cBhvr>
                                      <p:tavLst>
                                        <p:tav tm="0">
                                          <p:val>
                                            <p:fltVal val="0"/>
                                          </p:val>
                                        </p:tav>
                                        <p:tav tm="100000">
                                          <p:val>
                                            <p:strVal val="#ppt_w"/>
                                          </p:val>
                                        </p:tav>
                                      </p:tavLst>
                                    </p:anim>
                                    <p:anim calcmode="lin" valueType="num">
                                      <p:cBhvr>
                                        <p:cTn id="419" dur="1000" fill="hold"/>
                                        <p:tgtEl>
                                          <p:spTgt spid="100"/>
                                        </p:tgtEl>
                                        <p:attrNameLst>
                                          <p:attrName>ppt_h</p:attrName>
                                        </p:attrNameLst>
                                      </p:cBhvr>
                                      <p:tavLst>
                                        <p:tav tm="0">
                                          <p:val>
                                            <p:fltVal val="0"/>
                                          </p:val>
                                        </p:tav>
                                        <p:tav tm="100000">
                                          <p:val>
                                            <p:strVal val="#ppt_h"/>
                                          </p:val>
                                        </p:tav>
                                      </p:tavLst>
                                    </p:anim>
                                    <p:animEffect transition="in" filter="fade">
                                      <p:cBhvr>
                                        <p:cTn id="420" dur="1000"/>
                                        <p:tgtEl>
                                          <p:spTgt spid="100"/>
                                        </p:tgtEl>
                                      </p:cBhvr>
                                    </p:animEffect>
                                  </p:childTnLst>
                                </p:cTn>
                              </p:par>
                            </p:childTnLst>
                          </p:cTn>
                        </p:par>
                      </p:childTnLst>
                    </p:cTn>
                  </p:par>
                </p:childTnLst>
              </p:cTn>
              <p:nextCondLst>
                <p:cond evt="onClick" delay="0">
                  <p:tgtEl>
                    <p:spTgt spid="23"/>
                  </p:tgtEl>
                </p:cond>
              </p:nextCondLst>
            </p:seq>
            <p:seq concurrent="1" nextAc="seek">
              <p:cTn id="421" restart="whenNotActive" fill="hold" evtFilter="cancelBubble" nodeType="interactiveSeq">
                <p:stCondLst>
                  <p:cond evt="onClick" delay="0">
                    <p:tgtEl>
                      <p:spTgt spid="24"/>
                    </p:tgtEl>
                  </p:cond>
                </p:stCondLst>
                <p:endSync evt="end" delay="0">
                  <p:rtn val="all"/>
                </p:endSync>
                <p:childTnLst>
                  <p:par>
                    <p:cTn id="422" fill="hold">
                      <p:stCondLst>
                        <p:cond delay="0"/>
                      </p:stCondLst>
                      <p:childTnLst>
                        <p:par>
                          <p:cTn id="423" fill="hold">
                            <p:stCondLst>
                              <p:cond delay="0"/>
                            </p:stCondLst>
                            <p:childTnLst>
                              <p:par>
                                <p:cTn id="424" presetID="53" presetClass="entr" presetSubtype="0" fill="hold" grpId="0" nodeType="clickEffect">
                                  <p:stCondLst>
                                    <p:cond delay="0"/>
                                  </p:stCondLst>
                                  <p:childTnLst>
                                    <p:set>
                                      <p:cBhvr>
                                        <p:cTn id="425" dur="1" fill="hold">
                                          <p:stCondLst>
                                            <p:cond delay="0"/>
                                          </p:stCondLst>
                                        </p:cTn>
                                        <p:tgtEl>
                                          <p:spTgt spid="104"/>
                                        </p:tgtEl>
                                        <p:attrNameLst>
                                          <p:attrName>style.visibility</p:attrName>
                                        </p:attrNameLst>
                                      </p:cBhvr>
                                      <p:to>
                                        <p:strVal val="visible"/>
                                      </p:to>
                                    </p:set>
                                    <p:anim calcmode="lin" valueType="num">
                                      <p:cBhvr>
                                        <p:cTn id="426" dur="500" fill="hold"/>
                                        <p:tgtEl>
                                          <p:spTgt spid="104"/>
                                        </p:tgtEl>
                                        <p:attrNameLst>
                                          <p:attrName>ppt_w</p:attrName>
                                        </p:attrNameLst>
                                      </p:cBhvr>
                                      <p:tavLst>
                                        <p:tav tm="0">
                                          <p:val>
                                            <p:fltVal val="0"/>
                                          </p:val>
                                        </p:tav>
                                        <p:tav tm="100000">
                                          <p:val>
                                            <p:strVal val="#ppt_w"/>
                                          </p:val>
                                        </p:tav>
                                      </p:tavLst>
                                    </p:anim>
                                    <p:anim calcmode="lin" valueType="num">
                                      <p:cBhvr>
                                        <p:cTn id="427" dur="500" fill="hold"/>
                                        <p:tgtEl>
                                          <p:spTgt spid="104"/>
                                        </p:tgtEl>
                                        <p:attrNameLst>
                                          <p:attrName>ppt_h</p:attrName>
                                        </p:attrNameLst>
                                      </p:cBhvr>
                                      <p:tavLst>
                                        <p:tav tm="0">
                                          <p:val>
                                            <p:fltVal val="0"/>
                                          </p:val>
                                        </p:tav>
                                        <p:tav tm="100000">
                                          <p:val>
                                            <p:strVal val="#ppt_h"/>
                                          </p:val>
                                        </p:tav>
                                      </p:tavLst>
                                    </p:anim>
                                    <p:animEffect transition="in" filter="fade">
                                      <p:cBhvr>
                                        <p:cTn id="428" dur="500"/>
                                        <p:tgtEl>
                                          <p:spTgt spid="104"/>
                                        </p:tgtEl>
                                      </p:cBhvr>
                                    </p:animEffect>
                                  </p:childTnLst>
                                </p:cTn>
                              </p:par>
                            </p:childTnLst>
                          </p:cTn>
                        </p:par>
                      </p:childTnLst>
                    </p:cTn>
                  </p:par>
                </p:childTnLst>
              </p:cTn>
              <p:nextCondLst>
                <p:cond evt="onClick" delay="0">
                  <p:tgtEl>
                    <p:spTgt spid="24"/>
                  </p:tgtEl>
                </p:cond>
              </p:nextCondLst>
            </p:seq>
            <p:seq concurrent="1" nextAc="seek">
              <p:cTn id="429" restart="whenNotActive" fill="hold" evtFilter="cancelBubble" nodeType="interactiveSeq">
                <p:stCondLst>
                  <p:cond evt="onClick" delay="0">
                    <p:tgtEl>
                      <p:spTgt spid="25"/>
                    </p:tgtEl>
                  </p:cond>
                </p:stCondLst>
                <p:endSync evt="end" delay="0">
                  <p:rtn val="all"/>
                </p:endSync>
                <p:childTnLst>
                  <p:par>
                    <p:cTn id="430" fill="hold">
                      <p:stCondLst>
                        <p:cond delay="0"/>
                      </p:stCondLst>
                      <p:childTnLst>
                        <p:par>
                          <p:cTn id="431" fill="hold">
                            <p:stCondLst>
                              <p:cond delay="0"/>
                            </p:stCondLst>
                            <p:childTnLst>
                              <p:par>
                                <p:cTn id="432" presetID="53" presetClass="entr" presetSubtype="0" fill="hold" grpId="0" nodeType="clickEffect">
                                  <p:stCondLst>
                                    <p:cond delay="0"/>
                                  </p:stCondLst>
                                  <p:childTnLst>
                                    <p:set>
                                      <p:cBhvr>
                                        <p:cTn id="433" dur="1" fill="hold">
                                          <p:stCondLst>
                                            <p:cond delay="0"/>
                                          </p:stCondLst>
                                        </p:cTn>
                                        <p:tgtEl>
                                          <p:spTgt spid="109"/>
                                        </p:tgtEl>
                                        <p:attrNameLst>
                                          <p:attrName>style.visibility</p:attrName>
                                        </p:attrNameLst>
                                      </p:cBhvr>
                                      <p:to>
                                        <p:strVal val="visible"/>
                                      </p:to>
                                    </p:set>
                                    <p:anim calcmode="lin" valueType="num">
                                      <p:cBhvr>
                                        <p:cTn id="434" dur="500" fill="hold"/>
                                        <p:tgtEl>
                                          <p:spTgt spid="109"/>
                                        </p:tgtEl>
                                        <p:attrNameLst>
                                          <p:attrName>ppt_w</p:attrName>
                                        </p:attrNameLst>
                                      </p:cBhvr>
                                      <p:tavLst>
                                        <p:tav tm="0">
                                          <p:val>
                                            <p:fltVal val="0"/>
                                          </p:val>
                                        </p:tav>
                                        <p:tav tm="100000">
                                          <p:val>
                                            <p:strVal val="#ppt_w"/>
                                          </p:val>
                                        </p:tav>
                                      </p:tavLst>
                                    </p:anim>
                                    <p:anim calcmode="lin" valueType="num">
                                      <p:cBhvr>
                                        <p:cTn id="435" dur="500" fill="hold"/>
                                        <p:tgtEl>
                                          <p:spTgt spid="109"/>
                                        </p:tgtEl>
                                        <p:attrNameLst>
                                          <p:attrName>ppt_h</p:attrName>
                                        </p:attrNameLst>
                                      </p:cBhvr>
                                      <p:tavLst>
                                        <p:tav tm="0">
                                          <p:val>
                                            <p:fltVal val="0"/>
                                          </p:val>
                                        </p:tav>
                                        <p:tav tm="100000">
                                          <p:val>
                                            <p:strVal val="#ppt_h"/>
                                          </p:val>
                                        </p:tav>
                                      </p:tavLst>
                                    </p:anim>
                                    <p:animEffect transition="in" filter="fade">
                                      <p:cBhvr>
                                        <p:cTn id="436" dur="500"/>
                                        <p:tgtEl>
                                          <p:spTgt spid="109"/>
                                        </p:tgtEl>
                                      </p:cBhvr>
                                    </p:animEffect>
                                  </p:childTnLst>
                                </p:cTn>
                              </p:par>
                            </p:childTnLst>
                          </p:cTn>
                        </p:par>
                      </p:childTnLst>
                    </p:cTn>
                  </p:par>
                </p:childTnLst>
              </p:cTn>
              <p:nextCondLst>
                <p:cond evt="onClick" delay="0">
                  <p:tgtEl>
                    <p:spTgt spid="25"/>
                  </p:tgtEl>
                </p:cond>
              </p:nextCondLst>
            </p:seq>
            <p:seq concurrent="1" nextAc="seek">
              <p:cTn id="437" restart="whenNotActive" fill="hold" evtFilter="cancelBubble" nodeType="interactiveSeq">
                <p:stCondLst>
                  <p:cond evt="onClick" delay="0">
                    <p:tgtEl>
                      <p:spTgt spid="26"/>
                    </p:tgtEl>
                  </p:cond>
                </p:stCondLst>
                <p:endSync evt="end" delay="0">
                  <p:rtn val="all"/>
                </p:endSync>
                <p:childTnLst>
                  <p:par>
                    <p:cTn id="438" fill="hold">
                      <p:stCondLst>
                        <p:cond delay="0"/>
                      </p:stCondLst>
                      <p:childTnLst>
                        <p:par>
                          <p:cTn id="439" fill="hold">
                            <p:stCondLst>
                              <p:cond delay="0"/>
                            </p:stCondLst>
                            <p:childTnLst>
                              <p:par>
                                <p:cTn id="440" presetID="53" presetClass="entr" presetSubtype="0" fill="hold" grpId="0" nodeType="clickEffect">
                                  <p:stCondLst>
                                    <p:cond delay="0"/>
                                  </p:stCondLst>
                                  <p:childTnLst>
                                    <p:set>
                                      <p:cBhvr>
                                        <p:cTn id="441" dur="1" fill="hold">
                                          <p:stCondLst>
                                            <p:cond delay="0"/>
                                          </p:stCondLst>
                                        </p:cTn>
                                        <p:tgtEl>
                                          <p:spTgt spid="132"/>
                                        </p:tgtEl>
                                        <p:attrNameLst>
                                          <p:attrName>style.visibility</p:attrName>
                                        </p:attrNameLst>
                                      </p:cBhvr>
                                      <p:to>
                                        <p:strVal val="visible"/>
                                      </p:to>
                                    </p:set>
                                    <p:anim calcmode="lin" valueType="num">
                                      <p:cBhvr>
                                        <p:cTn id="442" dur="1000" fill="hold"/>
                                        <p:tgtEl>
                                          <p:spTgt spid="132"/>
                                        </p:tgtEl>
                                        <p:attrNameLst>
                                          <p:attrName>ppt_w</p:attrName>
                                        </p:attrNameLst>
                                      </p:cBhvr>
                                      <p:tavLst>
                                        <p:tav tm="0">
                                          <p:val>
                                            <p:fltVal val="0"/>
                                          </p:val>
                                        </p:tav>
                                        <p:tav tm="100000">
                                          <p:val>
                                            <p:strVal val="#ppt_w"/>
                                          </p:val>
                                        </p:tav>
                                      </p:tavLst>
                                    </p:anim>
                                    <p:anim calcmode="lin" valueType="num">
                                      <p:cBhvr>
                                        <p:cTn id="443" dur="1000" fill="hold"/>
                                        <p:tgtEl>
                                          <p:spTgt spid="132"/>
                                        </p:tgtEl>
                                        <p:attrNameLst>
                                          <p:attrName>ppt_h</p:attrName>
                                        </p:attrNameLst>
                                      </p:cBhvr>
                                      <p:tavLst>
                                        <p:tav tm="0">
                                          <p:val>
                                            <p:fltVal val="0"/>
                                          </p:val>
                                        </p:tav>
                                        <p:tav tm="100000">
                                          <p:val>
                                            <p:strVal val="#ppt_h"/>
                                          </p:val>
                                        </p:tav>
                                      </p:tavLst>
                                    </p:anim>
                                    <p:animEffect transition="in" filter="fade">
                                      <p:cBhvr>
                                        <p:cTn id="444" dur="1000"/>
                                        <p:tgtEl>
                                          <p:spTgt spid="132"/>
                                        </p:tgtEl>
                                      </p:cBhvr>
                                    </p:animEffect>
                                  </p:childTnLst>
                                </p:cTn>
                              </p:par>
                            </p:childTnLst>
                          </p:cTn>
                        </p:par>
                      </p:childTnLst>
                    </p:cTn>
                  </p:par>
                </p:childTnLst>
              </p:cTn>
              <p:nextCondLst>
                <p:cond evt="onClick" delay="0">
                  <p:tgtEl>
                    <p:spTgt spid="26"/>
                  </p:tgtEl>
                </p:cond>
              </p:nextCondLst>
            </p:seq>
            <p:seq concurrent="1" nextAc="seek">
              <p:cTn id="445" restart="whenNotActive" fill="hold" evtFilter="cancelBubble" nodeType="interactiveSeq">
                <p:stCondLst>
                  <p:cond evt="onClick" delay="0">
                    <p:tgtEl>
                      <p:spTgt spid="27"/>
                    </p:tgtEl>
                  </p:cond>
                </p:stCondLst>
                <p:endSync evt="end" delay="0">
                  <p:rtn val="all"/>
                </p:endSync>
                <p:childTnLst>
                  <p:par>
                    <p:cTn id="446" fill="hold">
                      <p:stCondLst>
                        <p:cond delay="0"/>
                      </p:stCondLst>
                      <p:childTnLst>
                        <p:par>
                          <p:cTn id="447" fill="hold">
                            <p:stCondLst>
                              <p:cond delay="0"/>
                            </p:stCondLst>
                            <p:childTnLst>
                              <p:par>
                                <p:cTn id="448" presetID="53" presetClass="entr" presetSubtype="0" fill="hold" grpId="0" nodeType="clickEffect">
                                  <p:stCondLst>
                                    <p:cond delay="0"/>
                                  </p:stCondLst>
                                  <p:childTnLst>
                                    <p:set>
                                      <p:cBhvr>
                                        <p:cTn id="449" dur="1" fill="hold">
                                          <p:stCondLst>
                                            <p:cond delay="0"/>
                                          </p:stCondLst>
                                        </p:cTn>
                                        <p:tgtEl>
                                          <p:spTgt spid="134"/>
                                        </p:tgtEl>
                                        <p:attrNameLst>
                                          <p:attrName>style.visibility</p:attrName>
                                        </p:attrNameLst>
                                      </p:cBhvr>
                                      <p:to>
                                        <p:strVal val="visible"/>
                                      </p:to>
                                    </p:set>
                                    <p:anim calcmode="lin" valueType="num">
                                      <p:cBhvr>
                                        <p:cTn id="450" dur="1000" fill="hold"/>
                                        <p:tgtEl>
                                          <p:spTgt spid="134"/>
                                        </p:tgtEl>
                                        <p:attrNameLst>
                                          <p:attrName>ppt_w</p:attrName>
                                        </p:attrNameLst>
                                      </p:cBhvr>
                                      <p:tavLst>
                                        <p:tav tm="0">
                                          <p:val>
                                            <p:fltVal val="0"/>
                                          </p:val>
                                        </p:tav>
                                        <p:tav tm="100000">
                                          <p:val>
                                            <p:strVal val="#ppt_w"/>
                                          </p:val>
                                        </p:tav>
                                      </p:tavLst>
                                    </p:anim>
                                    <p:anim calcmode="lin" valueType="num">
                                      <p:cBhvr>
                                        <p:cTn id="451" dur="1000" fill="hold"/>
                                        <p:tgtEl>
                                          <p:spTgt spid="134"/>
                                        </p:tgtEl>
                                        <p:attrNameLst>
                                          <p:attrName>ppt_h</p:attrName>
                                        </p:attrNameLst>
                                      </p:cBhvr>
                                      <p:tavLst>
                                        <p:tav tm="0">
                                          <p:val>
                                            <p:fltVal val="0"/>
                                          </p:val>
                                        </p:tav>
                                        <p:tav tm="100000">
                                          <p:val>
                                            <p:strVal val="#ppt_h"/>
                                          </p:val>
                                        </p:tav>
                                      </p:tavLst>
                                    </p:anim>
                                    <p:animEffect transition="in" filter="fade">
                                      <p:cBhvr>
                                        <p:cTn id="452" dur="1000"/>
                                        <p:tgtEl>
                                          <p:spTgt spid="134"/>
                                        </p:tgtEl>
                                      </p:cBhvr>
                                    </p:animEffect>
                                  </p:childTnLst>
                                </p:cTn>
                              </p:par>
                            </p:childTnLst>
                          </p:cTn>
                        </p:par>
                      </p:childTnLst>
                    </p:cTn>
                  </p:par>
                </p:childTnLst>
              </p:cTn>
              <p:nextCondLst>
                <p:cond evt="onClick" delay="0">
                  <p:tgtEl>
                    <p:spTgt spid="27"/>
                  </p:tgtEl>
                </p:cond>
              </p:nextCondLst>
            </p:seq>
            <p:seq concurrent="1" nextAc="seek">
              <p:cTn id="453" restart="whenNotActive" fill="hold" evtFilter="cancelBubble" nodeType="interactiveSeq">
                <p:stCondLst>
                  <p:cond evt="onClick" delay="0">
                    <p:tgtEl>
                      <p:spTgt spid="28"/>
                    </p:tgtEl>
                  </p:cond>
                </p:stCondLst>
                <p:endSync evt="end" delay="0">
                  <p:rtn val="all"/>
                </p:endSync>
                <p:childTnLst>
                  <p:par>
                    <p:cTn id="454" fill="hold">
                      <p:stCondLst>
                        <p:cond delay="0"/>
                      </p:stCondLst>
                      <p:childTnLst>
                        <p:par>
                          <p:cTn id="455" fill="hold">
                            <p:stCondLst>
                              <p:cond delay="0"/>
                            </p:stCondLst>
                            <p:childTnLst>
                              <p:par>
                                <p:cTn id="456" presetID="53" presetClass="entr" presetSubtype="0" fill="hold" grpId="0" nodeType="clickEffect">
                                  <p:stCondLst>
                                    <p:cond delay="0"/>
                                  </p:stCondLst>
                                  <p:childTnLst>
                                    <p:set>
                                      <p:cBhvr>
                                        <p:cTn id="457" dur="1" fill="hold">
                                          <p:stCondLst>
                                            <p:cond delay="0"/>
                                          </p:stCondLst>
                                        </p:cTn>
                                        <p:tgtEl>
                                          <p:spTgt spid="136"/>
                                        </p:tgtEl>
                                        <p:attrNameLst>
                                          <p:attrName>style.visibility</p:attrName>
                                        </p:attrNameLst>
                                      </p:cBhvr>
                                      <p:to>
                                        <p:strVal val="visible"/>
                                      </p:to>
                                    </p:set>
                                    <p:anim calcmode="lin" valueType="num">
                                      <p:cBhvr>
                                        <p:cTn id="458" dur="1000" fill="hold"/>
                                        <p:tgtEl>
                                          <p:spTgt spid="136"/>
                                        </p:tgtEl>
                                        <p:attrNameLst>
                                          <p:attrName>ppt_w</p:attrName>
                                        </p:attrNameLst>
                                      </p:cBhvr>
                                      <p:tavLst>
                                        <p:tav tm="0">
                                          <p:val>
                                            <p:fltVal val="0"/>
                                          </p:val>
                                        </p:tav>
                                        <p:tav tm="100000">
                                          <p:val>
                                            <p:strVal val="#ppt_w"/>
                                          </p:val>
                                        </p:tav>
                                      </p:tavLst>
                                    </p:anim>
                                    <p:anim calcmode="lin" valueType="num">
                                      <p:cBhvr>
                                        <p:cTn id="459" dur="1000" fill="hold"/>
                                        <p:tgtEl>
                                          <p:spTgt spid="136"/>
                                        </p:tgtEl>
                                        <p:attrNameLst>
                                          <p:attrName>ppt_h</p:attrName>
                                        </p:attrNameLst>
                                      </p:cBhvr>
                                      <p:tavLst>
                                        <p:tav tm="0">
                                          <p:val>
                                            <p:fltVal val="0"/>
                                          </p:val>
                                        </p:tav>
                                        <p:tav tm="100000">
                                          <p:val>
                                            <p:strVal val="#ppt_h"/>
                                          </p:val>
                                        </p:tav>
                                      </p:tavLst>
                                    </p:anim>
                                    <p:animEffect transition="in" filter="fade">
                                      <p:cBhvr>
                                        <p:cTn id="460" dur="1000"/>
                                        <p:tgtEl>
                                          <p:spTgt spid="136"/>
                                        </p:tgtEl>
                                      </p:cBhvr>
                                    </p:animEffect>
                                  </p:childTnLst>
                                </p:cTn>
                              </p:par>
                            </p:childTnLst>
                          </p:cTn>
                        </p:par>
                      </p:childTnLst>
                    </p:cTn>
                  </p:par>
                </p:childTnLst>
              </p:cTn>
              <p:nextCondLst>
                <p:cond evt="onClick" delay="0">
                  <p:tgtEl>
                    <p:spTgt spid="28"/>
                  </p:tgtEl>
                </p:cond>
              </p:nextCondLst>
            </p:seq>
            <p:seq concurrent="1" nextAc="seek">
              <p:cTn id="461" restart="whenNotActive" fill="hold" evtFilter="cancelBubble" nodeType="interactiveSeq">
                <p:stCondLst>
                  <p:cond evt="onClick" delay="0">
                    <p:tgtEl>
                      <p:spTgt spid="29"/>
                    </p:tgtEl>
                  </p:cond>
                </p:stCondLst>
                <p:endSync evt="end" delay="0">
                  <p:rtn val="all"/>
                </p:endSync>
                <p:childTnLst>
                  <p:par>
                    <p:cTn id="462" fill="hold">
                      <p:stCondLst>
                        <p:cond delay="0"/>
                      </p:stCondLst>
                      <p:childTnLst>
                        <p:par>
                          <p:cTn id="463" fill="hold">
                            <p:stCondLst>
                              <p:cond delay="0"/>
                            </p:stCondLst>
                            <p:childTnLst>
                              <p:par>
                                <p:cTn id="464" presetID="53" presetClass="entr" presetSubtype="0" fill="hold" grpId="0" nodeType="clickEffect">
                                  <p:stCondLst>
                                    <p:cond delay="0"/>
                                  </p:stCondLst>
                                  <p:childTnLst>
                                    <p:set>
                                      <p:cBhvr>
                                        <p:cTn id="465" dur="1" fill="hold">
                                          <p:stCondLst>
                                            <p:cond delay="0"/>
                                          </p:stCondLst>
                                        </p:cTn>
                                        <p:tgtEl>
                                          <p:spTgt spid="138"/>
                                        </p:tgtEl>
                                        <p:attrNameLst>
                                          <p:attrName>style.visibility</p:attrName>
                                        </p:attrNameLst>
                                      </p:cBhvr>
                                      <p:to>
                                        <p:strVal val="visible"/>
                                      </p:to>
                                    </p:set>
                                    <p:anim calcmode="lin" valueType="num">
                                      <p:cBhvr>
                                        <p:cTn id="466" dur="500" fill="hold"/>
                                        <p:tgtEl>
                                          <p:spTgt spid="138"/>
                                        </p:tgtEl>
                                        <p:attrNameLst>
                                          <p:attrName>ppt_w</p:attrName>
                                        </p:attrNameLst>
                                      </p:cBhvr>
                                      <p:tavLst>
                                        <p:tav tm="0">
                                          <p:val>
                                            <p:fltVal val="0"/>
                                          </p:val>
                                        </p:tav>
                                        <p:tav tm="100000">
                                          <p:val>
                                            <p:strVal val="#ppt_w"/>
                                          </p:val>
                                        </p:tav>
                                      </p:tavLst>
                                    </p:anim>
                                    <p:anim calcmode="lin" valueType="num">
                                      <p:cBhvr>
                                        <p:cTn id="467" dur="500" fill="hold"/>
                                        <p:tgtEl>
                                          <p:spTgt spid="138"/>
                                        </p:tgtEl>
                                        <p:attrNameLst>
                                          <p:attrName>ppt_h</p:attrName>
                                        </p:attrNameLst>
                                      </p:cBhvr>
                                      <p:tavLst>
                                        <p:tav tm="0">
                                          <p:val>
                                            <p:fltVal val="0"/>
                                          </p:val>
                                        </p:tav>
                                        <p:tav tm="100000">
                                          <p:val>
                                            <p:strVal val="#ppt_h"/>
                                          </p:val>
                                        </p:tav>
                                      </p:tavLst>
                                    </p:anim>
                                    <p:animEffect transition="in" filter="fade">
                                      <p:cBhvr>
                                        <p:cTn id="468" dur="500"/>
                                        <p:tgtEl>
                                          <p:spTgt spid="138"/>
                                        </p:tgtEl>
                                      </p:cBhvr>
                                    </p:animEffect>
                                  </p:childTnLst>
                                </p:cTn>
                              </p:par>
                            </p:childTnLst>
                          </p:cTn>
                        </p:par>
                      </p:childTnLst>
                    </p:cTn>
                  </p:par>
                </p:childTnLst>
              </p:cTn>
              <p:nextCondLst>
                <p:cond evt="onClick" delay="0">
                  <p:tgtEl>
                    <p:spTgt spid="29"/>
                  </p:tgtEl>
                </p:cond>
              </p:nextCondLst>
            </p:seq>
            <p:seq concurrent="1" nextAc="seek">
              <p:cTn id="469" restart="whenNotActive" fill="hold" evtFilter="cancelBubble" nodeType="interactiveSeq">
                <p:stCondLst>
                  <p:cond evt="onClick" delay="0">
                    <p:tgtEl>
                      <p:spTgt spid="30"/>
                    </p:tgtEl>
                  </p:cond>
                </p:stCondLst>
                <p:endSync evt="end" delay="0">
                  <p:rtn val="all"/>
                </p:endSync>
                <p:childTnLst>
                  <p:par>
                    <p:cTn id="470" fill="hold">
                      <p:stCondLst>
                        <p:cond delay="0"/>
                      </p:stCondLst>
                      <p:childTnLst>
                        <p:par>
                          <p:cTn id="471" fill="hold">
                            <p:stCondLst>
                              <p:cond delay="0"/>
                            </p:stCondLst>
                            <p:childTnLst>
                              <p:par>
                                <p:cTn id="472" presetID="53" presetClass="entr" presetSubtype="0" fill="hold" grpId="0" nodeType="clickEffect">
                                  <p:stCondLst>
                                    <p:cond delay="0"/>
                                  </p:stCondLst>
                                  <p:childTnLst>
                                    <p:set>
                                      <p:cBhvr>
                                        <p:cTn id="473" dur="1" fill="hold">
                                          <p:stCondLst>
                                            <p:cond delay="0"/>
                                          </p:stCondLst>
                                        </p:cTn>
                                        <p:tgtEl>
                                          <p:spTgt spid="135"/>
                                        </p:tgtEl>
                                        <p:attrNameLst>
                                          <p:attrName>style.visibility</p:attrName>
                                        </p:attrNameLst>
                                      </p:cBhvr>
                                      <p:to>
                                        <p:strVal val="visible"/>
                                      </p:to>
                                    </p:set>
                                    <p:anim calcmode="lin" valueType="num">
                                      <p:cBhvr>
                                        <p:cTn id="474" dur="1000" fill="hold"/>
                                        <p:tgtEl>
                                          <p:spTgt spid="135"/>
                                        </p:tgtEl>
                                        <p:attrNameLst>
                                          <p:attrName>ppt_w</p:attrName>
                                        </p:attrNameLst>
                                      </p:cBhvr>
                                      <p:tavLst>
                                        <p:tav tm="0">
                                          <p:val>
                                            <p:fltVal val="0"/>
                                          </p:val>
                                        </p:tav>
                                        <p:tav tm="100000">
                                          <p:val>
                                            <p:strVal val="#ppt_w"/>
                                          </p:val>
                                        </p:tav>
                                      </p:tavLst>
                                    </p:anim>
                                    <p:anim calcmode="lin" valueType="num">
                                      <p:cBhvr>
                                        <p:cTn id="475" dur="1000" fill="hold"/>
                                        <p:tgtEl>
                                          <p:spTgt spid="135"/>
                                        </p:tgtEl>
                                        <p:attrNameLst>
                                          <p:attrName>ppt_h</p:attrName>
                                        </p:attrNameLst>
                                      </p:cBhvr>
                                      <p:tavLst>
                                        <p:tav tm="0">
                                          <p:val>
                                            <p:fltVal val="0"/>
                                          </p:val>
                                        </p:tav>
                                        <p:tav tm="100000">
                                          <p:val>
                                            <p:strVal val="#ppt_h"/>
                                          </p:val>
                                        </p:tav>
                                      </p:tavLst>
                                    </p:anim>
                                    <p:animEffect transition="in" filter="fade">
                                      <p:cBhvr>
                                        <p:cTn id="476" dur="1000"/>
                                        <p:tgtEl>
                                          <p:spTgt spid="135"/>
                                        </p:tgtEl>
                                      </p:cBhvr>
                                    </p:animEffect>
                                  </p:childTnLst>
                                </p:cTn>
                              </p:par>
                            </p:childTnLst>
                          </p:cTn>
                        </p:par>
                      </p:childTnLst>
                    </p:cTn>
                  </p:par>
                </p:childTnLst>
              </p:cTn>
              <p:nextCondLst>
                <p:cond evt="onClick" delay="0">
                  <p:tgtEl>
                    <p:spTgt spid="30"/>
                  </p:tgtEl>
                </p:cond>
              </p:nextCondLst>
            </p:seq>
            <p:seq concurrent="1" nextAc="seek">
              <p:cTn id="477" restart="whenNotActive" fill="hold" evtFilter="cancelBubble" nodeType="interactiveSeq">
                <p:stCondLst>
                  <p:cond evt="onClick" delay="0">
                    <p:tgtEl>
                      <p:spTgt spid="31"/>
                    </p:tgtEl>
                  </p:cond>
                </p:stCondLst>
                <p:endSync evt="end" delay="0">
                  <p:rtn val="all"/>
                </p:endSync>
                <p:childTnLst>
                  <p:par>
                    <p:cTn id="478" fill="hold">
                      <p:stCondLst>
                        <p:cond delay="0"/>
                      </p:stCondLst>
                      <p:childTnLst>
                        <p:par>
                          <p:cTn id="479" fill="hold">
                            <p:stCondLst>
                              <p:cond delay="0"/>
                            </p:stCondLst>
                            <p:childTnLst>
                              <p:par>
                                <p:cTn id="480" presetID="53" presetClass="entr" presetSubtype="0" fill="hold" grpId="0" nodeType="clickEffect">
                                  <p:stCondLst>
                                    <p:cond delay="0"/>
                                  </p:stCondLst>
                                  <p:childTnLst>
                                    <p:set>
                                      <p:cBhvr>
                                        <p:cTn id="481" dur="1" fill="hold">
                                          <p:stCondLst>
                                            <p:cond delay="0"/>
                                          </p:stCondLst>
                                        </p:cTn>
                                        <p:tgtEl>
                                          <p:spTgt spid="133"/>
                                        </p:tgtEl>
                                        <p:attrNameLst>
                                          <p:attrName>style.visibility</p:attrName>
                                        </p:attrNameLst>
                                      </p:cBhvr>
                                      <p:to>
                                        <p:strVal val="visible"/>
                                      </p:to>
                                    </p:set>
                                    <p:anim calcmode="lin" valueType="num">
                                      <p:cBhvr>
                                        <p:cTn id="482" dur="1000" fill="hold"/>
                                        <p:tgtEl>
                                          <p:spTgt spid="133"/>
                                        </p:tgtEl>
                                        <p:attrNameLst>
                                          <p:attrName>ppt_w</p:attrName>
                                        </p:attrNameLst>
                                      </p:cBhvr>
                                      <p:tavLst>
                                        <p:tav tm="0">
                                          <p:val>
                                            <p:fltVal val="0"/>
                                          </p:val>
                                        </p:tav>
                                        <p:tav tm="100000">
                                          <p:val>
                                            <p:strVal val="#ppt_w"/>
                                          </p:val>
                                        </p:tav>
                                      </p:tavLst>
                                    </p:anim>
                                    <p:anim calcmode="lin" valueType="num">
                                      <p:cBhvr>
                                        <p:cTn id="483" dur="1000" fill="hold"/>
                                        <p:tgtEl>
                                          <p:spTgt spid="133"/>
                                        </p:tgtEl>
                                        <p:attrNameLst>
                                          <p:attrName>ppt_h</p:attrName>
                                        </p:attrNameLst>
                                      </p:cBhvr>
                                      <p:tavLst>
                                        <p:tav tm="0">
                                          <p:val>
                                            <p:fltVal val="0"/>
                                          </p:val>
                                        </p:tav>
                                        <p:tav tm="100000">
                                          <p:val>
                                            <p:strVal val="#ppt_h"/>
                                          </p:val>
                                        </p:tav>
                                      </p:tavLst>
                                    </p:anim>
                                    <p:animEffect transition="in" filter="fade">
                                      <p:cBhvr>
                                        <p:cTn id="484" dur="1000"/>
                                        <p:tgtEl>
                                          <p:spTgt spid="133"/>
                                        </p:tgtEl>
                                      </p:cBhvr>
                                    </p:animEffect>
                                  </p:childTnLst>
                                </p:cTn>
                              </p:par>
                            </p:childTnLst>
                          </p:cTn>
                        </p:par>
                      </p:childTnLst>
                    </p:cTn>
                  </p:par>
                </p:childTnLst>
              </p:cTn>
              <p:nextCondLst>
                <p:cond evt="onClick" delay="0">
                  <p:tgtEl>
                    <p:spTgt spid="31"/>
                  </p:tgtEl>
                </p:cond>
              </p:nextCondLst>
            </p:seq>
            <p:seq concurrent="1" nextAc="seek">
              <p:cTn id="485" restart="whenNotActive" fill="hold" evtFilter="cancelBubble" nodeType="interactiveSeq">
                <p:stCondLst>
                  <p:cond evt="onClick" delay="0">
                    <p:tgtEl>
                      <p:spTgt spid="14336"/>
                    </p:tgtEl>
                  </p:cond>
                </p:stCondLst>
                <p:endSync evt="end" delay="0">
                  <p:rtn val="all"/>
                </p:endSync>
                <p:childTnLst>
                  <p:par>
                    <p:cTn id="486" fill="hold">
                      <p:stCondLst>
                        <p:cond delay="0"/>
                      </p:stCondLst>
                      <p:childTnLst>
                        <p:par>
                          <p:cTn id="487" fill="hold">
                            <p:stCondLst>
                              <p:cond delay="0"/>
                            </p:stCondLst>
                            <p:childTnLst>
                              <p:par>
                                <p:cTn id="488" presetID="53" presetClass="entr" presetSubtype="0" fill="hold" grpId="0" nodeType="clickEffect">
                                  <p:stCondLst>
                                    <p:cond delay="0"/>
                                  </p:stCondLst>
                                  <p:childTnLst>
                                    <p:set>
                                      <p:cBhvr>
                                        <p:cTn id="489" dur="1" fill="hold">
                                          <p:stCondLst>
                                            <p:cond delay="0"/>
                                          </p:stCondLst>
                                        </p:cTn>
                                        <p:tgtEl>
                                          <p:spTgt spid="137"/>
                                        </p:tgtEl>
                                        <p:attrNameLst>
                                          <p:attrName>style.visibility</p:attrName>
                                        </p:attrNameLst>
                                      </p:cBhvr>
                                      <p:to>
                                        <p:strVal val="visible"/>
                                      </p:to>
                                    </p:set>
                                    <p:anim calcmode="lin" valueType="num">
                                      <p:cBhvr>
                                        <p:cTn id="490" dur="500" fill="hold"/>
                                        <p:tgtEl>
                                          <p:spTgt spid="137"/>
                                        </p:tgtEl>
                                        <p:attrNameLst>
                                          <p:attrName>ppt_w</p:attrName>
                                        </p:attrNameLst>
                                      </p:cBhvr>
                                      <p:tavLst>
                                        <p:tav tm="0">
                                          <p:val>
                                            <p:fltVal val="0"/>
                                          </p:val>
                                        </p:tav>
                                        <p:tav tm="100000">
                                          <p:val>
                                            <p:strVal val="#ppt_w"/>
                                          </p:val>
                                        </p:tav>
                                      </p:tavLst>
                                    </p:anim>
                                    <p:anim calcmode="lin" valueType="num">
                                      <p:cBhvr>
                                        <p:cTn id="491" dur="500" fill="hold"/>
                                        <p:tgtEl>
                                          <p:spTgt spid="137"/>
                                        </p:tgtEl>
                                        <p:attrNameLst>
                                          <p:attrName>ppt_h</p:attrName>
                                        </p:attrNameLst>
                                      </p:cBhvr>
                                      <p:tavLst>
                                        <p:tav tm="0">
                                          <p:val>
                                            <p:fltVal val="0"/>
                                          </p:val>
                                        </p:tav>
                                        <p:tav tm="100000">
                                          <p:val>
                                            <p:strVal val="#ppt_h"/>
                                          </p:val>
                                        </p:tav>
                                      </p:tavLst>
                                    </p:anim>
                                    <p:animEffect transition="in" filter="fade">
                                      <p:cBhvr>
                                        <p:cTn id="492" dur="500"/>
                                        <p:tgtEl>
                                          <p:spTgt spid="137"/>
                                        </p:tgtEl>
                                      </p:cBhvr>
                                    </p:animEffect>
                                  </p:childTnLst>
                                </p:cTn>
                              </p:par>
                            </p:childTnLst>
                          </p:cTn>
                        </p:par>
                      </p:childTnLst>
                    </p:cTn>
                  </p:par>
                </p:childTnLst>
              </p:cTn>
              <p:nextCondLst>
                <p:cond evt="onClick" delay="0">
                  <p:tgtEl>
                    <p:spTgt spid="14336"/>
                  </p:tgtEl>
                </p:cond>
              </p:nextCondLst>
            </p:seq>
            <p:seq concurrent="1" nextAc="seek">
              <p:cTn id="493" restart="whenNotActive" fill="hold" evtFilter="cancelBubble" nodeType="interactiveSeq">
                <p:stCondLst>
                  <p:cond evt="onClick" delay="0">
                    <p:tgtEl>
                      <p:spTgt spid="14337"/>
                    </p:tgtEl>
                  </p:cond>
                </p:stCondLst>
                <p:endSync evt="end" delay="0">
                  <p:rtn val="all"/>
                </p:endSync>
                <p:childTnLst>
                  <p:par>
                    <p:cTn id="494" fill="hold">
                      <p:stCondLst>
                        <p:cond delay="0"/>
                      </p:stCondLst>
                      <p:childTnLst>
                        <p:par>
                          <p:cTn id="495" fill="hold">
                            <p:stCondLst>
                              <p:cond delay="0"/>
                            </p:stCondLst>
                            <p:childTnLst>
                              <p:par>
                                <p:cTn id="496" presetID="53" presetClass="entr" presetSubtype="0" fill="hold" grpId="0" nodeType="clickEffect">
                                  <p:stCondLst>
                                    <p:cond delay="0"/>
                                  </p:stCondLst>
                                  <p:childTnLst>
                                    <p:set>
                                      <p:cBhvr>
                                        <p:cTn id="497" dur="1" fill="hold">
                                          <p:stCondLst>
                                            <p:cond delay="0"/>
                                          </p:stCondLst>
                                        </p:cTn>
                                        <p:tgtEl>
                                          <p:spTgt spid="142"/>
                                        </p:tgtEl>
                                        <p:attrNameLst>
                                          <p:attrName>style.visibility</p:attrName>
                                        </p:attrNameLst>
                                      </p:cBhvr>
                                      <p:to>
                                        <p:strVal val="visible"/>
                                      </p:to>
                                    </p:set>
                                    <p:anim calcmode="lin" valueType="num">
                                      <p:cBhvr>
                                        <p:cTn id="498" dur="500" fill="hold"/>
                                        <p:tgtEl>
                                          <p:spTgt spid="142"/>
                                        </p:tgtEl>
                                        <p:attrNameLst>
                                          <p:attrName>ppt_w</p:attrName>
                                        </p:attrNameLst>
                                      </p:cBhvr>
                                      <p:tavLst>
                                        <p:tav tm="0">
                                          <p:val>
                                            <p:fltVal val="0"/>
                                          </p:val>
                                        </p:tav>
                                        <p:tav tm="100000">
                                          <p:val>
                                            <p:strVal val="#ppt_w"/>
                                          </p:val>
                                        </p:tav>
                                      </p:tavLst>
                                    </p:anim>
                                    <p:anim calcmode="lin" valueType="num">
                                      <p:cBhvr>
                                        <p:cTn id="499" dur="500" fill="hold"/>
                                        <p:tgtEl>
                                          <p:spTgt spid="142"/>
                                        </p:tgtEl>
                                        <p:attrNameLst>
                                          <p:attrName>ppt_h</p:attrName>
                                        </p:attrNameLst>
                                      </p:cBhvr>
                                      <p:tavLst>
                                        <p:tav tm="0">
                                          <p:val>
                                            <p:fltVal val="0"/>
                                          </p:val>
                                        </p:tav>
                                        <p:tav tm="100000">
                                          <p:val>
                                            <p:strVal val="#ppt_h"/>
                                          </p:val>
                                        </p:tav>
                                      </p:tavLst>
                                    </p:anim>
                                    <p:animEffect transition="in" filter="fade">
                                      <p:cBhvr>
                                        <p:cTn id="500" dur="500"/>
                                        <p:tgtEl>
                                          <p:spTgt spid="142"/>
                                        </p:tgtEl>
                                      </p:cBhvr>
                                    </p:animEffect>
                                  </p:childTnLst>
                                </p:cTn>
                              </p:par>
                            </p:childTnLst>
                          </p:cTn>
                        </p:par>
                      </p:childTnLst>
                    </p:cTn>
                  </p:par>
                </p:childTnLst>
              </p:cTn>
              <p:nextCondLst>
                <p:cond evt="onClick" delay="0">
                  <p:tgtEl>
                    <p:spTgt spid="14337"/>
                  </p:tgtEl>
                </p:cond>
              </p:nextCondLst>
            </p:seq>
            <p:seq concurrent="1" nextAc="seek">
              <p:cTn id="501" restart="whenNotActive" fill="hold" evtFilter="cancelBubble" nodeType="interactiveSeq">
                <p:stCondLst>
                  <p:cond evt="onClick" delay="0">
                    <p:tgtEl>
                      <p:spTgt spid="14339"/>
                    </p:tgtEl>
                  </p:cond>
                </p:stCondLst>
                <p:endSync evt="end" delay="0">
                  <p:rtn val="all"/>
                </p:endSync>
                <p:childTnLst>
                  <p:par>
                    <p:cTn id="502" fill="hold">
                      <p:stCondLst>
                        <p:cond delay="0"/>
                      </p:stCondLst>
                      <p:childTnLst>
                        <p:par>
                          <p:cTn id="503" fill="hold">
                            <p:stCondLst>
                              <p:cond delay="0"/>
                            </p:stCondLst>
                            <p:childTnLst>
                              <p:par>
                                <p:cTn id="504" presetID="53" presetClass="entr" presetSubtype="0" fill="hold" grpId="0" nodeType="clickEffect">
                                  <p:stCondLst>
                                    <p:cond delay="0"/>
                                  </p:stCondLst>
                                  <p:childTnLst>
                                    <p:set>
                                      <p:cBhvr>
                                        <p:cTn id="505" dur="1" fill="hold">
                                          <p:stCondLst>
                                            <p:cond delay="0"/>
                                          </p:stCondLst>
                                        </p:cTn>
                                        <p:tgtEl>
                                          <p:spTgt spid="166"/>
                                        </p:tgtEl>
                                        <p:attrNameLst>
                                          <p:attrName>style.visibility</p:attrName>
                                        </p:attrNameLst>
                                      </p:cBhvr>
                                      <p:to>
                                        <p:strVal val="visible"/>
                                      </p:to>
                                    </p:set>
                                    <p:anim calcmode="lin" valueType="num">
                                      <p:cBhvr>
                                        <p:cTn id="506" dur="1000" fill="hold"/>
                                        <p:tgtEl>
                                          <p:spTgt spid="166"/>
                                        </p:tgtEl>
                                        <p:attrNameLst>
                                          <p:attrName>ppt_w</p:attrName>
                                        </p:attrNameLst>
                                      </p:cBhvr>
                                      <p:tavLst>
                                        <p:tav tm="0">
                                          <p:val>
                                            <p:fltVal val="0"/>
                                          </p:val>
                                        </p:tav>
                                        <p:tav tm="100000">
                                          <p:val>
                                            <p:strVal val="#ppt_w"/>
                                          </p:val>
                                        </p:tav>
                                      </p:tavLst>
                                    </p:anim>
                                    <p:anim calcmode="lin" valueType="num">
                                      <p:cBhvr>
                                        <p:cTn id="507" dur="1000" fill="hold"/>
                                        <p:tgtEl>
                                          <p:spTgt spid="166"/>
                                        </p:tgtEl>
                                        <p:attrNameLst>
                                          <p:attrName>ppt_h</p:attrName>
                                        </p:attrNameLst>
                                      </p:cBhvr>
                                      <p:tavLst>
                                        <p:tav tm="0">
                                          <p:val>
                                            <p:fltVal val="0"/>
                                          </p:val>
                                        </p:tav>
                                        <p:tav tm="100000">
                                          <p:val>
                                            <p:strVal val="#ppt_h"/>
                                          </p:val>
                                        </p:tav>
                                      </p:tavLst>
                                    </p:anim>
                                    <p:animEffect transition="in" filter="fade">
                                      <p:cBhvr>
                                        <p:cTn id="508" dur="1000"/>
                                        <p:tgtEl>
                                          <p:spTgt spid="166"/>
                                        </p:tgtEl>
                                      </p:cBhvr>
                                    </p:animEffect>
                                  </p:childTnLst>
                                </p:cTn>
                              </p:par>
                            </p:childTnLst>
                          </p:cTn>
                        </p:par>
                      </p:childTnLst>
                    </p:cTn>
                  </p:par>
                </p:childTnLst>
              </p:cTn>
              <p:nextCondLst>
                <p:cond evt="onClick" delay="0">
                  <p:tgtEl>
                    <p:spTgt spid="14339"/>
                  </p:tgtEl>
                </p:cond>
              </p:nextCondLst>
            </p:seq>
            <p:seq concurrent="1" nextAc="seek">
              <p:cTn id="509" restart="whenNotActive" fill="hold" evtFilter="cancelBubble" nodeType="interactiveSeq">
                <p:stCondLst>
                  <p:cond evt="onClick" delay="0">
                    <p:tgtEl>
                      <p:spTgt spid="14341"/>
                    </p:tgtEl>
                  </p:cond>
                </p:stCondLst>
                <p:endSync evt="end" delay="0">
                  <p:rtn val="all"/>
                </p:endSync>
                <p:childTnLst>
                  <p:par>
                    <p:cTn id="510" fill="hold">
                      <p:stCondLst>
                        <p:cond delay="0"/>
                      </p:stCondLst>
                      <p:childTnLst>
                        <p:par>
                          <p:cTn id="511" fill="hold">
                            <p:stCondLst>
                              <p:cond delay="0"/>
                            </p:stCondLst>
                            <p:childTnLst>
                              <p:par>
                                <p:cTn id="512" presetID="53" presetClass="entr" presetSubtype="0" fill="hold" grpId="0" nodeType="clickEffect">
                                  <p:stCondLst>
                                    <p:cond delay="0"/>
                                  </p:stCondLst>
                                  <p:childTnLst>
                                    <p:set>
                                      <p:cBhvr>
                                        <p:cTn id="513" dur="1" fill="hold">
                                          <p:stCondLst>
                                            <p:cond delay="0"/>
                                          </p:stCondLst>
                                        </p:cTn>
                                        <p:tgtEl>
                                          <p:spTgt spid="168"/>
                                        </p:tgtEl>
                                        <p:attrNameLst>
                                          <p:attrName>style.visibility</p:attrName>
                                        </p:attrNameLst>
                                      </p:cBhvr>
                                      <p:to>
                                        <p:strVal val="visible"/>
                                      </p:to>
                                    </p:set>
                                    <p:anim calcmode="lin" valueType="num">
                                      <p:cBhvr>
                                        <p:cTn id="514" dur="1000" fill="hold"/>
                                        <p:tgtEl>
                                          <p:spTgt spid="168"/>
                                        </p:tgtEl>
                                        <p:attrNameLst>
                                          <p:attrName>ppt_w</p:attrName>
                                        </p:attrNameLst>
                                      </p:cBhvr>
                                      <p:tavLst>
                                        <p:tav tm="0">
                                          <p:val>
                                            <p:fltVal val="0"/>
                                          </p:val>
                                        </p:tav>
                                        <p:tav tm="100000">
                                          <p:val>
                                            <p:strVal val="#ppt_w"/>
                                          </p:val>
                                        </p:tav>
                                      </p:tavLst>
                                    </p:anim>
                                    <p:anim calcmode="lin" valueType="num">
                                      <p:cBhvr>
                                        <p:cTn id="515" dur="1000" fill="hold"/>
                                        <p:tgtEl>
                                          <p:spTgt spid="168"/>
                                        </p:tgtEl>
                                        <p:attrNameLst>
                                          <p:attrName>ppt_h</p:attrName>
                                        </p:attrNameLst>
                                      </p:cBhvr>
                                      <p:tavLst>
                                        <p:tav tm="0">
                                          <p:val>
                                            <p:fltVal val="0"/>
                                          </p:val>
                                        </p:tav>
                                        <p:tav tm="100000">
                                          <p:val>
                                            <p:strVal val="#ppt_h"/>
                                          </p:val>
                                        </p:tav>
                                      </p:tavLst>
                                    </p:anim>
                                    <p:animEffect transition="in" filter="fade">
                                      <p:cBhvr>
                                        <p:cTn id="516" dur="1000"/>
                                        <p:tgtEl>
                                          <p:spTgt spid="168"/>
                                        </p:tgtEl>
                                      </p:cBhvr>
                                    </p:animEffect>
                                  </p:childTnLst>
                                </p:cTn>
                              </p:par>
                            </p:childTnLst>
                          </p:cTn>
                        </p:par>
                      </p:childTnLst>
                    </p:cTn>
                  </p:par>
                </p:childTnLst>
              </p:cTn>
              <p:nextCondLst>
                <p:cond evt="onClick" delay="0">
                  <p:tgtEl>
                    <p:spTgt spid="14341"/>
                  </p:tgtEl>
                </p:cond>
              </p:nextCondLst>
            </p:seq>
            <p:seq concurrent="1" nextAc="seek">
              <p:cTn id="517" restart="whenNotActive" fill="hold" evtFilter="cancelBubble" nodeType="interactiveSeq">
                <p:stCondLst>
                  <p:cond evt="onClick" delay="0">
                    <p:tgtEl>
                      <p:spTgt spid="14342"/>
                    </p:tgtEl>
                  </p:cond>
                </p:stCondLst>
                <p:endSync evt="end" delay="0">
                  <p:rtn val="all"/>
                </p:endSync>
                <p:childTnLst>
                  <p:par>
                    <p:cTn id="518" fill="hold">
                      <p:stCondLst>
                        <p:cond delay="0"/>
                      </p:stCondLst>
                      <p:childTnLst>
                        <p:par>
                          <p:cTn id="519" fill="hold">
                            <p:stCondLst>
                              <p:cond delay="0"/>
                            </p:stCondLst>
                            <p:childTnLst>
                              <p:par>
                                <p:cTn id="520" presetID="53" presetClass="entr" presetSubtype="0" fill="hold" grpId="0" nodeType="clickEffect">
                                  <p:stCondLst>
                                    <p:cond delay="0"/>
                                  </p:stCondLst>
                                  <p:childTnLst>
                                    <p:set>
                                      <p:cBhvr>
                                        <p:cTn id="521" dur="1" fill="hold">
                                          <p:stCondLst>
                                            <p:cond delay="0"/>
                                          </p:stCondLst>
                                        </p:cTn>
                                        <p:tgtEl>
                                          <p:spTgt spid="170"/>
                                        </p:tgtEl>
                                        <p:attrNameLst>
                                          <p:attrName>style.visibility</p:attrName>
                                        </p:attrNameLst>
                                      </p:cBhvr>
                                      <p:to>
                                        <p:strVal val="visible"/>
                                      </p:to>
                                    </p:set>
                                    <p:anim calcmode="lin" valueType="num">
                                      <p:cBhvr>
                                        <p:cTn id="522" dur="1000" fill="hold"/>
                                        <p:tgtEl>
                                          <p:spTgt spid="170"/>
                                        </p:tgtEl>
                                        <p:attrNameLst>
                                          <p:attrName>ppt_w</p:attrName>
                                        </p:attrNameLst>
                                      </p:cBhvr>
                                      <p:tavLst>
                                        <p:tav tm="0">
                                          <p:val>
                                            <p:fltVal val="0"/>
                                          </p:val>
                                        </p:tav>
                                        <p:tav tm="100000">
                                          <p:val>
                                            <p:strVal val="#ppt_w"/>
                                          </p:val>
                                        </p:tav>
                                      </p:tavLst>
                                    </p:anim>
                                    <p:anim calcmode="lin" valueType="num">
                                      <p:cBhvr>
                                        <p:cTn id="523" dur="1000" fill="hold"/>
                                        <p:tgtEl>
                                          <p:spTgt spid="170"/>
                                        </p:tgtEl>
                                        <p:attrNameLst>
                                          <p:attrName>ppt_h</p:attrName>
                                        </p:attrNameLst>
                                      </p:cBhvr>
                                      <p:tavLst>
                                        <p:tav tm="0">
                                          <p:val>
                                            <p:fltVal val="0"/>
                                          </p:val>
                                        </p:tav>
                                        <p:tav tm="100000">
                                          <p:val>
                                            <p:strVal val="#ppt_h"/>
                                          </p:val>
                                        </p:tav>
                                      </p:tavLst>
                                    </p:anim>
                                    <p:animEffect transition="in" filter="fade">
                                      <p:cBhvr>
                                        <p:cTn id="524" dur="1000"/>
                                        <p:tgtEl>
                                          <p:spTgt spid="170"/>
                                        </p:tgtEl>
                                      </p:cBhvr>
                                    </p:animEffect>
                                  </p:childTnLst>
                                </p:cTn>
                              </p:par>
                            </p:childTnLst>
                          </p:cTn>
                        </p:par>
                      </p:childTnLst>
                    </p:cTn>
                  </p:par>
                </p:childTnLst>
              </p:cTn>
              <p:nextCondLst>
                <p:cond evt="onClick" delay="0">
                  <p:tgtEl>
                    <p:spTgt spid="14342"/>
                  </p:tgtEl>
                </p:cond>
              </p:nextCondLst>
            </p:seq>
            <p:seq concurrent="1" nextAc="seek">
              <p:cTn id="525" restart="whenNotActive" fill="hold" evtFilter="cancelBubble" nodeType="interactiveSeq">
                <p:stCondLst>
                  <p:cond evt="onClick" delay="0">
                    <p:tgtEl>
                      <p:spTgt spid="14343"/>
                    </p:tgtEl>
                  </p:cond>
                </p:stCondLst>
                <p:endSync evt="end" delay="0">
                  <p:rtn val="all"/>
                </p:endSync>
                <p:childTnLst>
                  <p:par>
                    <p:cTn id="526" fill="hold">
                      <p:stCondLst>
                        <p:cond delay="0"/>
                      </p:stCondLst>
                      <p:childTnLst>
                        <p:par>
                          <p:cTn id="527" fill="hold">
                            <p:stCondLst>
                              <p:cond delay="0"/>
                            </p:stCondLst>
                            <p:childTnLst>
                              <p:par>
                                <p:cTn id="528" presetID="53" presetClass="entr" presetSubtype="0" fill="hold" grpId="0" nodeType="clickEffect">
                                  <p:stCondLst>
                                    <p:cond delay="0"/>
                                  </p:stCondLst>
                                  <p:childTnLst>
                                    <p:set>
                                      <p:cBhvr>
                                        <p:cTn id="529" dur="1" fill="hold">
                                          <p:stCondLst>
                                            <p:cond delay="0"/>
                                          </p:stCondLst>
                                        </p:cTn>
                                        <p:tgtEl>
                                          <p:spTgt spid="172"/>
                                        </p:tgtEl>
                                        <p:attrNameLst>
                                          <p:attrName>style.visibility</p:attrName>
                                        </p:attrNameLst>
                                      </p:cBhvr>
                                      <p:to>
                                        <p:strVal val="visible"/>
                                      </p:to>
                                    </p:set>
                                    <p:anim calcmode="lin" valueType="num">
                                      <p:cBhvr>
                                        <p:cTn id="530" dur="500" fill="hold"/>
                                        <p:tgtEl>
                                          <p:spTgt spid="172"/>
                                        </p:tgtEl>
                                        <p:attrNameLst>
                                          <p:attrName>ppt_w</p:attrName>
                                        </p:attrNameLst>
                                      </p:cBhvr>
                                      <p:tavLst>
                                        <p:tav tm="0">
                                          <p:val>
                                            <p:fltVal val="0"/>
                                          </p:val>
                                        </p:tav>
                                        <p:tav tm="100000">
                                          <p:val>
                                            <p:strVal val="#ppt_w"/>
                                          </p:val>
                                        </p:tav>
                                      </p:tavLst>
                                    </p:anim>
                                    <p:anim calcmode="lin" valueType="num">
                                      <p:cBhvr>
                                        <p:cTn id="531" dur="500" fill="hold"/>
                                        <p:tgtEl>
                                          <p:spTgt spid="172"/>
                                        </p:tgtEl>
                                        <p:attrNameLst>
                                          <p:attrName>ppt_h</p:attrName>
                                        </p:attrNameLst>
                                      </p:cBhvr>
                                      <p:tavLst>
                                        <p:tav tm="0">
                                          <p:val>
                                            <p:fltVal val="0"/>
                                          </p:val>
                                        </p:tav>
                                        <p:tav tm="100000">
                                          <p:val>
                                            <p:strVal val="#ppt_h"/>
                                          </p:val>
                                        </p:tav>
                                      </p:tavLst>
                                    </p:anim>
                                    <p:animEffect transition="in" filter="fade">
                                      <p:cBhvr>
                                        <p:cTn id="532" dur="500"/>
                                        <p:tgtEl>
                                          <p:spTgt spid="172"/>
                                        </p:tgtEl>
                                      </p:cBhvr>
                                    </p:animEffect>
                                  </p:childTnLst>
                                </p:cTn>
                              </p:par>
                            </p:childTnLst>
                          </p:cTn>
                        </p:par>
                      </p:childTnLst>
                    </p:cTn>
                  </p:par>
                </p:childTnLst>
              </p:cTn>
              <p:nextCondLst>
                <p:cond evt="onClick" delay="0">
                  <p:tgtEl>
                    <p:spTgt spid="14343"/>
                  </p:tgtEl>
                </p:cond>
              </p:nextCondLst>
            </p:seq>
            <p:seq concurrent="1" nextAc="seek">
              <p:cTn id="533" restart="whenNotActive" fill="hold" evtFilter="cancelBubble" nodeType="interactiveSeq">
                <p:stCondLst>
                  <p:cond evt="onClick" delay="0">
                    <p:tgtEl>
                      <p:spTgt spid="14344"/>
                    </p:tgtEl>
                  </p:cond>
                </p:stCondLst>
                <p:endSync evt="end" delay="0">
                  <p:rtn val="all"/>
                </p:endSync>
                <p:childTnLst>
                  <p:par>
                    <p:cTn id="534" fill="hold">
                      <p:stCondLst>
                        <p:cond delay="0"/>
                      </p:stCondLst>
                      <p:childTnLst>
                        <p:par>
                          <p:cTn id="535" fill="hold">
                            <p:stCondLst>
                              <p:cond delay="0"/>
                            </p:stCondLst>
                            <p:childTnLst>
                              <p:par>
                                <p:cTn id="536" presetID="53" presetClass="entr" presetSubtype="0" fill="hold" grpId="0" nodeType="clickEffect">
                                  <p:stCondLst>
                                    <p:cond delay="0"/>
                                  </p:stCondLst>
                                  <p:childTnLst>
                                    <p:set>
                                      <p:cBhvr>
                                        <p:cTn id="537" dur="1" fill="hold">
                                          <p:stCondLst>
                                            <p:cond delay="0"/>
                                          </p:stCondLst>
                                        </p:cTn>
                                        <p:tgtEl>
                                          <p:spTgt spid="169"/>
                                        </p:tgtEl>
                                        <p:attrNameLst>
                                          <p:attrName>style.visibility</p:attrName>
                                        </p:attrNameLst>
                                      </p:cBhvr>
                                      <p:to>
                                        <p:strVal val="visible"/>
                                      </p:to>
                                    </p:set>
                                    <p:anim calcmode="lin" valueType="num">
                                      <p:cBhvr>
                                        <p:cTn id="538" dur="1000" fill="hold"/>
                                        <p:tgtEl>
                                          <p:spTgt spid="169"/>
                                        </p:tgtEl>
                                        <p:attrNameLst>
                                          <p:attrName>ppt_w</p:attrName>
                                        </p:attrNameLst>
                                      </p:cBhvr>
                                      <p:tavLst>
                                        <p:tav tm="0">
                                          <p:val>
                                            <p:fltVal val="0"/>
                                          </p:val>
                                        </p:tav>
                                        <p:tav tm="100000">
                                          <p:val>
                                            <p:strVal val="#ppt_w"/>
                                          </p:val>
                                        </p:tav>
                                      </p:tavLst>
                                    </p:anim>
                                    <p:anim calcmode="lin" valueType="num">
                                      <p:cBhvr>
                                        <p:cTn id="539" dur="1000" fill="hold"/>
                                        <p:tgtEl>
                                          <p:spTgt spid="169"/>
                                        </p:tgtEl>
                                        <p:attrNameLst>
                                          <p:attrName>ppt_h</p:attrName>
                                        </p:attrNameLst>
                                      </p:cBhvr>
                                      <p:tavLst>
                                        <p:tav tm="0">
                                          <p:val>
                                            <p:fltVal val="0"/>
                                          </p:val>
                                        </p:tav>
                                        <p:tav tm="100000">
                                          <p:val>
                                            <p:strVal val="#ppt_h"/>
                                          </p:val>
                                        </p:tav>
                                      </p:tavLst>
                                    </p:anim>
                                    <p:animEffect transition="in" filter="fade">
                                      <p:cBhvr>
                                        <p:cTn id="540" dur="1000"/>
                                        <p:tgtEl>
                                          <p:spTgt spid="169"/>
                                        </p:tgtEl>
                                      </p:cBhvr>
                                    </p:animEffect>
                                  </p:childTnLst>
                                </p:cTn>
                              </p:par>
                            </p:childTnLst>
                          </p:cTn>
                        </p:par>
                      </p:childTnLst>
                    </p:cTn>
                  </p:par>
                </p:childTnLst>
              </p:cTn>
              <p:nextCondLst>
                <p:cond evt="onClick" delay="0">
                  <p:tgtEl>
                    <p:spTgt spid="14344"/>
                  </p:tgtEl>
                </p:cond>
              </p:nextCondLst>
            </p:seq>
            <p:seq concurrent="1" nextAc="seek">
              <p:cTn id="541" restart="whenNotActive" fill="hold" evtFilter="cancelBubble" nodeType="interactiveSeq">
                <p:stCondLst>
                  <p:cond evt="onClick" delay="0">
                    <p:tgtEl>
                      <p:spTgt spid="14345"/>
                    </p:tgtEl>
                  </p:cond>
                </p:stCondLst>
                <p:endSync evt="end" delay="0">
                  <p:rtn val="all"/>
                </p:endSync>
                <p:childTnLst>
                  <p:par>
                    <p:cTn id="542" fill="hold">
                      <p:stCondLst>
                        <p:cond delay="0"/>
                      </p:stCondLst>
                      <p:childTnLst>
                        <p:par>
                          <p:cTn id="543" fill="hold">
                            <p:stCondLst>
                              <p:cond delay="0"/>
                            </p:stCondLst>
                            <p:childTnLst>
                              <p:par>
                                <p:cTn id="544" presetID="53" presetClass="entr" presetSubtype="0" fill="hold" grpId="0" nodeType="clickEffect">
                                  <p:stCondLst>
                                    <p:cond delay="0"/>
                                  </p:stCondLst>
                                  <p:childTnLst>
                                    <p:set>
                                      <p:cBhvr>
                                        <p:cTn id="545" dur="1" fill="hold">
                                          <p:stCondLst>
                                            <p:cond delay="0"/>
                                          </p:stCondLst>
                                        </p:cTn>
                                        <p:tgtEl>
                                          <p:spTgt spid="167"/>
                                        </p:tgtEl>
                                        <p:attrNameLst>
                                          <p:attrName>style.visibility</p:attrName>
                                        </p:attrNameLst>
                                      </p:cBhvr>
                                      <p:to>
                                        <p:strVal val="visible"/>
                                      </p:to>
                                    </p:set>
                                    <p:anim calcmode="lin" valueType="num">
                                      <p:cBhvr>
                                        <p:cTn id="546" dur="1000" fill="hold"/>
                                        <p:tgtEl>
                                          <p:spTgt spid="167"/>
                                        </p:tgtEl>
                                        <p:attrNameLst>
                                          <p:attrName>ppt_w</p:attrName>
                                        </p:attrNameLst>
                                      </p:cBhvr>
                                      <p:tavLst>
                                        <p:tav tm="0">
                                          <p:val>
                                            <p:fltVal val="0"/>
                                          </p:val>
                                        </p:tav>
                                        <p:tav tm="100000">
                                          <p:val>
                                            <p:strVal val="#ppt_w"/>
                                          </p:val>
                                        </p:tav>
                                      </p:tavLst>
                                    </p:anim>
                                    <p:anim calcmode="lin" valueType="num">
                                      <p:cBhvr>
                                        <p:cTn id="547" dur="1000" fill="hold"/>
                                        <p:tgtEl>
                                          <p:spTgt spid="167"/>
                                        </p:tgtEl>
                                        <p:attrNameLst>
                                          <p:attrName>ppt_h</p:attrName>
                                        </p:attrNameLst>
                                      </p:cBhvr>
                                      <p:tavLst>
                                        <p:tav tm="0">
                                          <p:val>
                                            <p:fltVal val="0"/>
                                          </p:val>
                                        </p:tav>
                                        <p:tav tm="100000">
                                          <p:val>
                                            <p:strVal val="#ppt_h"/>
                                          </p:val>
                                        </p:tav>
                                      </p:tavLst>
                                    </p:anim>
                                    <p:animEffect transition="in" filter="fade">
                                      <p:cBhvr>
                                        <p:cTn id="548" dur="1000"/>
                                        <p:tgtEl>
                                          <p:spTgt spid="167"/>
                                        </p:tgtEl>
                                      </p:cBhvr>
                                    </p:animEffect>
                                  </p:childTnLst>
                                </p:cTn>
                              </p:par>
                            </p:childTnLst>
                          </p:cTn>
                        </p:par>
                      </p:childTnLst>
                    </p:cTn>
                  </p:par>
                </p:childTnLst>
              </p:cTn>
              <p:nextCondLst>
                <p:cond evt="onClick" delay="0">
                  <p:tgtEl>
                    <p:spTgt spid="14345"/>
                  </p:tgtEl>
                </p:cond>
              </p:nextCondLst>
            </p:seq>
            <p:seq concurrent="1" nextAc="seek">
              <p:cTn id="549" restart="whenNotActive" fill="hold" evtFilter="cancelBubble" nodeType="interactiveSeq">
                <p:stCondLst>
                  <p:cond evt="onClick" delay="0">
                    <p:tgtEl>
                      <p:spTgt spid="14346"/>
                    </p:tgtEl>
                  </p:cond>
                </p:stCondLst>
                <p:endSync evt="end" delay="0">
                  <p:rtn val="all"/>
                </p:endSync>
                <p:childTnLst>
                  <p:par>
                    <p:cTn id="550" fill="hold">
                      <p:stCondLst>
                        <p:cond delay="0"/>
                      </p:stCondLst>
                      <p:childTnLst>
                        <p:par>
                          <p:cTn id="551" fill="hold">
                            <p:stCondLst>
                              <p:cond delay="0"/>
                            </p:stCondLst>
                            <p:childTnLst>
                              <p:par>
                                <p:cTn id="552" presetID="53" presetClass="entr" presetSubtype="0" fill="hold" grpId="0" nodeType="clickEffect">
                                  <p:stCondLst>
                                    <p:cond delay="0"/>
                                  </p:stCondLst>
                                  <p:childTnLst>
                                    <p:set>
                                      <p:cBhvr>
                                        <p:cTn id="553" dur="1" fill="hold">
                                          <p:stCondLst>
                                            <p:cond delay="0"/>
                                          </p:stCondLst>
                                        </p:cTn>
                                        <p:tgtEl>
                                          <p:spTgt spid="171"/>
                                        </p:tgtEl>
                                        <p:attrNameLst>
                                          <p:attrName>style.visibility</p:attrName>
                                        </p:attrNameLst>
                                      </p:cBhvr>
                                      <p:to>
                                        <p:strVal val="visible"/>
                                      </p:to>
                                    </p:set>
                                    <p:anim calcmode="lin" valueType="num">
                                      <p:cBhvr>
                                        <p:cTn id="554" dur="500" fill="hold"/>
                                        <p:tgtEl>
                                          <p:spTgt spid="171"/>
                                        </p:tgtEl>
                                        <p:attrNameLst>
                                          <p:attrName>ppt_w</p:attrName>
                                        </p:attrNameLst>
                                      </p:cBhvr>
                                      <p:tavLst>
                                        <p:tav tm="0">
                                          <p:val>
                                            <p:fltVal val="0"/>
                                          </p:val>
                                        </p:tav>
                                        <p:tav tm="100000">
                                          <p:val>
                                            <p:strVal val="#ppt_w"/>
                                          </p:val>
                                        </p:tav>
                                      </p:tavLst>
                                    </p:anim>
                                    <p:anim calcmode="lin" valueType="num">
                                      <p:cBhvr>
                                        <p:cTn id="555" dur="500" fill="hold"/>
                                        <p:tgtEl>
                                          <p:spTgt spid="171"/>
                                        </p:tgtEl>
                                        <p:attrNameLst>
                                          <p:attrName>ppt_h</p:attrName>
                                        </p:attrNameLst>
                                      </p:cBhvr>
                                      <p:tavLst>
                                        <p:tav tm="0">
                                          <p:val>
                                            <p:fltVal val="0"/>
                                          </p:val>
                                        </p:tav>
                                        <p:tav tm="100000">
                                          <p:val>
                                            <p:strVal val="#ppt_h"/>
                                          </p:val>
                                        </p:tav>
                                      </p:tavLst>
                                    </p:anim>
                                    <p:animEffect transition="in" filter="fade">
                                      <p:cBhvr>
                                        <p:cTn id="556" dur="500"/>
                                        <p:tgtEl>
                                          <p:spTgt spid="171"/>
                                        </p:tgtEl>
                                      </p:cBhvr>
                                    </p:animEffect>
                                  </p:childTnLst>
                                </p:cTn>
                              </p:par>
                            </p:childTnLst>
                          </p:cTn>
                        </p:par>
                      </p:childTnLst>
                    </p:cTn>
                  </p:par>
                </p:childTnLst>
              </p:cTn>
              <p:nextCondLst>
                <p:cond evt="onClick" delay="0">
                  <p:tgtEl>
                    <p:spTgt spid="14346"/>
                  </p:tgtEl>
                </p:cond>
              </p:nextCondLst>
            </p:seq>
            <p:seq concurrent="1" nextAc="seek">
              <p:cTn id="557" restart="whenNotActive" fill="hold" evtFilter="cancelBubble" nodeType="interactiveSeq">
                <p:stCondLst>
                  <p:cond evt="onClick" delay="0">
                    <p:tgtEl>
                      <p:spTgt spid="14347"/>
                    </p:tgtEl>
                  </p:cond>
                </p:stCondLst>
                <p:endSync evt="end" delay="0">
                  <p:rtn val="all"/>
                </p:endSync>
                <p:childTnLst>
                  <p:par>
                    <p:cTn id="558" fill="hold">
                      <p:stCondLst>
                        <p:cond delay="0"/>
                      </p:stCondLst>
                      <p:childTnLst>
                        <p:par>
                          <p:cTn id="559" fill="hold">
                            <p:stCondLst>
                              <p:cond delay="0"/>
                            </p:stCondLst>
                            <p:childTnLst>
                              <p:par>
                                <p:cTn id="560" presetID="53" presetClass="entr" presetSubtype="0" fill="hold" grpId="0" nodeType="clickEffect">
                                  <p:stCondLst>
                                    <p:cond delay="0"/>
                                  </p:stCondLst>
                                  <p:childTnLst>
                                    <p:set>
                                      <p:cBhvr>
                                        <p:cTn id="561" dur="1" fill="hold">
                                          <p:stCondLst>
                                            <p:cond delay="0"/>
                                          </p:stCondLst>
                                        </p:cTn>
                                        <p:tgtEl>
                                          <p:spTgt spid="176"/>
                                        </p:tgtEl>
                                        <p:attrNameLst>
                                          <p:attrName>style.visibility</p:attrName>
                                        </p:attrNameLst>
                                      </p:cBhvr>
                                      <p:to>
                                        <p:strVal val="visible"/>
                                      </p:to>
                                    </p:set>
                                    <p:anim calcmode="lin" valueType="num">
                                      <p:cBhvr>
                                        <p:cTn id="562" dur="500" fill="hold"/>
                                        <p:tgtEl>
                                          <p:spTgt spid="176"/>
                                        </p:tgtEl>
                                        <p:attrNameLst>
                                          <p:attrName>ppt_w</p:attrName>
                                        </p:attrNameLst>
                                      </p:cBhvr>
                                      <p:tavLst>
                                        <p:tav tm="0">
                                          <p:val>
                                            <p:fltVal val="0"/>
                                          </p:val>
                                        </p:tav>
                                        <p:tav tm="100000">
                                          <p:val>
                                            <p:strVal val="#ppt_w"/>
                                          </p:val>
                                        </p:tav>
                                      </p:tavLst>
                                    </p:anim>
                                    <p:anim calcmode="lin" valueType="num">
                                      <p:cBhvr>
                                        <p:cTn id="563" dur="500" fill="hold"/>
                                        <p:tgtEl>
                                          <p:spTgt spid="176"/>
                                        </p:tgtEl>
                                        <p:attrNameLst>
                                          <p:attrName>ppt_h</p:attrName>
                                        </p:attrNameLst>
                                      </p:cBhvr>
                                      <p:tavLst>
                                        <p:tav tm="0">
                                          <p:val>
                                            <p:fltVal val="0"/>
                                          </p:val>
                                        </p:tav>
                                        <p:tav tm="100000">
                                          <p:val>
                                            <p:strVal val="#ppt_h"/>
                                          </p:val>
                                        </p:tav>
                                      </p:tavLst>
                                    </p:anim>
                                    <p:animEffect transition="in" filter="fade">
                                      <p:cBhvr>
                                        <p:cTn id="564" dur="500"/>
                                        <p:tgtEl>
                                          <p:spTgt spid="176"/>
                                        </p:tgtEl>
                                      </p:cBhvr>
                                    </p:animEffect>
                                  </p:childTnLst>
                                </p:cTn>
                              </p:par>
                            </p:childTnLst>
                          </p:cTn>
                        </p:par>
                      </p:childTnLst>
                    </p:cTn>
                  </p:par>
                </p:childTnLst>
              </p:cTn>
              <p:nextCondLst>
                <p:cond evt="onClick" delay="0">
                  <p:tgtEl>
                    <p:spTgt spid="14347"/>
                  </p:tgtEl>
                </p:cond>
              </p:nextCondLst>
            </p:seq>
            <p:seq concurrent="1" nextAc="seek">
              <p:cTn id="565" restart="whenNotActive" fill="hold" evtFilter="cancelBubble" nodeType="interactiveSeq">
                <p:stCondLst>
                  <p:cond evt="onClick" delay="0">
                    <p:tgtEl>
                      <p:spTgt spid="14348"/>
                    </p:tgtEl>
                  </p:cond>
                </p:stCondLst>
                <p:endSync evt="end" delay="0">
                  <p:rtn val="all"/>
                </p:endSync>
                <p:childTnLst>
                  <p:par>
                    <p:cTn id="566" fill="hold">
                      <p:stCondLst>
                        <p:cond delay="0"/>
                      </p:stCondLst>
                      <p:childTnLst>
                        <p:par>
                          <p:cTn id="567" fill="hold">
                            <p:stCondLst>
                              <p:cond delay="0"/>
                            </p:stCondLst>
                            <p:childTnLst>
                              <p:par>
                                <p:cTn id="568" presetID="53" presetClass="entr" presetSubtype="0" fill="hold" grpId="0" nodeType="clickEffect">
                                  <p:stCondLst>
                                    <p:cond delay="0"/>
                                  </p:stCondLst>
                                  <p:childTnLst>
                                    <p:set>
                                      <p:cBhvr>
                                        <p:cTn id="569" dur="1" fill="hold">
                                          <p:stCondLst>
                                            <p:cond delay="0"/>
                                          </p:stCondLst>
                                        </p:cTn>
                                        <p:tgtEl>
                                          <p:spTgt spid="203"/>
                                        </p:tgtEl>
                                        <p:attrNameLst>
                                          <p:attrName>style.visibility</p:attrName>
                                        </p:attrNameLst>
                                      </p:cBhvr>
                                      <p:to>
                                        <p:strVal val="visible"/>
                                      </p:to>
                                    </p:set>
                                    <p:anim calcmode="lin" valueType="num">
                                      <p:cBhvr>
                                        <p:cTn id="570" dur="1000" fill="hold"/>
                                        <p:tgtEl>
                                          <p:spTgt spid="203"/>
                                        </p:tgtEl>
                                        <p:attrNameLst>
                                          <p:attrName>ppt_w</p:attrName>
                                        </p:attrNameLst>
                                      </p:cBhvr>
                                      <p:tavLst>
                                        <p:tav tm="0">
                                          <p:val>
                                            <p:fltVal val="0"/>
                                          </p:val>
                                        </p:tav>
                                        <p:tav tm="100000">
                                          <p:val>
                                            <p:strVal val="#ppt_w"/>
                                          </p:val>
                                        </p:tav>
                                      </p:tavLst>
                                    </p:anim>
                                    <p:anim calcmode="lin" valueType="num">
                                      <p:cBhvr>
                                        <p:cTn id="571" dur="1000" fill="hold"/>
                                        <p:tgtEl>
                                          <p:spTgt spid="203"/>
                                        </p:tgtEl>
                                        <p:attrNameLst>
                                          <p:attrName>ppt_h</p:attrName>
                                        </p:attrNameLst>
                                      </p:cBhvr>
                                      <p:tavLst>
                                        <p:tav tm="0">
                                          <p:val>
                                            <p:fltVal val="0"/>
                                          </p:val>
                                        </p:tav>
                                        <p:tav tm="100000">
                                          <p:val>
                                            <p:strVal val="#ppt_h"/>
                                          </p:val>
                                        </p:tav>
                                      </p:tavLst>
                                    </p:anim>
                                    <p:animEffect transition="in" filter="fade">
                                      <p:cBhvr>
                                        <p:cTn id="572" dur="1000"/>
                                        <p:tgtEl>
                                          <p:spTgt spid="203"/>
                                        </p:tgtEl>
                                      </p:cBhvr>
                                    </p:animEffect>
                                  </p:childTnLst>
                                </p:cTn>
                              </p:par>
                            </p:childTnLst>
                          </p:cTn>
                        </p:par>
                      </p:childTnLst>
                    </p:cTn>
                  </p:par>
                </p:childTnLst>
              </p:cTn>
              <p:nextCondLst>
                <p:cond evt="onClick" delay="0">
                  <p:tgtEl>
                    <p:spTgt spid="14348"/>
                  </p:tgtEl>
                </p:cond>
              </p:nextCondLst>
            </p:seq>
            <p:seq concurrent="1" nextAc="seek">
              <p:cTn id="573" restart="whenNotActive" fill="hold" evtFilter="cancelBubble" nodeType="interactiveSeq">
                <p:stCondLst>
                  <p:cond evt="onClick" delay="0">
                    <p:tgtEl>
                      <p:spTgt spid="14349"/>
                    </p:tgtEl>
                  </p:cond>
                </p:stCondLst>
                <p:endSync evt="end" delay="0">
                  <p:rtn val="all"/>
                </p:endSync>
                <p:childTnLst>
                  <p:par>
                    <p:cTn id="574" fill="hold">
                      <p:stCondLst>
                        <p:cond delay="0"/>
                      </p:stCondLst>
                      <p:childTnLst>
                        <p:par>
                          <p:cTn id="575" fill="hold">
                            <p:stCondLst>
                              <p:cond delay="0"/>
                            </p:stCondLst>
                            <p:childTnLst>
                              <p:par>
                                <p:cTn id="576" presetID="53" presetClass="entr" presetSubtype="0" fill="hold" grpId="0" nodeType="clickEffect">
                                  <p:stCondLst>
                                    <p:cond delay="0"/>
                                  </p:stCondLst>
                                  <p:childTnLst>
                                    <p:set>
                                      <p:cBhvr>
                                        <p:cTn id="577" dur="1" fill="hold">
                                          <p:stCondLst>
                                            <p:cond delay="0"/>
                                          </p:stCondLst>
                                        </p:cTn>
                                        <p:tgtEl>
                                          <p:spTgt spid="205"/>
                                        </p:tgtEl>
                                        <p:attrNameLst>
                                          <p:attrName>style.visibility</p:attrName>
                                        </p:attrNameLst>
                                      </p:cBhvr>
                                      <p:to>
                                        <p:strVal val="visible"/>
                                      </p:to>
                                    </p:set>
                                    <p:anim calcmode="lin" valueType="num">
                                      <p:cBhvr>
                                        <p:cTn id="578" dur="1000" fill="hold"/>
                                        <p:tgtEl>
                                          <p:spTgt spid="205"/>
                                        </p:tgtEl>
                                        <p:attrNameLst>
                                          <p:attrName>ppt_w</p:attrName>
                                        </p:attrNameLst>
                                      </p:cBhvr>
                                      <p:tavLst>
                                        <p:tav tm="0">
                                          <p:val>
                                            <p:fltVal val="0"/>
                                          </p:val>
                                        </p:tav>
                                        <p:tav tm="100000">
                                          <p:val>
                                            <p:strVal val="#ppt_w"/>
                                          </p:val>
                                        </p:tav>
                                      </p:tavLst>
                                    </p:anim>
                                    <p:anim calcmode="lin" valueType="num">
                                      <p:cBhvr>
                                        <p:cTn id="579" dur="1000" fill="hold"/>
                                        <p:tgtEl>
                                          <p:spTgt spid="205"/>
                                        </p:tgtEl>
                                        <p:attrNameLst>
                                          <p:attrName>ppt_h</p:attrName>
                                        </p:attrNameLst>
                                      </p:cBhvr>
                                      <p:tavLst>
                                        <p:tav tm="0">
                                          <p:val>
                                            <p:fltVal val="0"/>
                                          </p:val>
                                        </p:tav>
                                        <p:tav tm="100000">
                                          <p:val>
                                            <p:strVal val="#ppt_h"/>
                                          </p:val>
                                        </p:tav>
                                      </p:tavLst>
                                    </p:anim>
                                    <p:animEffect transition="in" filter="fade">
                                      <p:cBhvr>
                                        <p:cTn id="580" dur="1000"/>
                                        <p:tgtEl>
                                          <p:spTgt spid="205"/>
                                        </p:tgtEl>
                                      </p:cBhvr>
                                    </p:animEffect>
                                  </p:childTnLst>
                                </p:cTn>
                              </p:par>
                            </p:childTnLst>
                          </p:cTn>
                        </p:par>
                      </p:childTnLst>
                    </p:cTn>
                  </p:par>
                </p:childTnLst>
              </p:cTn>
              <p:nextCondLst>
                <p:cond evt="onClick" delay="0">
                  <p:tgtEl>
                    <p:spTgt spid="14349"/>
                  </p:tgtEl>
                </p:cond>
              </p:nextCondLst>
            </p:seq>
            <p:seq concurrent="1" nextAc="seek">
              <p:cTn id="581" restart="whenNotActive" fill="hold" evtFilter="cancelBubble" nodeType="interactiveSeq">
                <p:stCondLst>
                  <p:cond evt="onClick" delay="0">
                    <p:tgtEl>
                      <p:spTgt spid="14350"/>
                    </p:tgtEl>
                  </p:cond>
                </p:stCondLst>
                <p:endSync evt="end" delay="0">
                  <p:rtn val="all"/>
                </p:endSync>
                <p:childTnLst>
                  <p:par>
                    <p:cTn id="582" fill="hold">
                      <p:stCondLst>
                        <p:cond delay="0"/>
                      </p:stCondLst>
                      <p:childTnLst>
                        <p:par>
                          <p:cTn id="583" fill="hold">
                            <p:stCondLst>
                              <p:cond delay="0"/>
                            </p:stCondLst>
                            <p:childTnLst>
                              <p:par>
                                <p:cTn id="584" presetID="53" presetClass="entr" presetSubtype="0" fill="hold" grpId="0" nodeType="clickEffect">
                                  <p:stCondLst>
                                    <p:cond delay="0"/>
                                  </p:stCondLst>
                                  <p:childTnLst>
                                    <p:set>
                                      <p:cBhvr>
                                        <p:cTn id="585" dur="1" fill="hold">
                                          <p:stCondLst>
                                            <p:cond delay="0"/>
                                          </p:stCondLst>
                                        </p:cTn>
                                        <p:tgtEl>
                                          <p:spTgt spid="207"/>
                                        </p:tgtEl>
                                        <p:attrNameLst>
                                          <p:attrName>style.visibility</p:attrName>
                                        </p:attrNameLst>
                                      </p:cBhvr>
                                      <p:to>
                                        <p:strVal val="visible"/>
                                      </p:to>
                                    </p:set>
                                    <p:anim calcmode="lin" valueType="num">
                                      <p:cBhvr>
                                        <p:cTn id="586" dur="1000" fill="hold"/>
                                        <p:tgtEl>
                                          <p:spTgt spid="207"/>
                                        </p:tgtEl>
                                        <p:attrNameLst>
                                          <p:attrName>ppt_w</p:attrName>
                                        </p:attrNameLst>
                                      </p:cBhvr>
                                      <p:tavLst>
                                        <p:tav tm="0">
                                          <p:val>
                                            <p:fltVal val="0"/>
                                          </p:val>
                                        </p:tav>
                                        <p:tav tm="100000">
                                          <p:val>
                                            <p:strVal val="#ppt_w"/>
                                          </p:val>
                                        </p:tav>
                                      </p:tavLst>
                                    </p:anim>
                                    <p:anim calcmode="lin" valueType="num">
                                      <p:cBhvr>
                                        <p:cTn id="587" dur="1000" fill="hold"/>
                                        <p:tgtEl>
                                          <p:spTgt spid="207"/>
                                        </p:tgtEl>
                                        <p:attrNameLst>
                                          <p:attrName>ppt_h</p:attrName>
                                        </p:attrNameLst>
                                      </p:cBhvr>
                                      <p:tavLst>
                                        <p:tav tm="0">
                                          <p:val>
                                            <p:fltVal val="0"/>
                                          </p:val>
                                        </p:tav>
                                        <p:tav tm="100000">
                                          <p:val>
                                            <p:strVal val="#ppt_h"/>
                                          </p:val>
                                        </p:tav>
                                      </p:tavLst>
                                    </p:anim>
                                    <p:animEffect transition="in" filter="fade">
                                      <p:cBhvr>
                                        <p:cTn id="588" dur="1000"/>
                                        <p:tgtEl>
                                          <p:spTgt spid="207"/>
                                        </p:tgtEl>
                                      </p:cBhvr>
                                    </p:animEffect>
                                  </p:childTnLst>
                                </p:cTn>
                              </p:par>
                            </p:childTnLst>
                          </p:cTn>
                        </p:par>
                      </p:childTnLst>
                    </p:cTn>
                  </p:par>
                </p:childTnLst>
              </p:cTn>
              <p:nextCondLst>
                <p:cond evt="onClick" delay="0">
                  <p:tgtEl>
                    <p:spTgt spid="14350"/>
                  </p:tgtEl>
                </p:cond>
              </p:nextCondLst>
            </p:seq>
            <p:seq concurrent="1" nextAc="seek">
              <p:cTn id="589" restart="whenNotActive" fill="hold" evtFilter="cancelBubble" nodeType="interactiveSeq">
                <p:stCondLst>
                  <p:cond evt="onClick" delay="0">
                    <p:tgtEl>
                      <p:spTgt spid="14351"/>
                    </p:tgtEl>
                  </p:cond>
                </p:stCondLst>
                <p:endSync evt="end" delay="0">
                  <p:rtn val="all"/>
                </p:endSync>
                <p:childTnLst>
                  <p:par>
                    <p:cTn id="590" fill="hold">
                      <p:stCondLst>
                        <p:cond delay="0"/>
                      </p:stCondLst>
                      <p:childTnLst>
                        <p:par>
                          <p:cTn id="591" fill="hold">
                            <p:stCondLst>
                              <p:cond delay="0"/>
                            </p:stCondLst>
                            <p:childTnLst>
                              <p:par>
                                <p:cTn id="592" presetID="53" presetClass="entr" presetSubtype="0" fill="hold" grpId="0" nodeType="clickEffect">
                                  <p:stCondLst>
                                    <p:cond delay="0"/>
                                  </p:stCondLst>
                                  <p:childTnLst>
                                    <p:set>
                                      <p:cBhvr>
                                        <p:cTn id="593" dur="1" fill="hold">
                                          <p:stCondLst>
                                            <p:cond delay="0"/>
                                          </p:stCondLst>
                                        </p:cTn>
                                        <p:tgtEl>
                                          <p:spTgt spid="209"/>
                                        </p:tgtEl>
                                        <p:attrNameLst>
                                          <p:attrName>style.visibility</p:attrName>
                                        </p:attrNameLst>
                                      </p:cBhvr>
                                      <p:to>
                                        <p:strVal val="visible"/>
                                      </p:to>
                                    </p:set>
                                    <p:anim calcmode="lin" valueType="num">
                                      <p:cBhvr>
                                        <p:cTn id="594" dur="500" fill="hold"/>
                                        <p:tgtEl>
                                          <p:spTgt spid="209"/>
                                        </p:tgtEl>
                                        <p:attrNameLst>
                                          <p:attrName>ppt_w</p:attrName>
                                        </p:attrNameLst>
                                      </p:cBhvr>
                                      <p:tavLst>
                                        <p:tav tm="0">
                                          <p:val>
                                            <p:fltVal val="0"/>
                                          </p:val>
                                        </p:tav>
                                        <p:tav tm="100000">
                                          <p:val>
                                            <p:strVal val="#ppt_w"/>
                                          </p:val>
                                        </p:tav>
                                      </p:tavLst>
                                    </p:anim>
                                    <p:anim calcmode="lin" valueType="num">
                                      <p:cBhvr>
                                        <p:cTn id="595" dur="500" fill="hold"/>
                                        <p:tgtEl>
                                          <p:spTgt spid="209"/>
                                        </p:tgtEl>
                                        <p:attrNameLst>
                                          <p:attrName>ppt_h</p:attrName>
                                        </p:attrNameLst>
                                      </p:cBhvr>
                                      <p:tavLst>
                                        <p:tav tm="0">
                                          <p:val>
                                            <p:fltVal val="0"/>
                                          </p:val>
                                        </p:tav>
                                        <p:tav tm="100000">
                                          <p:val>
                                            <p:strVal val="#ppt_h"/>
                                          </p:val>
                                        </p:tav>
                                      </p:tavLst>
                                    </p:anim>
                                    <p:animEffect transition="in" filter="fade">
                                      <p:cBhvr>
                                        <p:cTn id="596" dur="500"/>
                                        <p:tgtEl>
                                          <p:spTgt spid="209"/>
                                        </p:tgtEl>
                                      </p:cBhvr>
                                    </p:animEffect>
                                  </p:childTnLst>
                                </p:cTn>
                              </p:par>
                            </p:childTnLst>
                          </p:cTn>
                        </p:par>
                      </p:childTnLst>
                    </p:cTn>
                  </p:par>
                </p:childTnLst>
              </p:cTn>
              <p:nextCondLst>
                <p:cond evt="onClick" delay="0">
                  <p:tgtEl>
                    <p:spTgt spid="14351"/>
                  </p:tgtEl>
                </p:cond>
              </p:nextCondLst>
            </p:seq>
            <p:seq concurrent="1" nextAc="seek">
              <p:cTn id="597" restart="whenNotActive" fill="hold" evtFilter="cancelBubble" nodeType="interactiveSeq">
                <p:stCondLst>
                  <p:cond evt="onClick" delay="0">
                    <p:tgtEl>
                      <p:spTgt spid="14352"/>
                    </p:tgtEl>
                  </p:cond>
                </p:stCondLst>
                <p:endSync evt="end" delay="0">
                  <p:rtn val="all"/>
                </p:endSync>
                <p:childTnLst>
                  <p:par>
                    <p:cTn id="598" fill="hold">
                      <p:stCondLst>
                        <p:cond delay="0"/>
                      </p:stCondLst>
                      <p:childTnLst>
                        <p:par>
                          <p:cTn id="599" fill="hold">
                            <p:stCondLst>
                              <p:cond delay="0"/>
                            </p:stCondLst>
                            <p:childTnLst>
                              <p:par>
                                <p:cTn id="600" presetID="53" presetClass="entr" presetSubtype="0" fill="hold" grpId="0" nodeType="clickEffect">
                                  <p:stCondLst>
                                    <p:cond delay="0"/>
                                  </p:stCondLst>
                                  <p:childTnLst>
                                    <p:set>
                                      <p:cBhvr>
                                        <p:cTn id="601" dur="1" fill="hold">
                                          <p:stCondLst>
                                            <p:cond delay="0"/>
                                          </p:stCondLst>
                                        </p:cTn>
                                        <p:tgtEl>
                                          <p:spTgt spid="206"/>
                                        </p:tgtEl>
                                        <p:attrNameLst>
                                          <p:attrName>style.visibility</p:attrName>
                                        </p:attrNameLst>
                                      </p:cBhvr>
                                      <p:to>
                                        <p:strVal val="visible"/>
                                      </p:to>
                                    </p:set>
                                    <p:anim calcmode="lin" valueType="num">
                                      <p:cBhvr>
                                        <p:cTn id="602" dur="1000" fill="hold"/>
                                        <p:tgtEl>
                                          <p:spTgt spid="206"/>
                                        </p:tgtEl>
                                        <p:attrNameLst>
                                          <p:attrName>ppt_w</p:attrName>
                                        </p:attrNameLst>
                                      </p:cBhvr>
                                      <p:tavLst>
                                        <p:tav tm="0">
                                          <p:val>
                                            <p:fltVal val="0"/>
                                          </p:val>
                                        </p:tav>
                                        <p:tav tm="100000">
                                          <p:val>
                                            <p:strVal val="#ppt_w"/>
                                          </p:val>
                                        </p:tav>
                                      </p:tavLst>
                                    </p:anim>
                                    <p:anim calcmode="lin" valueType="num">
                                      <p:cBhvr>
                                        <p:cTn id="603" dur="1000" fill="hold"/>
                                        <p:tgtEl>
                                          <p:spTgt spid="206"/>
                                        </p:tgtEl>
                                        <p:attrNameLst>
                                          <p:attrName>ppt_h</p:attrName>
                                        </p:attrNameLst>
                                      </p:cBhvr>
                                      <p:tavLst>
                                        <p:tav tm="0">
                                          <p:val>
                                            <p:fltVal val="0"/>
                                          </p:val>
                                        </p:tav>
                                        <p:tav tm="100000">
                                          <p:val>
                                            <p:strVal val="#ppt_h"/>
                                          </p:val>
                                        </p:tav>
                                      </p:tavLst>
                                    </p:anim>
                                    <p:animEffect transition="in" filter="fade">
                                      <p:cBhvr>
                                        <p:cTn id="604" dur="1000"/>
                                        <p:tgtEl>
                                          <p:spTgt spid="206"/>
                                        </p:tgtEl>
                                      </p:cBhvr>
                                    </p:animEffect>
                                  </p:childTnLst>
                                </p:cTn>
                              </p:par>
                            </p:childTnLst>
                          </p:cTn>
                        </p:par>
                      </p:childTnLst>
                    </p:cTn>
                  </p:par>
                </p:childTnLst>
              </p:cTn>
              <p:nextCondLst>
                <p:cond evt="onClick" delay="0">
                  <p:tgtEl>
                    <p:spTgt spid="14352"/>
                  </p:tgtEl>
                </p:cond>
              </p:nextCondLst>
            </p:seq>
            <p:seq concurrent="1" nextAc="seek">
              <p:cTn id="605" restart="whenNotActive" fill="hold" evtFilter="cancelBubble" nodeType="interactiveSeq">
                <p:stCondLst>
                  <p:cond evt="onClick" delay="0">
                    <p:tgtEl>
                      <p:spTgt spid="14353"/>
                    </p:tgtEl>
                  </p:cond>
                </p:stCondLst>
                <p:endSync evt="end" delay="0">
                  <p:rtn val="all"/>
                </p:endSync>
                <p:childTnLst>
                  <p:par>
                    <p:cTn id="606" fill="hold">
                      <p:stCondLst>
                        <p:cond delay="0"/>
                      </p:stCondLst>
                      <p:childTnLst>
                        <p:par>
                          <p:cTn id="607" fill="hold">
                            <p:stCondLst>
                              <p:cond delay="0"/>
                            </p:stCondLst>
                            <p:childTnLst>
                              <p:par>
                                <p:cTn id="608" presetID="53" presetClass="entr" presetSubtype="0" fill="hold" grpId="0" nodeType="clickEffect">
                                  <p:stCondLst>
                                    <p:cond delay="0"/>
                                  </p:stCondLst>
                                  <p:childTnLst>
                                    <p:set>
                                      <p:cBhvr>
                                        <p:cTn id="609" dur="1" fill="hold">
                                          <p:stCondLst>
                                            <p:cond delay="0"/>
                                          </p:stCondLst>
                                        </p:cTn>
                                        <p:tgtEl>
                                          <p:spTgt spid="204"/>
                                        </p:tgtEl>
                                        <p:attrNameLst>
                                          <p:attrName>style.visibility</p:attrName>
                                        </p:attrNameLst>
                                      </p:cBhvr>
                                      <p:to>
                                        <p:strVal val="visible"/>
                                      </p:to>
                                    </p:set>
                                    <p:anim calcmode="lin" valueType="num">
                                      <p:cBhvr>
                                        <p:cTn id="610" dur="1000" fill="hold"/>
                                        <p:tgtEl>
                                          <p:spTgt spid="204"/>
                                        </p:tgtEl>
                                        <p:attrNameLst>
                                          <p:attrName>ppt_w</p:attrName>
                                        </p:attrNameLst>
                                      </p:cBhvr>
                                      <p:tavLst>
                                        <p:tav tm="0">
                                          <p:val>
                                            <p:fltVal val="0"/>
                                          </p:val>
                                        </p:tav>
                                        <p:tav tm="100000">
                                          <p:val>
                                            <p:strVal val="#ppt_w"/>
                                          </p:val>
                                        </p:tav>
                                      </p:tavLst>
                                    </p:anim>
                                    <p:anim calcmode="lin" valueType="num">
                                      <p:cBhvr>
                                        <p:cTn id="611" dur="1000" fill="hold"/>
                                        <p:tgtEl>
                                          <p:spTgt spid="204"/>
                                        </p:tgtEl>
                                        <p:attrNameLst>
                                          <p:attrName>ppt_h</p:attrName>
                                        </p:attrNameLst>
                                      </p:cBhvr>
                                      <p:tavLst>
                                        <p:tav tm="0">
                                          <p:val>
                                            <p:fltVal val="0"/>
                                          </p:val>
                                        </p:tav>
                                        <p:tav tm="100000">
                                          <p:val>
                                            <p:strVal val="#ppt_h"/>
                                          </p:val>
                                        </p:tav>
                                      </p:tavLst>
                                    </p:anim>
                                    <p:animEffect transition="in" filter="fade">
                                      <p:cBhvr>
                                        <p:cTn id="612" dur="1000"/>
                                        <p:tgtEl>
                                          <p:spTgt spid="204"/>
                                        </p:tgtEl>
                                      </p:cBhvr>
                                    </p:animEffect>
                                  </p:childTnLst>
                                </p:cTn>
                              </p:par>
                            </p:childTnLst>
                          </p:cTn>
                        </p:par>
                      </p:childTnLst>
                    </p:cTn>
                  </p:par>
                </p:childTnLst>
              </p:cTn>
              <p:nextCondLst>
                <p:cond evt="onClick" delay="0">
                  <p:tgtEl>
                    <p:spTgt spid="14353"/>
                  </p:tgtEl>
                </p:cond>
              </p:nextCondLst>
            </p:seq>
            <p:seq concurrent="1" nextAc="seek">
              <p:cTn id="613" restart="whenNotActive" fill="hold" evtFilter="cancelBubble" nodeType="interactiveSeq">
                <p:stCondLst>
                  <p:cond evt="onClick" delay="0">
                    <p:tgtEl>
                      <p:spTgt spid="14354"/>
                    </p:tgtEl>
                  </p:cond>
                </p:stCondLst>
                <p:endSync evt="end" delay="0">
                  <p:rtn val="all"/>
                </p:endSync>
                <p:childTnLst>
                  <p:par>
                    <p:cTn id="614" fill="hold">
                      <p:stCondLst>
                        <p:cond delay="0"/>
                      </p:stCondLst>
                      <p:childTnLst>
                        <p:par>
                          <p:cTn id="615" fill="hold">
                            <p:stCondLst>
                              <p:cond delay="0"/>
                            </p:stCondLst>
                            <p:childTnLst>
                              <p:par>
                                <p:cTn id="616" presetID="53" presetClass="entr" presetSubtype="0" fill="hold" grpId="0" nodeType="clickEffect">
                                  <p:stCondLst>
                                    <p:cond delay="0"/>
                                  </p:stCondLst>
                                  <p:childTnLst>
                                    <p:set>
                                      <p:cBhvr>
                                        <p:cTn id="617" dur="1" fill="hold">
                                          <p:stCondLst>
                                            <p:cond delay="0"/>
                                          </p:stCondLst>
                                        </p:cTn>
                                        <p:tgtEl>
                                          <p:spTgt spid="208"/>
                                        </p:tgtEl>
                                        <p:attrNameLst>
                                          <p:attrName>style.visibility</p:attrName>
                                        </p:attrNameLst>
                                      </p:cBhvr>
                                      <p:to>
                                        <p:strVal val="visible"/>
                                      </p:to>
                                    </p:set>
                                    <p:anim calcmode="lin" valueType="num">
                                      <p:cBhvr>
                                        <p:cTn id="618" dur="500" fill="hold"/>
                                        <p:tgtEl>
                                          <p:spTgt spid="208"/>
                                        </p:tgtEl>
                                        <p:attrNameLst>
                                          <p:attrName>ppt_w</p:attrName>
                                        </p:attrNameLst>
                                      </p:cBhvr>
                                      <p:tavLst>
                                        <p:tav tm="0">
                                          <p:val>
                                            <p:fltVal val="0"/>
                                          </p:val>
                                        </p:tav>
                                        <p:tav tm="100000">
                                          <p:val>
                                            <p:strVal val="#ppt_w"/>
                                          </p:val>
                                        </p:tav>
                                      </p:tavLst>
                                    </p:anim>
                                    <p:anim calcmode="lin" valueType="num">
                                      <p:cBhvr>
                                        <p:cTn id="619" dur="500" fill="hold"/>
                                        <p:tgtEl>
                                          <p:spTgt spid="208"/>
                                        </p:tgtEl>
                                        <p:attrNameLst>
                                          <p:attrName>ppt_h</p:attrName>
                                        </p:attrNameLst>
                                      </p:cBhvr>
                                      <p:tavLst>
                                        <p:tav tm="0">
                                          <p:val>
                                            <p:fltVal val="0"/>
                                          </p:val>
                                        </p:tav>
                                        <p:tav tm="100000">
                                          <p:val>
                                            <p:strVal val="#ppt_h"/>
                                          </p:val>
                                        </p:tav>
                                      </p:tavLst>
                                    </p:anim>
                                    <p:animEffect transition="in" filter="fade">
                                      <p:cBhvr>
                                        <p:cTn id="620" dur="500"/>
                                        <p:tgtEl>
                                          <p:spTgt spid="208"/>
                                        </p:tgtEl>
                                      </p:cBhvr>
                                    </p:animEffect>
                                  </p:childTnLst>
                                </p:cTn>
                              </p:par>
                            </p:childTnLst>
                          </p:cTn>
                        </p:par>
                      </p:childTnLst>
                    </p:cTn>
                  </p:par>
                </p:childTnLst>
              </p:cTn>
              <p:nextCondLst>
                <p:cond evt="onClick" delay="0">
                  <p:tgtEl>
                    <p:spTgt spid="14354"/>
                  </p:tgtEl>
                </p:cond>
              </p:nextCondLst>
            </p:seq>
            <p:seq concurrent="1" nextAc="seek">
              <p:cTn id="621" restart="whenNotActive" fill="hold" evtFilter="cancelBubble" nodeType="interactiveSeq">
                <p:stCondLst>
                  <p:cond evt="onClick" delay="0">
                    <p:tgtEl>
                      <p:spTgt spid="14355"/>
                    </p:tgtEl>
                  </p:cond>
                </p:stCondLst>
                <p:endSync evt="end" delay="0">
                  <p:rtn val="all"/>
                </p:endSync>
                <p:childTnLst>
                  <p:par>
                    <p:cTn id="622" fill="hold">
                      <p:stCondLst>
                        <p:cond delay="0"/>
                      </p:stCondLst>
                      <p:childTnLst>
                        <p:par>
                          <p:cTn id="623" fill="hold">
                            <p:stCondLst>
                              <p:cond delay="0"/>
                            </p:stCondLst>
                            <p:childTnLst>
                              <p:par>
                                <p:cTn id="624" presetID="53" presetClass="entr" presetSubtype="0" fill="hold" grpId="0" nodeType="clickEffect">
                                  <p:stCondLst>
                                    <p:cond delay="0"/>
                                  </p:stCondLst>
                                  <p:childTnLst>
                                    <p:set>
                                      <p:cBhvr>
                                        <p:cTn id="625" dur="1" fill="hold">
                                          <p:stCondLst>
                                            <p:cond delay="0"/>
                                          </p:stCondLst>
                                        </p:cTn>
                                        <p:tgtEl>
                                          <p:spTgt spid="213"/>
                                        </p:tgtEl>
                                        <p:attrNameLst>
                                          <p:attrName>style.visibility</p:attrName>
                                        </p:attrNameLst>
                                      </p:cBhvr>
                                      <p:to>
                                        <p:strVal val="visible"/>
                                      </p:to>
                                    </p:set>
                                    <p:anim calcmode="lin" valueType="num">
                                      <p:cBhvr>
                                        <p:cTn id="626" dur="500" fill="hold"/>
                                        <p:tgtEl>
                                          <p:spTgt spid="213"/>
                                        </p:tgtEl>
                                        <p:attrNameLst>
                                          <p:attrName>ppt_w</p:attrName>
                                        </p:attrNameLst>
                                      </p:cBhvr>
                                      <p:tavLst>
                                        <p:tav tm="0">
                                          <p:val>
                                            <p:fltVal val="0"/>
                                          </p:val>
                                        </p:tav>
                                        <p:tav tm="100000">
                                          <p:val>
                                            <p:strVal val="#ppt_w"/>
                                          </p:val>
                                        </p:tav>
                                      </p:tavLst>
                                    </p:anim>
                                    <p:anim calcmode="lin" valueType="num">
                                      <p:cBhvr>
                                        <p:cTn id="627" dur="500" fill="hold"/>
                                        <p:tgtEl>
                                          <p:spTgt spid="213"/>
                                        </p:tgtEl>
                                        <p:attrNameLst>
                                          <p:attrName>ppt_h</p:attrName>
                                        </p:attrNameLst>
                                      </p:cBhvr>
                                      <p:tavLst>
                                        <p:tav tm="0">
                                          <p:val>
                                            <p:fltVal val="0"/>
                                          </p:val>
                                        </p:tav>
                                        <p:tav tm="100000">
                                          <p:val>
                                            <p:strVal val="#ppt_h"/>
                                          </p:val>
                                        </p:tav>
                                      </p:tavLst>
                                    </p:anim>
                                    <p:animEffect transition="in" filter="fade">
                                      <p:cBhvr>
                                        <p:cTn id="628" dur="500"/>
                                        <p:tgtEl>
                                          <p:spTgt spid="213"/>
                                        </p:tgtEl>
                                      </p:cBhvr>
                                    </p:animEffect>
                                  </p:childTnLst>
                                </p:cTn>
                              </p:par>
                            </p:childTnLst>
                          </p:cTn>
                        </p:par>
                      </p:childTnLst>
                    </p:cTn>
                  </p:par>
                </p:childTnLst>
              </p:cTn>
              <p:nextCondLst>
                <p:cond evt="onClick" delay="0">
                  <p:tgtEl>
                    <p:spTgt spid="14355"/>
                  </p:tgtEl>
                </p:cond>
              </p:nextCondLst>
            </p:seq>
            <p:seq concurrent="1" nextAc="seek">
              <p:cTn id="629" restart="whenNotActive" fill="hold" evtFilter="cancelBubble" nodeType="interactiveSeq">
                <p:stCondLst>
                  <p:cond evt="onClick" delay="0">
                    <p:tgtEl>
                      <p:spTgt spid="210"/>
                    </p:tgtEl>
                  </p:cond>
                </p:stCondLst>
                <p:endSync evt="end" delay="0">
                  <p:rtn val="all"/>
                </p:endSync>
                <p:childTnLst>
                  <p:par>
                    <p:cTn id="630" fill="hold">
                      <p:stCondLst>
                        <p:cond delay="0"/>
                      </p:stCondLst>
                      <p:childTnLst>
                        <p:par>
                          <p:cTn id="631" fill="hold">
                            <p:stCondLst>
                              <p:cond delay="0"/>
                            </p:stCondLst>
                            <p:childTnLst>
                              <p:par>
                                <p:cTn id="632" presetID="53" presetClass="entr" presetSubtype="0" fill="hold" grpId="0" nodeType="clickEffect">
                                  <p:stCondLst>
                                    <p:cond delay="0"/>
                                  </p:stCondLst>
                                  <p:childTnLst>
                                    <p:set>
                                      <p:cBhvr>
                                        <p:cTn id="633" dur="1" fill="hold">
                                          <p:stCondLst>
                                            <p:cond delay="0"/>
                                          </p:stCondLst>
                                        </p:cTn>
                                        <p:tgtEl>
                                          <p:spTgt spid="228"/>
                                        </p:tgtEl>
                                        <p:attrNameLst>
                                          <p:attrName>style.visibility</p:attrName>
                                        </p:attrNameLst>
                                      </p:cBhvr>
                                      <p:to>
                                        <p:strVal val="visible"/>
                                      </p:to>
                                    </p:set>
                                    <p:anim calcmode="lin" valueType="num">
                                      <p:cBhvr>
                                        <p:cTn id="634" dur="1000" fill="hold"/>
                                        <p:tgtEl>
                                          <p:spTgt spid="228"/>
                                        </p:tgtEl>
                                        <p:attrNameLst>
                                          <p:attrName>ppt_w</p:attrName>
                                        </p:attrNameLst>
                                      </p:cBhvr>
                                      <p:tavLst>
                                        <p:tav tm="0">
                                          <p:val>
                                            <p:fltVal val="0"/>
                                          </p:val>
                                        </p:tav>
                                        <p:tav tm="100000">
                                          <p:val>
                                            <p:strVal val="#ppt_w"/>
                                          </p:val>
                                        </p:tav>
                                      </p:tavLst>
                                    </p:anim>
                                    <p:anim calcmode="lin" valueType="num">
                                      <p:cBhvr>
                                        <p:cTn id="635" dur="1000" fill="hold"/>
                                        <p:tgtEl>
                                          <p:spTgt spid="228"/>
                                        </p:tgtEl>
                                        <p:attrNameLst>
                                          <p:attrName>ppt_h</p:attrName>
                                        </p:attrNameLst>
                                      </p:cBhvr>
                                      <p:tavLst>
                                        <p:tav tm="0">
                                          <p:val>
                                            <p:fltVal val="0"/>
                                          </p:val>
                                        </p:tav>
                                        <p:tav tm="100000">
                                          <p:val>
                                            <p:strVal val="#ppt_h"/>
                                          </p:val>
                                        </p:tav>
                                      </p:tavLst>
                                    </p:anim>
                                    <p:animEffect transition="in" filter="fade">
                                      <p:cBhvr>
                                        <p:cTn id="636" dur="1000"/>
                                        <p:tgtEl>
                                          <p:spTgt spid="228"/>
                                        </p:tgtEl>
                                      </p:cBhvr>
                                    </p:animEffect>
                                  </p:childTnLst>
                                </p:cTn>
                              </p:par>
                            </p:childTnLst>
                          </p:cTn>
                        </p:par>
                      </p:childTnLst>
                    </p:cTn>
                  </p:par>
                </p:childTnLst>
              </p:cTn>
              <p:nextCondLst>
                <p:cond evt="onClick" delay="0">
                  <p:tgtEl>
                    <p:spTgt spid="210"/>
                  </p:tgtEl>
                </p:cond>
              </p:nextCondLst>
            </p:seq>
            <p:seq concurrent="1" nextAc="seek">
              <p:cTn id="637" restart="whenNotActive" fill="hold" evtFilter="cancelBubble" nodeType="interactiveSeq">
                <p:stCondLst>
                  <p:cond evt="onClick" delay="0">
                    <p:tgtEl>
                      <p:spTgt spid="216"/>
                    </p:tgtEl>
                  </p:cond>
                </p:stCondLst>
                <p:endSync evt="end" delay="0">
                  <p:rtn val="all"/>
                </p:endSync>
                <p:childTnLst>
                  <p:par>
                    <p:cTn id="638" fill="hold">
                      <p:stCondLst>
                        <p:cond delay="0"/>
                      </p:stCondLst>
                      <p:childTnLst>
                        <p:par>
                          <p:cTn id="639" fill="hold">
                            <p:stCondLst>
                              <p:cond delay="0"/>
                            </p:stCondLst>
                            <p:childTnLst>
                              <p:par>
                                <p:cTn id="640" presetID="53" presetClass="entr" presetSubtype="0" fill="hold" grpId="0" nodeType="clickEffect">
                                  <p:stCondLst>
                                    <p:cond delay="0"/>
                                  </p:stCondLst>
                                  <p:childTnLst>
                                    <p:set>
                                      <p:cBhvr>
                                        <p:cTn id="641" dur="1" fill="hold">
                                          <p:stCondLst>
                                            <p:cond delay="0"/>
                                          </p:stCondLst>
                                        </p:cTn>
                                        <p:tgtEl>
                                          <p:spTgt spid="230"/>
                                        </p:tgtEl>
                                        <p:attrNameLst>
                                          <p:attrName>style.visibility</p:attrName>
                                        </p:attrNameLst>
                                      </p:cBhvr>
                                      <p:to>
                                        <p:strVal val="visible"/>
                                      </p:to>
                                    </p:set>
                                    <p:anim calcmode="lin" valueType="num">
                                      <p:cBhvr>
                                        <p:cTn id="642" dur="1000" fill="hold"/>
                                        <p:tgtEl>
                                          <p:spTgt spid="230"/>
                                        </p:tgtEl>
                                        <p:attrNameLst>
                                          <p:attrName>ppt_w</p:attrName>
                                        </p:attrNameLst>
                                      </p:cBhvr>
                                      <p:tavLst>
                                        <p:tav tm="0">
                                          <p:val>
                                            <p:fltVal val="0"/>
                                          </p:val>
                                        </p:tav>
                                        <p:tav tm="100000">
                                          <p:val>
                                            <p:strVal val="#ppt_w"/>
                                          </p:val>
                                        </p:tav>
                                      </p:tavLst>
                                    </p:anim>
                                    <p:anim calcmode="lin" valueType="num">
                                      <p:cBhvr>
                                        <p:cTn id="643" dur="1000" fill="hold"/>
                                        <p:tgtEl>
                                          <p:spTgt spid="230"/>
                                        </p:tgtEl>
                                        <p:attrNameLst>
                                          <p:attrName>ppt_h</p:attrName>
                                        </p:attrNameLst>
                                      </p:cBhvr>
                                      <p:tavLst>
                                        <p:tav tm="0">
                                          <p:val>
                                            <p:fltVal val="0"/>
                                          </p:val>
                                        </p:tav>
                                        <p:tav tm="100000">
                                          <p:val>
                                            <p:strVal val="#ppt_h"/>
                                          </p:val>
                                        </p:tav>
                                      </p:tavLst>
                                    </p:anim>
                                    <p:animEffect transition="in" filter="fade">
                                      <p:cBhvr>
                                        <p:cTn id="644" dur="1000"/>
                                        <p:tgtEl>
                                          <p:spTgt spid="230"/>
                                        </p:tgtEl>
                                      </p:cBhvr>
                                    </p:animEffect>
                                  </p:childTnLst>
                                </p:cTn>
                              </p:par>
                            </p:childTnLst>
                          </p:cTn>
                        </p:par>
                      </p:childTnLst>
                    </p:cTn>
                  </p:par>
                </p:childTnLst>
              </p:cTn>
              <p:nextCondLst>
                <p:cond evt="onClick" delay="0">
                  <p:tgtEl>
                    <p:spTgt spid="216"/>
                  </p:tgtEl>
                </p:cond>
              </p:nextCondLst>
            </p:seq>
            <p:seq concurrent="1" nextAc="seek">
              <p:cTn id="645" restart="whenNotActive" fill="hold" evtFilter="cancelBubble" nodeType="interactiveSeq">
                <p:stCondLst>
                  <p:cond evt="onClick" delay="0">
                    <p:tgtEl>
                      <p:spTgt spid="219"/>
                    </p:tgtEl>
                  </p:cond>
                </p:stCondLst>
                <p:endSync evt="end" delay="0">
                  <p:rtn val="all"/>
                </p:endSync>
                <p:childTnLst>
                  <p:par>
                    <p:cTn id="646" fill="hold">
                      <p:stCondLst>
                        <p:cond delay="0"/>
                      </p:stCondLst>
                      <p:childTnLst>
                        <p:par>
                          <p:cTn id="647" fill="hold">
                            <p:stCondLst>
                              <p:cond delay="0"/>
                            </p:stCondLst>
                            <p:childTnLst>
                              <p:par>
                                <p:cTn id="648" presetID="53" presetClass="entr" presetSubtype="0" fill="hold" grpId="0" nodeType="clickEffect">
                                  <p:stCondLst>
                                    <p:cond delay="0"/>
                                  </p:stCondLst>
                                  <p:childTnLst>
                                    <p:set>
                                      <p:cBhvr>
                                        <p:cTn id="649" dur="1" fill="hold">
                                          <p:stCondLst>
                                            <p:cond delay="0"/>
                                          </p:stCondLst>
                                        </p:cTn>
                                        <p:tgtEl>
                                          <p:spTgt spid="232"/>
                                        </p:tgtEl>
                                        <p:attrNameLst>
                                          <p:attrName>style.visibility</p:attrName>
                                        </p:attrNameLst>
                                      </p:cBhvr>
                                      <p:to>
                                        <p:strVal val="visible"/>
                                      </p:to>
                                    </p:set>
                                    <p:anim calcmode="lin" valueType="num">
                                      <p:cBhvr>
                                        <p:cTn id="650" dur="500" fill="hold"/>
                                        <p:tgtEl>
                                          <p:spTgt spid="232"/>
                                        </p:tgtEl>
                                        <p:attrNameLst>
                                          <p:attrName>ppt_w</p:attrName>
                                        </p:attrNameLst>
                                      </p:cBhvr>
                                      <p:tavLst>
                                        <p:tav tm="0">
                                          <p:val>
                                            <p:fltVal val="0"/>
                                          </p:val>
                                        </p:tav>
                                        <p:tav tm="100000">
                                          <p:val>
                                            <p:strVal val="#ppt_w"/>
                                          </p:val>
                                        </p:tav>
                                      </p:tavLst>
                                    </p:anim>
                                    <p:anim calcmode="lin" valueType="num">
                                      <p:cBhvr>
                                        <p:cTn id="651" dur="500" fill="hold"/>
                                        <p:tgtEl>
                                          <p:spTgt spid="232"/>
                                        </p:tgtEl>
                                        <p:attrNameLst>
                                          <p:attrName>ppt_h</p:attrName>
                                        </p:attrNameLst>
                                      </p:cBhvr>
                                      <p:tavLst>
                                        <p:tav tm="0">
                                          <p:val>
                                            <p:fltVal val="0"/>
                                          </p:val>
                                        </p:tav>
                                        <p:tav tm="100000">
                                          <p:val>
                                            <p:strVal val="#ppt_h"/>
                                          </p:val>
                                        </p:tav>
                                      </p:tavLst>
                                    </p:anim>
                                    <p:animEffect transition="in" filter="fade">
                                      <p:cBhvr>
                                        <p:cTn id="652" dur="500"/>
                                        <p:tgtEl>
                                          <p:spTgt spid="232"/>
                                        </p:tgtEl>
                                      </p:cBhvr>
                                    </p:animEffect>
                                  </p:childTnLst>
                                </p:cTn>
                              </p:par>
                            </p:childTnLst>
                          </p:cTn>
                        </p:par>
                      </p:childTnLst>
                    </p:cTn>
                  </p:par>
                </p:childTnLst>
              </p:cTn>
              <p:nextCondLst>
                <p:cond evt="onClick" delay="0">
                  <p:tgtEl>
                    <p:spTgt spid="219"/>
                  </p:tgtEl>
                </p:cond>
              </p:nextCondLst>
            </p:seq>
            <p:seq concurrent="1" nextAc="seek">
              <p:cTn id="653" restart="whenNotActive" fill="hold" evtFilter="cancelBubble" nodeType="interactiveSeq">
                <p:stCondLst>
                  <p:cond evt="onClick" delay="0">
                    <p:tgtEl>
                      <p:spTgt spid="222"/>
                    </p:tgtEl>
                  </p:cond>
                </p:stCondLst>
                <p:endSync evt="end" delay="0">
                  <p:rtn val="all"/>
                </p:endSync>
                <p:childTnLst>
                  <p:par>
                    <p:cTn id="654" fill="hold">
                      <p:stCondLst>
                        <p:cond delay="0"/>
                      </p:stCondLst>
                      <p:childTnLst>
                        <p:par>
                          <p:cTn id="655" fill="hold">
                            <p:stCondLst>
                              <p:cond delay="0"/>
                            </p:stCondLst>
                            <p:childTnLst>
                              <p:par>
                                <p:cTn id="656" presetID="53" presetClass="entr" presetSubtype="0" fill="hold" grpId="0" nodeType="clickEffect">
                                  <p:stCondLst>
                                    <p:cond delay="0"/>
                                  </p:stCondLst>
                                  <p:childTnLst>
                                    <p:set>
                                      <p:cBhvr>
                                        <p:cTn id="657" dur="1" fill="hold">
                                          <p:stCondLst>
                                            <p:cond delay="0"/>
                                          </p:stCondLst>
                                        </p:cTn>
                                        <p:tgtEl>
                                          <p:spTgt spid="229"/>
                                        </p:tgtEl>
                                        <p:attrNameLst>
                                          <p:attrName>style.visibility</p:attrName>
                                        </p:attrNameLst>
                                      </p:cBhvr>
                                      <p:to>
                                        <p:strVal val="visible"/>
                                      </p:to>
                                    </p:set>
                                    <p:anim calcmode="lin" valueType="num">
                                      <p:cBhvr>
                                        <p:cTn id="658" dur="1000" fill="hold"/>
                                        <p:tgtEl>
                                          <p:spTgt spid="229"/>
                                        </p:tgtEl>
                                        <p:attrNameLst>
                                          <p:attrName>ppt_w</p:attrName>
                                        </p:attrNameLst>
                                      </p:cBhvr>
                                      <p:tavLst>
                                        <p:tav tm="0">
                                          <p:val>
                                            <p:fltVal val="0"/>
                                          </p:val>
                                        </p:tav>
                                        <p:tav tm="100000">
                                          <p:val>
                                            <p:strVal val="#ppt_w"/>
                                          </p:val>
                                        </p:tav>
                                      </p:tavLst>
                                    </p:anim>
                                    <p:anim calcmode="lin" valueType="num">
                                      <p:cBhvr>
                                        <p:cTn id="659" dur="1000" fill="hold"/>
                                        <p:tgtEl>
                                          <p:spTgt spid="229"/>
                                        </p:tgtEl>
                                        <p:attrNameLst>
                                          <p:attrName>ppt_h</p:attrName>
                                        </p:attrNameLst>
                                      </p:cBhvr>
                                      <p:tavLst>
                                        <p:tav tm="0">
                                          <p:val>
                                            <p:fltVal val="0"/>
                                          </p:val>
                                        </p:tav>
                                        <p:tav tm="100000">
                                          <p:val>
                                            <p:strVal val="#ppt_h"/>
                                          </p:val>
                                        </p:tav>
                                      </p:tavLst>
                                    </p:anim>
                                    <p:animEffect transition="in" filter="fade">
                                      <p:cBhvr>
                                        <p:cTn id="660" dur="1000"/>
                                        <p:tgtEl>
                                          <p:spTgt spid="229"/>
                                        </p:tgtEl>
                                      </p:cBhvr>
                                    </p:animEffect>
                                  </p:childTnLst>
                                </p:cTn>
                              </p:par>
                            </p:childTnLst>
                          </p:cTn>
                        </p:par>
                      </p:childTnLst>
                    </p:cTn>
                  </p:par>
                </p:childTnLst>
              </p:cTn>
              <p:nextCondLst>
                <p:cond evt="onClick" delay="0">
                  <p:tgtEl>
                    <p:spTgt spid="222"/>
                  </p:tgtEl>
                </p:cond>
              </p:nextCondLst>
            </p:seq>
            <p:seq concurrent="1" nextAc="seek">
              <p:cTn id="661" restart="whenNotActive" fill="hold" evtFilter="cancelBubble" nodeType="interactiveSeq">
                <p:stCondLst>
                  <p:cond evt="onClick" delay="0">
                    <p:tgtEl>
                      <p:spTgt spid="225"/>
                    </p:tgtEl>
                  </p:cond>
                </p:stCondLst>
                <p:endSync evt="end" delay="0">
                  <p:rtn val="all"/>
                </p:endSync>
                <p:childTnLst>
                  <p:par>
                    <p:cTn id="662" fill="hold">
                      <p:stCondLst>
                        <p:cond delay="0"/>
                      </p:stCondLst>
                      <p:childTnLst>
                        <p:par>
                          <p:cTn id="663" fill="hold">
                            <p:stCondLst>
                              <p:cond delay="0"/>
                            </p:stCondLst>
                            <p:childTnLst>
                              <p:par>
                                <p:cTn id="664" presetID="53" presetClass="entr" presetSubtype="0" fill="hold" grpId="0" nodeType="clickEffect">
                                  <p:stCondLst>
                                    <p:cond delay="0"/>
                                  </p:stCondLst>
                                  <p:childTnLst>
                                    <p:set>
                                      <p:cBhvr>
                                        <p:cTn id="665" dur="1" fill="hold">
                                          <p:stCondLst>
                                            <p:cond delay="0"/>
                                          </p:stCondLst>
                                        </p:cTn>
                                        <p:tgtEl>
                                          <p:spTgt spid="231"/>
                                        </p:tgtEl>
                                        <p:attrNameLst>
                                          <p:attrName>style.visibility</p:attrName>
                                        </p:attrNameLst>
                                      </p:cBhvr>
                                      <p:to>
                                        <p:strVal val="visible"/>
                                      </p:to>
                                    </p:set>
                                    <p:anim calcmode="lin" valueType="num">
                                      <p:cBhvr>
                                        <p:cTn id="666" dur="500" fill="hold"/>
                                        <p:tgtEl>
                                          <p:spTgt spid="231"/>
                                        </p:tgtEl>
                                        <p:attrNameLst>
                                          <p:attrName>ppt_w</p:attrName>
                                        </p:attrNameLst>
                                      </p:cBhvr>
                                      <p:tavLst>
                                        <p:tav tm="0">
                                          <p:val>
                                            <p:fltVal val="0"/>
                                          </p:val>
                                        </p:tav>
                                        <p:tav tm="100000">
                                          <p:val>
                                            <p:strVal val="#ppt_w"/>
                                          </p:val>
                                        </p:tav>
                                      </p:tavLst>
                                    </p:anim>
                                    <p:anim calcmode="lin" valueType="num">
                                      <p:cBhvr>
                                        <p:cTn id="667" dur="500" fill="hold"/>
                                        <p:tgtEl>
                                          <p:spTgt spid="231"/>
                                        </p:tgtEl>
                                        <p:attrNameLst>
                                          <p:attrName>ppt_h</p:attrName>
                                        </p:attrNameLst>
                                      </p:cBhvr>
                                      <p:tavLst>
                                        <p:tav tm="0">
                                          <p:val>
                                            <p:fltVal val="0"/>
                                          </p:val>
                                        </p:tav>
                                        <p:tav tm="100000">
                                          <p:val>
                                            <p:strVal val="#ppt_h"/>
                                          </p:val>
                                        </p:tav>
                                      </p:tavLst>
                                    </p:anim>
                                    <p:animEffect transition="in" filter="fade">
                                      <p:cBhvr>
                                        <p:cTn id="668" dur="500"/>
                                        <p:tgtEl>
                                          <p:spTgt spid="231"/>
                                        </p:tgtEl>
                                      </p:cBhvr>
                                    </p:animEffect>
                                  </p:childTnLst>
                                </p:cTn>
                              </p:par>
                            </p:childTnLst>
                          </p:cTn>
                        </p:par>
                      </p:childTnLst>
                    </p:cTn>
                  </p:par>
                </p:childTnLst>
              </p:cTn>
              <p:nextCondLst>
                <p:cond evt="onClick" delay="0">
                  <p:tgtEl>
                    <p:spTgt spid="225"/>
                  </p:tgtEl>
                </p:cond>
              </p:nextCondLst>
            </p:seq>
            <p:seq concurrent="1" nextAc="seek">
              <p:cTn id="669" restart="whenNotActive" fill="hold" evtFilter="cancelBubble" nodeType="interactiveSeq">
                <p:stCondLst>
                  <p:cond evt="onClick" delay="0">
                    <p:tgtEl>
                      <p:spTgt spid="233"/>
                    </p:tgtEl>
                  </p:cond>
                </p:stCondLst>
                <p:endSync evt="end" delay="0">
                  <p:rtn val="all"/>
                </p:endSync>
                <p:childTnLst>
                  <p:par>
                    <p:cTn id="670" fill="hold">
                      <p:stCondLst>
                        <p:cond delay="0"/>
                      </p:stCondLst>
                      <p:childTnLst>
                        <p:par>
                          <p:cTn id="671" fill="hold">
                            <p:stCondLst>
                              <p:cond delay="0"/>
                            </p:stCondLst>
                            <p:childTnLst>
                              <p:par>
                                <p:cTn id="672" presetID="53" presetClass="entr" presetSubtype="0" fill="hold" grpId="0" nodeType="clickEffect">
                                  <p:stCondLst>
                                    <p:cond delay="0"/>
                                  </p:stCondLst>
                                  <p:childTnLst>
                                    <p:set>
                                      <p:cBhvr>
                                        <p:cTn id="673" dur="1" fill="hold">
                                          <p:stCondLst>
                                            <p:cond delay="0"/>
                                          </p:stCondLst>
                                        </p:cTn>
                                        <p:tgtEl>
                                          <p:spTgt spid="236"/>
                                        </p:tgtEl>
                                        <p:attrNameLst>
                                          <p:attrName>style.visibility</p:attrName>
                                        </p:attrNameLst>
                                      </p:cBhvr>
                                      <p:to>
                                        <p:strVal val="visible"/>
                                      </p:to>
                                    </p:set>
                                    <p:anim calcmode="lin" valueType="num">
                                      <p:cBhvr>
                                        <p:cTn id="674" dur="500" fill="hold"/>
                                        <p:tgtEl>
                                          <p:spTgt spid="236"/>
                                        </p:tgtEl>
                                        <p:attrNameLst>
                                          <p:attrName>ppt_w</p:attrName>
                                        </p:attrNameLst>
                                      </p:cBhvr>
                                      <p:tavLst>
                                        <p:tav tm="0">
                                          <p:val>
                                            <p:fltVal val="0"/>
                                          </p:val>
                                        </p:tav>
                                        <p:tav tm="100000">
                                          <p:val>
                                            <p:strVal val="#ppt_w"/>
                                          </p:val>
                                        </p:tav>
                                      </p:tavLst>
                                    </p:anim>
                                    <p:anim calcmode="lin" valueType="num">
                                      <p:cBhvr>
                                        <p:cTn id="675" dur="500" fill="hold"/>
                                        <p:tgtEl>
                                          <p:spTgt spid="236"/>
                                        </p:tgtEl>
                                        <p:attrNameLst>
                                          <p:attrName>ppt_h</p:attrName>
                                        </p:attrNameLst>
                                      </p:cBhvr>
                                      <p:tavLst>
                                        <p:tav tm="0">
                                          <p:val>
                                            <p:fltVal val="0"/>
                                          </p:val>
                                        </p:tav>
                                        <p:tav tm="100000">
                                          <p:val>
                                            <p:strVal val="#ppt_h"/>
                                          </p:val>
                                        </p:tav>
                                      </p:tavLst>
                                    </p:anim>
                                    <p:animEffect transition="in" filter="fade">
                                      <p:cBhvr>
                                        <p:cTn id="676" dur="500"/>
                                        <p:tgtEl>
                                          <p:spTgt spid="236"/>
                                        </p:tgtEl>
                                      </p:cBhvr>
                                    </p:animEffect>
                                  </p:childTnLst>
                                </p:cTn>
                              </p:par>
                            </p:childTnLst>
                          </p:cTn>
                        </p:par>
                      </p:childTnLst>
                    </p:cTn>
                  </p:par>
                </p:childTnLst>
              </p:cTn>
              <p:nextCondLst>
                <p:cond evt="onClick" delay="0">
                  <p:tgtEl>
                    <p:spTgt spid="233"/>
                  </p:tgtEl>
                </p:cond>
              </p:nextCondLst>
            </p:seq>
          </p:childTnLst>
        </p:cTn>
      </p:par>
    </p:tnLst>
    <p:bldLst>
      <p:bldP spid="43" grpId="0" animBg="1"/>
      <p:bldP spid="44" grpId="0" animBg="1"/>
      <p:bldP spid="45" grpId="0" animBg="1"/>
      <p:bldP spid="46" grpId="0" animBg="1"/>
      <p:bldP spid="47" grpId="0" animBg="1"/>
      <p:bldP spid="48" grpId="0" animBg="1"/>
      <p:bldP spid="49" grpId="0" animBg="1"/>
      <p:bldP spid="36" grpId="0" animBg="1"/>
      <p:bldP spid="66" grpId="0" animBg="1"/>
      <p:bldP spid="67" grpId="0" animBg="1"/>
      <p:bldP spid="68" grpId="0" animBg="1"/>
      <p:bldP spid="69" grpId="0" animBg="1"/>
      <p:bldP spid="70" grpId="0" animBg="1"/>
      <p:bldP spid="71" grpId="0" animBg="1"/>
      <p:bldP spid="72" grpId="0" animBg="1"/>
      <p:bldP spid="76" grpId="0" animBg="1"/>
      <p:bldP spid="99" grpId="0" animBg="1"/>
      <p:bldP spid="100" grpId="0" animBg="1"/>
      <p:bldP spid="101" grpId="0" animBg="1"/>
      <p:bldP spid="102" grpId="0" animBg="1"/>
      <p:bldP spid="103" grpId="0" animBg="1"/>
      <p:bldP spid="104" grpId="0" animBg="1"/>
      <p:bldP spid="105" grpId="0" animBg="1"/>
      <p:bldP spid="109" grpId="0" animBg="1"/>
      <p:bldP spid="132" grpId="0" animBg="1"/>
      <p:bldP spid="133" grpId="0" animBg="1"/>
      <p:bldP spid="134" grpId="0" animBg="1"/>
      <p:bldP spid="135" grpId="0" animBg="1"/>
      <p:bldP spid="136" grpId="0" animBg="1"/>
      <p:bldP spid="137" grpId="0" animBg="1"/>
      <p:bldP spid="138" grpId="0" animBg="1"/>
      <p:bldP spid="142" grpId="0" animBg="1"/>
      <p:bldP spid="166" grpId="0" animBg="1"/>
      <p:bldP spid="167" grpId="0" animBg="1"/>
      <p:bldP spid="168" grpId="0" animBg="1"/>
      <p:bldP spid="169" grpId="0" animBg="1"/>
      <p:bldP spid="170" grpId="0" animBg="1"/>
      <p:bldP spid="171" grpId="0" animBg="1"/>
      <p:bldP spid="172" grpId="0" animBg="1"/>
      <p:bldP spid="176" grpId="0" animBg="1"/>
      <p:bldP spid="178" grpId="0"/>
      <p:bldP spid="178" grpId="1"/>
      <p:bldP spid="203" grpId="0" animBg="1"/>
      <p:bldP spid="204" grpId="0" animBg="1"/>
      <p:bldP spid="205" grpId="0" animBg="1"/>
      <p:bldP spid="206" grpId="0" animBg="1"/>
      <p:bldP spid="207" grpId="0" animBg="1"/>
      <p:bldP spid="208" grpId="0" animBg="1"/>
      <p:bldP spid="209" grpId="0" animBg="1"/>
      <p:bldP spid="213" grpId="0" animBg="1"/>
      <p:bldP spid="228" grpId="0" animBg="1"/>
      <p:bldP spid="229" grpId="0" animBg="1"/>
      <p:bldP spid="230" grpId="0" animBg="1"/>
      <p:bldP spid="231" grpId="0" animBg="1"/>
      <p:bldP spid="232" grpId="0" animBg="1"/>
      <p:bldP spid="23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928688" y="428625"/>
            <a:ext cx="7143750" cy="708025"/>
          </a:xfrm>
          <a:prstGeom prst="rect">
            <a:avLst/>
          </a:prstGeom>
          <a:noFill/>
          <a:ln w="9525">
            <a:noFill/>
            <a:miter lim="800000"/>
            <a:headEnd/>
            <a:tailEnd/>
          </a:ln>
        </p:spPr>
        <p:txBody>
          <a:bodyPr>
            <a:spAutoFit/>
          </a:bodyPr>
          <a:lstStyle/>
          <a:p>
            <a:r>
              <a:rPr lang="ru-RU" sz="4000" b="1" i="1">
                <a:solidFill>
                  <a:srgbClr val="C00000"/>
                </a:solidFill>
                <a:latin typeface="Bookman Old Style" pitchFamily="18" charset="0"/>
              </a:rPr>
              <a:t>Призовой фонд</a:t>
            </a:r>
          </a:p>
        </p:txBody>
      </p:sp>
      <p:sp>
        <p:nvSpPr>
          <p:cNvPr id="3" name="TextBox 2"/>
          <p:cNvSpPr txBox="1">
            <a:spLocks noChangeArrowheads="1"/>
          </p:cNvSpPr>
          <p:nvPr/>
        </p:nvSpPr>
        <p:spPr bwMode="auto">
          <a:xfrm>
            <a:off x="357158" y="1571612"/>
            <a:ext cx="8429625" cy="4401205"/>
          </a:xfrm>
          <a:prstGeom prst="rect">
            <a:avLst/>
          </a:prstGeom>
          <a:noFill/>
          <a:ln w="9525">
            <a:noFill/>
            <a:miter lim="800000"/>
            <a:headEnd/>
            <a:tailEnd/>
          </a:ln>
        </p:spPr>
        <p:txBody>
          <a:bodyPr>
            <a:spAutoFit/>
          </a:bodyPr>
          <a:lstStyle/>
          <a:p>
            <a:pPr algn="l"/>
            <a:r>
              <a:rPr lang="ru-RU" b="1" dirty="0">
                <a:solidFill>
                  <a:srgbClr val="002060"/>
                </a:solidFill>
              </a:rPr>
              <a:t> </a:t>
            </a:r>
            <a:r>
              <a:rPr lang="ru-RU" sz="2800" b="1" i="1" dirty="0">
                <a:solidFill>
                  <a:srgbClr val="00664D"/>
                </a:solidFill>
                <a:latin typeface="Bookman Old Style" pitchFamily="18" charset="0"/>
              </a:rPr>
              <a:t>1 Пятерка по математике</a:t>
            </a:r>
          </a:p>
          <a:p>
            <a:pPr algn="l"/>
            <a:r>
              <a:rPr lang="ru-RU" sz="2800" b="1" i="1" dirty="0">
                <a:solidFill>
                  <a:srgbClr val="00664D"/>
                </a:solidFill>
                <a:latin typeface="Bookman Old Style" pitchFamily="18" charset="0"/>
              </a:rPr>
              <a:t>2 </a:t>
            </a:r>
            <a:r>
              <a:rPr lang="ru-RU" sz="2800" b="1" i="1" dirty="0" err="1">
                <a:solidFill>
                  <a:srgbClr val="00664D"/>
                </a:solidFill>
                <a:latin typeface="Bookman Old Style" pitchFamily="18" charset="0"/>
              </a:rPr>
              <a:t>Притягиватель</a:t>
            </a:r>
            <a:r>
              <a:rPr lang="ru-RU" sz="2800" b="1" i="1" dirty="0">
                <a:solidFill>
                  <a:srgbClr val="00664D"/>
                </a:solidFill>
                <a:latin typeface="Bookman Old Style" pitchFamily="18" charset="0"/>
              </a:rPr>
              <a:t> всего хорошего</a:t>
            </a:r>
          </a:p>
          <a:p>
            <a:r>
              <a:rPr lang="ru-RU" sz="2800" b="1" i="1" dirty="0">
                <a:solidFill>
                  <a:srgbClr val="00664D"/>
                </a:solidFill>
                <a:latin typeface="Bookman Old Style" pitchFamily="18" charset="0"/>
              </a:rPr>
              <a:t>3 </a:t>
            </a:r>
            <a:r>
              <a:rPr lang="ru-RU" sz="2800" b="1" i="1" dirty="0" smtClean="0">
                <a:solidFill>
                  <a:srgbClr val="00664D"/>
                </a:solidFill>
                <a:latin typeface="Bookman Old Style" pitchFamily="18" charset="0"/>
              </a:rPr>
              <a:t>Зарядное устройство </a:t>
            </a:r>
            <a:endParaRPr lang="ru-RU" sz="2800" b="1" i="1" dirty="0">
              <a:solidFill>
                <a:srgbClr val="00664D"/>
              </a:solidFill>
              <a:latin typeface="Bookman Old Style" pitchFamily="18" charset="0"/>
            </a:endParaRPr>
          </a:p>
          <a:p>
            <a:pPr algn="l"/>
            <a:r>
              <a:rPr lang="ru-RU" sz="2800" b="1" i="1" dirty="0">
                <a:solidFill>
                  <a:srgbClr val="00664D"/>
                </a:solidFill>
                <a:latin typeface="Bookman Old Style" pitchFamily="18" charset="0"/>
              </a:rPr>
              <a:t>4 Сластена</a:t>
            </a:r>
          </a:p>
          <a:p>
            <a:pPr algn="l"/>
            <a:r>
              <a:rPr lang="ru-RU" sz="2800" b="1" i="1" dirty="0">
                <a:solidFill>
                  <a:srgbClr val="00664D"/>
                </a:solidFill>
                <a:latin typeface="Bookman Old Style" pitchFamily="18" charset="0"/>
              </a:rPr>
              <a:t>5 Витаминный коктейль</a:t>
            </a:r>
          </a:p>
          <a:p>
            <a:pPr algn="l"/>
            <a:r>
              <a:rPr lang="ru-RU" sz="2800" b="1" i="1" dirty="0">
                <a:solidFill>
                  <a:srgbClr val="00664D"/>
                </a:solidFill>
                <a:latin typeface="Bookman Old Style" pitchFamily="18" charset="0"/>
              </a:rPr>
              <a:t>6 Собиратель мыслей</a:t>
            </a:r>
          </a:p>
          <a:p>
            <a:pPr algn="l"/>
            <a:r>
              <a:rPr lang="ru-RU" sz="2800" b="1" i="1" dirty="0">
                <a:solidFill>
                  <a:srgbClr val="00664D"/>
                </a:solidFill>
                <a:latin typeface="Bookman Old Style" pitchFamily="18" charset="0"/>
              </a:rPr>
              <a:t>7 Копилка  для пятерок</a:t>
            </a:r>
          </a:p>
          <a:p>
            <a:pPr algn="l"/>
            <a:r>
              <a:rPr lang="ru-RU" sz="2800" b="1" i="1" dirty="0">
                <a:solidFill>
                  <a:srgbClr val="00664D"/>
                </a:solidFill>
                <a:latin typeface="Bookman Old Style" pitchFamily="18" charset="0"/>
              </a:rPr>
              <a:t>8 Тренажер «Быстрота реакции»</a:t>
            </a:r>
          </a:p>
          <a:p>
            <a:pPr algn="l"/>
            <a:r>
              <a:rPr lang="ru-RU" sz="2800" b="1" i="1" dirty="0">
                <a:solidFill>
                  <a:srgbClr val="00664D"/>
                </a:solidFill>
                <a:latin typeface="Bookman Old Style" pitchFamily="18" charset="0"/>
              </a:rPr>
              <a:t>9 </a:t>
            </a:r>
            <a:r>
              <a:rPr lang="ru-RU" sz="2800" b="1" i="1" dirty="0" err="1">
                <a:solidFill>
                  <a:srgbClr val="00664D"/>
                </a:solidFill>
                <a:latin typeface="Bookman Old Style" pitchFamily="18" charset="0"/>
              </a:rPr>
              <a:t>Массажер</a:t>
            </a:r>
            <a:r>
              <a:rPr lang="ru-RU" sz="2800" b="1" i="1" dirty="0">
                <a:solidFill>
                  <a:srgbClr val="00664D"/>
                </a:solidFill>
                <a:latin typeface="Bookman Old Style" pitchFamily="18" charset="0"/>
              </a:rPr>
              <a:t> для тела</a:t>
            </a:r>
          </a:p>
          <a:p>
            <a:pPr algn="l"/>
            <a:r>
              <a:rPr lang="ru-RU" sz="2800" b="1" i="1" dirty="0">
                <a:solidFill>
                  <a:srgbClr val="00664D"/>
                </a:solidFill>
                <a:latin typeface="Bookman Old Style" pitchFamily="18" charset="0"/>
              </a:rPr>
              <a:t>10 Посудомоечная </a:t>
            </a:r>
            <a:r>
              <a:rPr lang="ru-RU" sz="2800" b="1" i="1" dirty="0" smtClean="0">
                <a:solidFill>
                  <a:srgbClr val="00664D"/>
                </a:solidFill>
                <a:latin typeface="Bookman Old Style" pitchFamily="18" charset="0"/>
              </a:rPr>
              <a:t>машина</a:t>
            </a:r>
            <a:endParaRPr lang="ru-RU" sz="2800" b="1" i="1" dirty="0">
              <a:solidFill>
                <a:srgbClr val="00664D"/>
              </a:solidFill>
              <a:latin typeface="Bookman Old Styl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ppt_x</p:attrName>
                                        </p:attrNameLst>
                                      </p:cBhvr>
                                      <p:tavLst>
                                        <p:tav tm="0">
                                          <p:val>
                                            <p:strVal val="#ppt_x-.2"/>
                                          </p:val>
                                        </p:tav>
                                        <p:tav tm="100000">
                                          <p:val>
                                            <p:strVal val="#ppt_x"/>
                                          </p:val>
                                        </p:tav>
                                      </p:tavLst>
                                    </p:anim>
                                    <p:anim calcmode="lin" valueType="num">
                                      <p:cBhvr>
                                        <p:cTn id="8" dur="3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3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0" fill="hold"/>
                                        <p:tgtEl>
                                          <p:spTgt spid="3"/>
                                        </p:tgtEl>
                                        <p:attrNameLst>
                                          <p:attrName>ppt_x</p:attrName>
                                        </p:attrNameLst>
                                      </p:cBhvr>
                                      <p:tavLst>
                                        <p:tav tm="0">
                                          <p:val>
                                            <p:strVal val="#ppt_x-.2"/>
                                          </p:val>
                                        </p:tav>
                                        <p:tav tm="100000">
                                          <p:val>
                                            <p:strVal val="#ppt_x"/>
                                          </p:val>
                                        </p:tav>
                                      </p:tavLst>
                                    </p:anim>
                                    <p:anim calcmode="lin" valueType="num">
                                      <p:cBhvr>
                                        <p:cTn id="15" dur="5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16" dur="5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30"/>
          <p:cNvSpPr txBox="1">
            <a:spLocks noChangeArrowheads="1"/>
          </p:cNvSpPr>
          <p:nvPr/>
        </p:nvSpPr>
        <p:spPr bwMode="auto">
          <a:xfrm>
            <a:off x="5093315" y="4357695"/>
            <a:ext cx="3071325" cy="1347333"/>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spAutoFit/>
          </a:bodyPr>
          <a:lstStyle/>
          <a:p>
            <a:pPr>
              <a:spcBef>
                <a:spcPct val="50000"/>
              </a:spcBef>
              <a:defRPr/>
            </a:pPr>
            <a:r>
              <a:rPr lang="ru-RU" sz="6000" b="1" i="1" dirty="0">
                <a:solidFill>
                  <a:srgbClr val="000066"/>
                </a:solidFill>
                <a:latin typeface="Times New Roman" pitchFamily="18" charset="0"/>
                <a:cs typeface="Arial" charset="0"/>
              </a:rPr>
              <a:t>4</a:t>
            </a:r>
            <a:endParaRPr lang="en-US" sz="6000" b="1" i="1" dirty="0">
              <a:solidFill>
                <a:srgbClr val="000066"/>
              </a:solidFill>
              <a:latin typeface="Times New Roman" pitchFamily="18" charset="0"/>
              <a:cs typeface="Arial" charset="0"/>
            </a:endParaRPr>
          </a:p>
        </p:txBody>
      </p:sp>
      <p:sp>
        <p:nvSpPr>
          <p:cNvPr id="25602" name="TextBox 1"/>
          <p:cNvSpPr txBox="1">
            <a:spLocks noChangeArrowheads="1"/>
          </p:cNvSpPr>
          <p:nvPr/>
        </p:nvSpPr>
        <p:spPr bwMode="auto">
          <a:xfrm>
            <a:off x="785813" y="214313"/>
            <a:ext cx="7572375" cy="58420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a:spAutoFit/>
          </a:bodyPr>
          <a:lstStyle/>
          <a:p>
            <a:r>
              <a:rPr lang="ru-RU" sz="3200" b="1">
                <a:solidFill>
                  <a:srgbClr val="FF0000"/>
                </a:solidFill>
                <a:latin typeface="Bookman Old Style" pitchFamily="18" charset="0"/>
              </a:rPr>
              <a:t>Призовой фонд для супер игры</a:t>
            </a:r>
          </a:p>
        </p:txBody>
      </p:sp>
      <p:grpSp>
        <p:nvGrpSpPr>
          <p:cNvPr id="2" name="Group 47"/>
          <p:cNvGrpSpPr>
            <a:grpSpLocks/>
          </p:cNvGrpSpPr>
          <p:nvPr/>
        </p:nvGrpSpPr>
        <p:grpSpPr bwMode="auto">
          <a:xfrm>
            <a:off x="928688" y="1285875"/>
            <a:ext cx="3103562" cy="1446213"/>
            <a:chOff x="-424" y="765"/>
            <a:chExt cx="4359" cy="586"/>
          </a:xfrm>
        </p:grpSpPr>
        <p:sp>
          <p:nvSpPr>
            <p:cNvPr id="29723" name="Text Box 29"/>
            <p:cNvSpPr txBox="1">
              <a:spLocks noChangeArrowheads="1"/>
            </p:cNvSpPr>
            <p:nvPr/>
          </p:nvSpPr>
          <p:spPr bwMode="auto">
            <a:xfrm>
              <a:off x="990" y="1125"/>
              <a:ext cx="288" cy="218"/>
            </a:xfrm>
            <a:prstGeom prst="rect">
              <a:avLst/>
            </a:prstGeom>
            <a:noFill/>
            <a:ln w="9525">
              <a:noFill/>
              <a:miter lim="800000"/>
              <a:headEnd/>
              <a:tailEnd/>
            </a:ln>
          </p:spPr>
          <p:txBody>
            <a:bodyPr>
              <a:spAutoFit/>
            </a:bodyPr>
            <a:lstStyle/>
            <a:p>
              <a:pPr>
                <a:spcBef>
                  <a:spcPct val="50000"/>
                </a:spcBef>
              </a:pPr>
              <a:endParaRPr lang="ru-RU" sz="2400" b="1">
                <a:solidFill>
                  <a:srgbClr val="0000FF"/>
                </a:solidFill>
                <a:latin typeface="Times New Roman" pitchFamily="16" charset="0"/>
              </a:endParaRPr>
            </a:p>
          </p:txBody>
        </p:sp>
        <p:sp>
          <p:nvSpPr>
            <p:cNvPr id="7" name="Text Box 30"/>
            <p:cNvSpPr txBox="1">
              <a:spLocks noChangeArrowheads="1"/>
            </p:cNvSpPr>
            <p:nvPr/>
          </p:nvSpPr>
          <p:spPr bwMode="auto">
            <a:xfrm>
              <a:off x="-424" y="765"/>
              <a:ext cx="4359" cy="586"/>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spAutoFit/>
            </a:bodyPr>
            <a:lstStyle/>
            <a:p>
              <a:pPr>
                <a:spcBef>
                  <a:spcPct val="50000"/>
                </a:spcBef>
                <a:defRPr/>
              </a:pPr>
              <a:r>
                <a:rPr lang="ru-RU" sz="8800" b="1" i="1" dirty="0">
                  <a:solidFill>
                    <a:srgbClr val="000066"/>
                  </a:solidFill>
                  <a:latin typeface="Times New Roman" pitchFamily="18" charset="0"/>
                  <a:cs typeface="Arial" charset="0"/>
                </a:rPr>
                <a:t>1</a:t>
              </a:r>
              <a:endParaRPr lang="en-US" sz="8800" b="1" i="1" dirty="0">
                <a:solidFill>
                  <a:srgbClr val="000066"/>
                </a:solidFill>
                <a:latin typeface="Times New Roman" pitchFamily="18" charset="0"/>
                <a:cs typeface="Arial" charset="0"/>
              </a:endParaRPr>
            </a:p>
          </p:txBody>
        </p:sp>
      </p:grpSp>
      <p:grpSp>
        <p:nvGrpSpPr>
          <p:cNvPr id="5" name="Group 48"/>
          <p:cNvGrpSpPr>
            <a:grpSpLocks/>
          </p:cNvGrpSpPr>
          <p:nvPr/>
        </p:nvGrpSpPr>
        <p:grpSpPr bwMode="auto">
          <a:xfrm>
            <a:off x="5143500" y="928688"/>
            <a:ext cx="4929188" cy="2500312"/>
            <a:chOff x="-5821" y="1811"/>
            <a:chExt cx="7117" cy="588"/>
          </a:xfrm>
        </p:grpSpPr>
        <p:sp>
          <p:nvSpPr>
            <p:cNvPr id="10" name="Text Box 34"/>
            <p:cNvSpPr txBox="1">
              <a:spLocks noChangeArrowheads="1"/>
            </p:cNvSpPr>
            <p:nvPr/>
          </p:nvSpPr>
          <p:spPr bwMode="auto">
            <a:xfrm>
              <a:off x="-5821" y="2042"/>
              <a:ext cx="4435" cy="357"/>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spAutoFit/>
            </a:bodyPr>
            <a:lstStyle/>
            <a:p>
              <a:pPr>
                <a:spcBef>
                  <a:spcPct val="50000"/>
                </a:spcBef>
                <a:defRPr/>
              </a:pPr>
              <a:r>
                <a:rPr lang="ru-RU" sz="8000" b="1" i="1" dirty="0">
                  <a:solidFill>
                    <a:srgbClr val="000066"/>
                  </a:solidFill>
                  <a:latin typeface="Times New Roman" pitchFamily="18" charset="0"/>
                  <a:cs typeface="Arial" charset="0"/>
                </a:rPr>
                <a:t>3</a:t>
              </a:r>
              <a:endParaRPr lang="en-US" sz="8000" b="1" i="1" dirty="0">
                <a:solidFill>
                  <a:srgbClr val="000066"/>
                </a:solidFill>
                <a:latin typeface="Times New Roman" pitchFamily="18" charset="0"/>
                <a:cs typeface="Arial" charset="0"/>
              </a:endParaRPr>
            </a:p>
          </p:txBody>
        </p:sp>
        <p:sp>
          <p:nvSpPr>
            <p:cNvPr id="29722" name="Text Box 32"/>
            <p:cNvSpPr txBox="1">
              <a:spLocks noChangeArrowheads="1"/>
            </p:cNvSpPr>
            <p:nvPr/>
          </p:nvSpPr>
          <p:spPr bwMode="auto">
            <a:xfrm>
              <a:off x="1008" y="1811"/>
              <a:ext cx="288" cy="218"/>
            </a:xfrm>
            <a:prstGeom prst="rect">
              <a:avLst/>
            </a:prstGeom>
            <a:noFill/>
            <a:ln w="9525">
              <a:noFill/>
              <a:miter lim="800000"/>
              <a:headEnd/>
              <a:tailEnd/>
            </a:ln>
          </p:spPr>
          <p:txBody>
            <a:bodyPr>
              <a:spAutoFit/>
            </a:bodyPr>
            <a:lstStyle/>
            <a:p>
              <a:pPr>
                <a:spcBef>
                  <a:spcPct val="50000"/>
                </a:spcBef>
              </a:pPr>
              <a:endParaRPr lang="ru-RU" sz="2400" b="1">
                <a:solidFill>
                  <a:srgbClr val="0000FF"/>
                </a:solidFill>
                <a:latin typeface="Times New Roman" pitchFamily="16" charset="0"/>
              </a:endParaRPr>
            </a:p>
          </p:txBody>
        </p:sp>
      </p:grpSp>
      <p:sp>
        <p:nvSpPr>
          <p:cNvPr id="18" name="Text Box 34"/>
          <p:cNvSpPr txBox="1">
            <a:spLocks noChangeArrowheads="1"/>
          </p:cNvSpPr>
          <p:nvPr/>
        </p:nvSpPr>
        <p:spPr bwMode="auto">
          <a:xfrm rot="2396">
            <a:off x="866670" y="3567953"/>
            <a:ext cx="3088724" cy="1452146"/>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spAutoFit/>
          </a:bodyPr>
          <a:lstStyle/>
          <a:p>
            <a:pPr>
              <a:spcBef>
                <a:spcPct val="50000"/>
              </a:spcBef>
              <a:defRPr/>
            </a:pPr>
            <a:r>
              <a:rPr lang="ru-RU" sz="8800" b="1" i="1" dirty="0">
                <a:solidFill>
                  <a:srgbClr val="000066"/>
                </a:solidFill>
                <a:latin typeface="Times New Roman" pitchFamily="18" charset="0"/>
                <a:cs typeface="Arial" charset="0"/>
              </a:rPr>
              <a:t>2</a:t>
            </a:r>
            <a:endParaRPr lang="en-US" sz="8800" b="1" i="1" dirty="0">
              <a:solidFill>
                <a:srgbClr val="000066"/>
              </a:solidFill>
              <a:latin typeface="Times New Roman" pitchFamily="18" charset="0"/>
              <a:cs typeface="Arial" charset="0"/>
            </a:endParaRPr>
          </a:p>
        </p:txBody>
      </p:sp>
      <p:sp>
        <p:nvSpPr>
          <p:cNvPr id="3" name="AutoShape 11"/>
          <p:cNvSpPr>
            <a:spLocks noChangeArrowheads="1"/>
          </p:cNvSpPr>
          <p:nvPr/>
        </p:nvSpPr>
        <p:spPr bwMode="auto">
          <a:xfrm>
            <a:off x="928662" y="1285860"/>
            <a:ext cx="3088842" cy="1452415"/>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r>
              <a:rPr lang="ru-RU" sz="2800" b="1" i="1">
                <a:solidFill>
                  <a:srgbClr val="FFFFFF"/>
                </a:solidFill>
                <a:latin typeface="Times New Roman" pitchFamily="16" charset="0"/>
              </a:rPr>
              <a:t>Хранитель очага</a:t>
            </a:r>
          </a:p>
        </p:txBody>
      </p:sp>
      <p:sp>
        <p:nvSpPr>
          <p:cNvPr id="12" name="AutoShape 15"/>
          <p:cNvSpPr>
            <a:spLocks noChangeArrowheads="1"/>
          </p:cNvSpPr>
          <p:nvPr/>
        </p:nvSpPr>
        <p:spPr bwMode="auto">
          <a:xfrm>
            <a:off x="857224" y="3571876"/>
            <a:ext cx="3143272" cy="142876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r>
              <a:rPr lang="ru-RU" sz="2800" b="1" i="1" dirty="0" smtClean="0">
                <a:solidFill>
                  <a:srgbClr val="FFFFFF"/>
                </a:solidFill>
                <a:latin typeface="Times New Roman" pitchFamily="16" charset="0"/>
              </a:rPr>
              <a:t>Снегоуборочная </a:t>
            </a:r>
          </a:p>
          <a:p>
            <a:pPr algn="ctr"/>
            <a:r>
              <a:rPr lang="ru-RU" sz="2800" b="1" i="1" dirty="0" smtClean="0">
                <a:solidFill>
                  <a:srgbClr val="FFFFFF"/>
                </a:solidFill>
                <a:latin typeface="Times New Roman" pitchFamily="16" charset="0"/>
              </a:rPr>
              <a:t>машина</a:t>
            </a:r>
            <a:endParaRPr lang="ru-RU" sz="2800" b="1" i="1" dirty="0">
              <a:solidFill>
                <a:srgbClr val="FFFFFF"/>
              </a:solidFill>
              <a:latin typeface="Times New Roman" pitchFamily="16" charset="0"/>
            </a:endParaRPr>
          </a:p>
        </p:txBody>
      </p:sp>
      <p:sp>
        <p:nvSpPr>
          <p:cNvPr id="4" name="AutoShape 15"/>
          <p:cNvSpPr>
            <a:spLocks noChangeArrowheads="1"/>
          </p:cNvSpPr>
          <p:nvPr/>
        </p:nvSpPr>
        <p:spPr bwMode="auto">
          <a:xfrm>
            <a:off x="5143504" y="1928802"/>
            <a:ext cx="3071834" cy="1500198"/>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r>
              <a:rPr lang="ru-RU" sz="2800" b="1" i="1" dirty="0">
                <a:solidFill>
                  <a:srgbClr val="FFFFFF"/>
                </a:solidFill>
                <a:latin typeface="Times New Roman" pitchFamily="16" charset="0"/>
              </a:rPr>
              <a:t>Хранительница</a:t>
            </a:r>
          </a:p>
          <a:p>
            <a:pPr algn="ctr"/>
            <a:r>
              <a:rPr lang="ru-RU" sz="2800" b="1" i="1" dirty="0">
                <a:solidFill>
                  <a:srgbClr val="FFFFFF"/>
                </a:solidFill>
                <a:latin typeface="Times New Roman" pitchFamily="16" charset="0"/>
              </a:rPr>
              <a:t>информации</a:t>
            </a:r>
          </a:p>
        </p:txBody>
      </p:sp>
      <p:sp>
        <p:nvSpPr>
          <p:cNvPr id="11" name="AutoShape 11"/>
          <p:cNvSpPr>
            <a:spLocks noChangeArrowheads="1"/>
          </p:cNvSpPr>
          <p:nvPr/>
        </p:nvSpPr>
        <p:spPr bwMode="auto">
          <a:xfrm>
            <a:off x="5072066" y="4357694"/>
            <a:ext cx="3071834" cy="142876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r>
              <a:rPr lang="ru-RU" sz="2800" b="1" i="1" dirty="0">
                <a:solidFill>
                  <a:srgbClr val="FFFFFF"/>
                </a:solidFill>
                <a:latin typeface="Times New Roman" pitchFamily="16" charset="0"/>
              </a:rPr>
              <a:t>Летательный </a:t>
            </a:r>
          </a:p>
          <a:p>
            <a:pPr algn="ctr"/>
            <a:r>
              <a:rPr lang="ru-RU" sz="2800" b="1" i="1" dirty="0">
                <a:solidFill>
                  <a:srgbClr val="FFFFFF"/>
                </a:solidFill>
                <a:latin typeface="Times New Roman" pitchFamily="16" charset="0"/>
              </a:rPr>
              <a:t>аппарат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1000" fill="hold"/>
                                        <p:tgtEl>
                                          <p:spTgt spid="5"/>
                                        </p:tgtEl>
                                        <p:attrNameLst>
                                          <p:attrName>ppt_x</p:attrName>
                                        </p:attrNameLst>
                                      </p:cBhvr>
                                      <p:tavLst>
                                        <p:tav tm="0">
                                          <p:val>
                                            <p:strVal val="#ppt_x"/>
                                          </p:val>
                                        </p:tav>
                                        <p:tav tm="100000">
                                          <p:val>
                                            <p:strVal val="#ppt_x"/>
                                          </p:val>
                                        </p:tav>
                                      </p:tavLst>
                                    </p:anim>
                                    <p:anim calcmode="lin" valueType="num">
                                      <p:cBhvr additive="base">
                                        <p:cTn id="12"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1000" fill="hold"/>
                                        <p:tgtEl>
                                          <p:spTgt spid="11"/>
                                        </p:tgtEl>
                                        <p:attrNameLst>
                                          <p:attrName>ppt_w</p:attrName>
                                        </p:attrNameLst>
                                      </p:cBhvr>
                                      <p:tavLst>
                                        <p:tav tm="0">
                                          <p:val>
                                            <p:fltVal val="0"/>
                                          </p:val>
                                        </p:tav>
                                        <p:tav tm="100000">
                                          <p:val>
                                            <p:strVal val="#ppt_w"/>
                                          </p:val>
                                        </p:tav>
                                      </p:tavLst>
                                    </p:anim>
                                    <p:anim calcmode="lin" valueType="num">
                                      <p:cBhvr>
                                        <p:cTn id="25" dur="1000" fill="hold"/>
                                        <p:tgtEl>
                                          <p:spTgt spid="11"/>
                                        </p:tgtEl>
                                        <p:attrNameLst>
                                          <p:attrName>ppt_h</p:attrName>
                                        </p:attrNameLst>
                                      </p:cBhvr>
                                      <p:tavLst>
                                        <p:tav tm="0">
                                          <p:val>
                                            <p:fltVal val="0"/>
                                          </p:val>
                                        </p:tav>
                                        <p:tav tm="100000">
                                          <p:val>
                                            <p:strVal val="#ppt_h"/>
                                          </p:val>
                                        </p:tav>
                                      </p:tavLst>
                                    </p:anim>
                                    <p:animEffect transition="in" filter="fade">
                                      <p:cBhvr>
                                        <p:cTn id="2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7" restart="whenNotActive" fill="hold" evtFilter="cancelBubble" nodeType="interactiveSeq">
                <p:stCondLst>
                  <p:cond evt="onClick" delay="0">
                    <p:tgtEl>
                      <p:spTgt spid="2"/>
                    </p:tgtEl>
                  </p:cond>
                </p:stCondLst>
                <p:endSync evt="end" delay="0">
                  <p:rtn val="all"/>
                </p:endSync>
                <p:childTnLst>
                  <p:par>
                    <p:cTn id="28" fill="hold">
                      <p:stCondLst>
                        <p:cond delay="0"/>
                      </p:stCondLst>
                      <p:childTnLst>
                        <p:par>
                          <p:cTn id="29" fill="hold">
                            <p:stCondLst>
                              <p:cond delay="0"/>
                            </p:stCondLst>
                            <p:childTnLst>
                              <p:par>
                                <p:cTn id="30" presetID="53" presetClass="entr" presetSubtype="0"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 calcmode="lin" valueType="num">
                                      <p:cBhvr>
                                        <p:cTn id="32" dur="1000" fill="hold"/>
                                        <p:tgtEl>
                                          <p:spTgt spid="3"/>
                                        </p:tgtEl>
                                        <p:attrNameLst>
                                          <p:attrName>ppt_w</p:attrName>
                                        </p:attrNameLst>
                                      </p:cBhvr>
                                      <p:tavLst>
                                        <p:tav tm="0">
                                          <p:val>
                                            <p:fltVal val="0"/>
                                          </p:val>
                                        </p:tav>
                                        <p:tav tm="100000">
                                          <p:val>
                                            <p:strVal val="#ppt_w"/>
                                          </p:val>
                                        </p:tav>
                                      </p:tavLst>
                                    </p:anim>
                                    <p:anim calcmode="lin" valueType="num">
                                      <p:cBhvr>
                                        <p:cTn id="33" dur="1000" fill="hold"/>
                                        <p:tgtEl>
                                          <p:spTgt spid="3"/>
                                        </p:tgtEl>
                                        <p:attrNameLst>
                                          <p:attrName>ppt_h</p:attrName>
                                        </p:attrNameLst>
                                      </p:cBhvr>
                                      <p:tavLst>
                                        <p:tav tm="0">
                                          <p:val>
                                            <p:fltVal val="0"/>
                                          </p:val>
                                        </p:tav>
                                        <p:tav tm="100000">
                                          <p:val>
                                            <p:strVal val="#ppt_h"/>
                                          </p:val>
                                        </p:tav>
                                      </p:tavLst>
                                    </p:anim>
                                    <p:animEffect transition="in" filter="fade">
                                      <p:cBhvr>
                                        <p:cTn id="34" dur="1000"/>
                                        <p:tgtEl>
                                          <p:spTgt spid="3"/>
                                        </p:tgtEl>
                                      </p:cBhvr>
                                    </p:animEffect>
                                  </p:childTnLst>
                                </p:cTn>
                              </p:par>
                            </p:childTnLst>
                          </p:cTn>
                        </p:par>
                      </p:childTnLst>
                    </p:cTn>
                  </p:par>
                </p:childTnLst>
              </p:cTn>
              <p:nextCondLst>
                <p:cond evt="onClick" delay="0">
                  <p:tgtEl>
                    <p:spTgt spid="2"/>
                  </p:tgtEl>
                </p:cond>
              </p:nextCondLst>
            </p:seq>
            <p:seq concurrent="1" nextAc="seek">
              <p:cTn id="35" restart="whenNotActive" fill="hold" evtFilter="cancelBubble" nodeType="interactiveSeq">
                <p:stCondLst>
                  <p:cond evt="onClick" delay="0">
                    <p:tgtEl>
                      <p:spTgt spid="5"/>
                    </p:tgtEl>
                  </p:cond>
                </p:stCondLst>
                <p:endSync evt="end" delay="0">
                  <p:rtn val="all"/>
                </p:endSync>
                <p:childTnLst>
                  <p:par>
                    <p:cTn id="36" fill="hold">
                      <p:stCondLst>
                        <p:cond delay="0"/>
                      </p:stCondLst>
                      <p:childTnLst>
                        <p:par>
                          <p:cTn id="37" fill="hold">
                            <p:stCondLst>
                              <p:cond delay="0"/>
                            </p:stCondLst>
                            <p:childTnLst>
                              <p:par>
                                <p:cTn id="38" presetID="53" presetClass="entr" presetSubtype="0" fill="hold" nodeType="clickEffect">
                                  <p:stCondLst>
                                    <p:cond delay="0"/>
                                  </p:stCondLst>
                                  <p:childTnLst>
                                    <p:set>
                                      <p:cBhvr>
                                        <p:cTn id="39" dur="1" fill="hold">
                                          <p:stCondLst>
                                            <p:cond delay="0"/>
                                          </p:stCondLst>
                                        </p:cTn>
                                        <p:tgtEl>
                                          <p:spTgt spid="4"/>
                                        </p:tgtEl>
                                        <p:attrNameLst>
                                          <p:attrName>style.visibility</p:attrName>
                                        </p:attrNameLst>
                                      </p:cBhvr>
                                      <p:to>
                                        <p:strVal val="visible"/>
                                      </p:to>
                                    </p:set>
                                    <p:anim calcmode="lin" valueType="num">
                                      <p:cBhvr>
                                        <p:cTn id="40" dur="1000" fill="hold"/>
                                        <p:tgtEl>
                                          <p:spTgt spid="4"/>
                                        </p:tgtEl>
                                        <p:attrNameLst>
                                          <p:attrName>ppt_w</p:attrName>
                                        </p:attrNameLst>
                                      </p:cBhvr>
                                      <p:tavLst>
                                        <p:tav tm="0">
                                          <p:val>
                                            <p:fltVal val="0"/>
                                          </p:val>
                                        </p:tav>
                                        <p:tav tm="100000">
                                          <p:val>
                                            <p:strVal val="#ppt_w"/>
                                          </p:val>
                                        </p:tav>
                                      </p:tavLst>
                                    </p:anim>
                                    <p:anim calcmode="lin" valueType="num">
                                      <p:cBhvr>
                                        <p:cTn id="41" dur="1000" fill="hold"/>
                                        <p:tgtEl>
                                          <p:spTgt spid="4"/>
                                        </p:tgtEl>
                                        <p:attrNameLst>
                                          <p:attrName>ppt_h</p:attrName>
                                        </p:attrNameLst>
                                      </p:cBhvr>
                                      <p:tavLst>
                                        <p:tav tm="0">
                                          <p:val>
                                            <p:fltVal val="0"/>
                                          </p:val>
                                        </p:tav>
                                        <p:tav tm="100000">
                                          <p:val>
                                            <p:strVal val="#ppt_h"/>
                                          </p:val>
                                        </p:tav>
                                      </p:tavLst>
                                    </p:anim>
                                    <p:animEffect transition="in" filter="fade">
                                      <p:cBhvr>
                                        <p:cTn id="42" dur="1000"/>
                                        <p:tgtEl>
                                          <p:spTgt spid="4"/>
                                        </p:tgtEl>
                                      </p:cBhvr>
                                    </p:animEffect>
                                  </p:childTnLst>
                                </p:cTn>
                              </p:par>
                            </p:childTnLst>
                          </p:cTn>
                        </p:par>
                      </p:childTnLst>
                    </p:cTn>
                  </p:par>
                </p:childTnLst>
              </p:cTn>
              <p:nextCondLst>
                <p:cond evt="onClick" delay="0">
                  <p:tgtEl>
                    <p:spTgt spid="5"/>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616</TotalTime>
  <Words>929</Words>
  <Application>Microsoft Office PowerPoint</Application>
  <PresentationFormat>Экран (4:3)</PresentationFormat>
  <Paragraphs>471</Paragraphs>
  <Slides>12</Slides>
  <Notes>5</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Румия</dc:creator>
  <cp:lastModifiedBy>Румия</cp:lastModifiedBy>
  <cp:revision>65</cp:revision>
  <dcterms:created xsi:type="dcterms:W3CDTF">2013-02-10T15:24:45Z</dcterms:created>
  <dcterms:modified xsi:type="dcterms:W3CDTF">2013-11-10T10:32:11Z</dcterms:modified>
</cp:coreProperties>
</file>