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0" r:id="rId13"/>
    <p:sldId id="273" r:id="rId14"/>
    <p:sldId id="271" r:id="rId15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5" autoAdjust="0"/>
    <p:restoredTop sz="94709" autoAdjust="0"/>
  </p:normalViewPr>
  <p:slideViewPr>
    <p:cSldViewPr>
      <p:cViewPr varScale="1">
        <p:scale>
          <a:sx n="67" d="100"/>
          <a:sy n="67" d="100"/>
        </p:scale>
        <p:origin x="-3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Земли: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обрабатываемые (пашня, сады и плантации)
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11%</a:t>
                    </a:r>
                  </a:p>
                </c:rich>
              </c:tx>
              <c:spPr/>
              <c:dLblPos val="bestFit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луга и пастбища
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26%</a:t>
                    </a:r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4.5912510936133036E-2"/>
                  <c:y val="-0.1294196597673408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леса и кустарники
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31%</a:t>
                    </a:r>
                  </a:p>
                </c:rich>
              </c:tx>
              <c:spPr/>
              <c:dLblPos val="bestFit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населенных пунктов, промышленности и транспорта
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4%</a:t>
                    </a:r>
                  </a:p>
                </c:rich>
              </c:tx>
              <c:spPr/>
              <c:dLblPos val="bestFit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799" dirty="0"/>
                      <a:t>малопродуктивные и </a:t>
                    </a:r>
                    <a:r>
                      <a:rPr lang="ru-RU" sz="1799" dirty="0" err="1"/>
                      <a:t>непродуктивнвые</a:t>
                    </a:r>
                    <a:r>
                      <a:rPr lang="ru-RU" sz="1799" dirty="0"/>
                      <a:t> (болота, пустыни, ледники и др.)
</a:t>
                    </a:r>
                    <a:r>
                      <a:rPr lang="ru-RU" sz="1799" dirty="0">
                        <a:solidFill>
                          <a:srgbClr val="FF0000"/>
                        </a:solidFill>
                      </a:rPr>
                      <a:t>28%</a:t>
                    </a:r>
                  </a:p>
                </c:rich>
              </c:tx>
              <c:spPr/>
              <c:dLblPos val="bestFit"/>
            </c:dLbl>
            <c:showCatName val="1"/>
            <c:showPercent val="1"/>
          </c:dLbls>
          <c:cat>
            <c:strRef>
              <c:f>Лист1!$A$2:$A$6</c:f>
              <c:strCache>
                <c:ptCount val="5"/>
                <c:pt idx="0">
                  <c:v>обрабатываемые (пашня, сады и плантации)</c:v>
                </c:pt>
                <c:pt idx="1">
                  <c:v>луга и пастбища</c:v>
                </c:pt>
                <c:pt idx="2">
                  <c:v>леса и кустарники</c:v>
                </c:pt>
                <c:pt idx="3">
                  <c:v>населенных пунктов, промышленности и транспорта</c:v>
                </c:pt>
                <c:pt idx="4">
                  <c:v>малопродуктивные и непродуктивнвые (болота, пустыни, ледники и др.)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1450</c:v>
                </c:pt>
                <c:pt idx="1">
                  <c:v>3400</c:v>
                </c:pt>
                <c:pt idx="2">
                  <c:v>4100</c:v>
                </c:pt>
                <c:pt idx="3">
                  <c:v>450</c:v>
                </c:pt>
                <c:pt idx="4">
                  <c:v>3700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88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0BDA8-4CBF-478C-96C1-55E375BB44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555DE-3FD0-4DC9-BE51-A34FAE6C7943}">
      <dgm:prSet phldrT="[Текст]"/>
      <dgm:spPr/>
      <dgm:t>
        <a:bodyPr/>
        <a:lstStyle/>
        <a:p>
          <a:endParaRPr lang="ru-RU" dirty="0"/>
        </a:p>
      </dgm:t>
    </dgm:pt>
    <dgm:pt modelId="{6BAD62AB-2F9D-4043-9E07-0D18A6A2B3E0}" type="parTrans" cxnId="{F9787C6C-1AB3-4BC5-82B0-8C1B4E793CE4}">
      <dgm:prSet/>
      <dgm:spPr/>
      <dgm:t>
        <a:bodyPr/>
        <a:lstStyle/>
        <a:p>
          <a:endParaRPr lang="ru-RU"/>
        </a:p>
      </dgm:t>
    </dgm:pt>
    <dgm:pt modelId="{77FEE1D4-B2A0-483F-82C0-A921B32C28BE}" type="sibTrans" cxnId="{F9787C6C-1AB3-4BC5-82B0-8C1B4E793CE4}">
      <dgm:prSet/>
      <dgm:spPr/>
      <dgm:t>
        <a:bodyPr/>
        <a:lstStyle/>
        <a:p>
          <a:endParaRPr lang="ru-RU"/>
        </a:p>
      </dgm:t>
    </dgm:pt>
    <dgm:pt modelId="{3152DEBC-0B9A-42EC-8A56-6D04D5F14B23}">
      <dgm:prSet phldrT="[Текст]"/>
      <dgm:spPr/>
      <dgm:t>
        <a:bodyPr/>
        <a:lstStyle/>
        <a:p>
          <a:endParaRPr lang="ru-RU" dirty="0"/>
        </a:p>
      </dgm:t>
    </dgm:pt>
    <dgm:pt modelId="{22386456-7AA3-419B-8B1A-B933955A26FB}" type="parTrans" cxnId="{25DEC85C-3F60-456F-9384-7D9E70358AD2}">
      <dgm:prSet/>
      <dgm:spPr/>
      <dgm:t>
        <a:bodyPr/>
        <a:lstStyle/>
        <a:p>
          <a:endParaRPr lang="ru-RU"/>
        </a:p>
      </dgm:t>
    </dgm:pt>
    <dgm:pt modelId="{22384E03-281C-438C-A52C-0EC814FB91B3}" type="sibTrans" cxnId="{25DEC85C-3F60-456F-9384-7D9E70358AD2}">
      <dgm:prSet/>
      <dgm:spPr/>
      <dgm:t>
        <a:bodyPr/>
        <a:lstStyle/>
        <a:p>
          <a:endParaRPr lang="ru-RU"/>
        </a:p>
      </dgm:t>
    </dgm:pt>
    <dgm:pt modelId="{B82FFCBA-9DEB-47E0-9D4F-80EF37645A57}">
      <dgm:prSet phldrT="[Текст]"/>
      <dgm:spPr/>
      <dgm:t>
        <a:bodyPr/>
        <a:lstStyle/>
        <a:p>
          <a:r>
            <a:rPr lang="ru-RU" dirty="0" smtClean="0"/>
            <a:t>	</a:t>
          </a:r>
          <a:endParaRPr lang="ru-RU" dirty="0"/>
        </a:p>
      </dgm:t>
    </dgm:pt>
    <dgm:pt modelId="{F36F9F1F-42CA-4D23-96C3-73878625F233}" type="parTrans" cxnId="{499E171D-0F26-412F-8FEA-6FDB870F4F66}">
      <dgm:prSet/>
      <dgm:spPr/>
      <dgm:t>
        <a:bodyPr/>
        <a:lstStyle/>
        <a:p>
          <a:endParaRPr lang="ru-RU"/>
        </a:p>
      </dgm:t>
    </dgm:pt>
    <dgm:pt modelId="{5ABE4C3F-030F-4E40-B9F0-BED88F59EB55}" type="sibTrans" cxnId="{499E171D-0F26-412F-8FEA-6FDB870F4F66}">
      <dgm:prSet/>
      <dgm:spPr/>
      <dgm:t>
        <a:bodyPr/>
        <a:lstStyle/>
        <a:p>
          <a:endParaRPr lang="ru-RU"/>
        </a:p>
      </dgm:t>
    </dgm:pt>
    <dgm:pt modelId="{8A6512C5-66DA-4755-A3FE-061EAB7BF6DF}">
      <dgm:prSet phldrT="[Текст]"/>
      <dgm:spPr/>
      <dgm:t>
        <a:bodyPr/>
        <a:lstStyle/>
        <a:p>
          <a:endParaRPr lang="ru-RU" dirty="0"/>
        </a:p>
      </dgm:t>
    </dgm:pt>
    <dgm:pt modelId="{558BE6E9-1418-4382-9DFD-C2F53A11EB84}" type="parTrans" cxnId="{B973056E-D797-40C8-BC94-EA5AC8FC90A0}">
      <dgm:prSet/>
      <dgm:spPr/>
      <dgm:t>
        <a:bodyPr/>
        <a:lstStyle/>
        <a:p>
          <a:endParaRPr lang="ru-RU"/>
        </a:p>
      </dgm:t>
    </dgm:pt>
    <dgm:pt modelId="{B7F02EAA-2C50-4052-902E-0B163E2E6FF6}" type="sibTrans" cxnId="{B973056E-D797-40C8-BC94-EA5AC8FC90A0}">
      <dgm:prSet/>
      <dgm:spPr/>
      <dgm:t>
        <a:bodyPr/>
        <a:lstStyle/>
        <a:p>
          <a:endParaRPr lang="ru-RU"/>
        </a:p>
      </dgm:t>
    </dgm:pt>
    <dgm:pt modelId="{E7EEA6D2-D01E-4DEE-A733-95B5B3BF8D8F}" type="asst">
      <dgm:prSet/>
      <dgm:spPr/>
      <dgm:t>
        <a:bodyPr/>
        <a:lstStyle/>
        <a:p>
          <a:endParaRPr lang="ru-RU" dirty="0"/>
        </a:p>
      </dgm:t>
    </dgm:pt>
    <dgm:pt modelId="{EF32A2D0-D38B-43B6-895A-F9E0A2035CA1}" type="parTrans" cxnId="{A493F65C-B8E9-4E48-B4B5-5D1690476B05}">
      <dgm:prSet/>
      <dgm:spPr/>
      <dgm:t>
        <a:bodyPr/>
        <a:lstStyle/>
        <a:p>
          <a:endParaRPr lang="ru-RU"/>
        </a:p>
      </dgm:t>
    </dgm:pt>
    <dgm:pt modelId="{D5B82847-C364-4E21-ADAD-97FE45C69907}" type="sibTrans" cxnId="{A493F65C-B8E9-4E48-B4B5-5D1690476B05}">
      <dgm:prSet/>
      <dgm:spPr/>
      <dgm:t>
        <a:bodyPr/>
        <a:lstStyle/>
        <a:p>
          <a:endParaRPr lang="ru-RU"/>
        </a:p>
      </dgm:t>
    </dgm:pt>
    <dgm:pt modelId="{2C7E0BFE-A8EC-4FEF-AE62-DE33A7A0A66A}" type="asst">
      <dgm:prSet/>
      <dgm:spPr/>
      <dgm:t>
        <a:bodyPr/>
        <a:lstStyle/>
        <a:p>
          <a:endParaRPr lang="ru-RU" dirty="0"/>
        </a:p>
      </dgm:t>
    </dgm:pt>
    <dgm:pt modelId="{A47D5610-5C42-40DD-A6BC-8C4DA9A02870}" type="parTrans" cxnId="{38EF4BB3-B78F-4B80-B35F-BFE2CAD02352}">
      <dgm:prSet/>
      <dgm:spPr/>
      <dgm:t>
        <a:bodyPr/>
        <a:lstStyle/>
        <a:p>
          <a:endParaRPr lang="ru-RU"/>
        </a:p>
      </dgm:t>
    </dgm:pt>
    <dgm:pt modelId="{B942C621-09BA-4A2B-A8BA-942C314AD226}" type="sibTrans" cxnId="{38EF4BB3-B78F-4B80-B35F-BFE2CAD02352}">
      <dgm:prSet/>
      <dgm:spPr/>
      <dgm:t>
        <a:bodyPr/>
        <a:lstStyle/>
        <a:p>
          <a:endParaRPr lang="ru-RU"/>
        </a:p>
      </dgm:t>
    </dgm:pt>
    <dgm:pt modelId="{1931B344-A49F-4222-A041-34208092E0DE}" type="asst">
      <dgm:prSet/>
      <dgm:spPr/>
      <dgm:t>
        <a:bodyPr/>
        <a:lstStyle/>
        <a:p>
          <a:endParaRPr lang="ru-RU" b="1" dirty="0"/>
        </a:p>
      </dgm:t>
    </dgm:pt>
    <dgm:pt modelId="{CE40C0D6-2EC8-4A0B-896F-D08B7E5C1F16}" type="parTrans" cxnId="{79D19E23-D87D-44A2-A237-14227C29C8DF}">
      <dgm:prSet/>
      <dgm:spPr/>
      <dgm:t>
        <a:bodyPr/>
        <a:lstStyle/>
        <a:p>
          <a:endParaRPr lang="ru-RU"/>
        </a:p>
      </dgm:t>
    </dgm:pt>
    <dgm:pt modelId="{3220F52E-3789-4738-B192-3FB13AA0950D}" type="sibTrans" cxnId="{79D19E23-D87D-44A2-A237-14227C29C8DF}">
      <dgm:prSet/>
      <dgm:spPr/>
      <dgm:t>
        <a:bodyPr/>
        <a:lstStyle/>
        <a:p>
          <a:endParaRPr lang="ru-RU"/>
        </a:p>
      </dgm:t>
    </dgm:pt>
    <dgm:pt modelId="{B72C1509-5B22-44F4-BEB6-222830B5157C}" type="asst">
      <dgm:prSet/>
      <dgm:spPr/>
      <dgm:t>
        <a:bodyPr/>
        <a:lstStyle/>
        <a:p>
          <a:endParaRPr lang="ru-RU" dirty="0"/>
        </a:p>
      </dgm:t>
    </dgm:pt>
    <dgm:pt modelId="{CF2C4BFF-7BAC-4461-AD23-CF8266390FF0}" type="parTrans" cxnId="{99850A74-6338-480E-802E-CA4EF19D50C9}">
      <dgm:prSet/>
      <dgm:spPr/>
      <dgm:t>
        <a:bodyPr/>
        <a:lstStyle/>
        <a:p>
          <a:endParaRPr lang="ru-RU"/>
        </a:p>
      </dgm:t>
    </dgm:pt>
    <dgm:pt modelId="{9A881502-198A-4948-86AE-AA9333EF6637}" type="sibTrans" cxnId="{99850A74-6338-480E-802E-CA4EF19D50C9}">
      <dgm:prSet/>
      <dgm:spPr/>
      <dgm:t>
        <a:bodyPr/>
        <a:lstStyle/>
        <a:p>
          <a:endParaRPr lang="ru-RU"/>
        </a:p>
      </dgm:t>
    </dgm:pt>
    <dgm:pt modelId="{050BEAED-A87C-44D0-95A5-E3819DD4C24C}" type="asst">
      <dgm:prSet/>
      <dgm:spPr/>
      <dgm:t>
        <a:bodyPr/>
        <a:lstStyle/>
        <a:p>
          <a:endParaRPr lang="ru-RU" dirty="0"/>
        </a:p>
      </dgm:t>
    </dgm:pt>
    <dgm:pt modelId="{B8FB2A5A-6296-43F8-B4F9-B7BD134C67A3}" type="parTrans" cxnId="{08E97DBB-F273-4B7C-9C18-F1596335806D}">
      <dgm:prSet/>
      <dgm:spPr/>
      <dgm:t>
        <a:bodyPr/>
        <a:lstStyle/>
        <a:p>
          <a:endParaRPr lang="ru-RU"/>
        </a:p>
      </dgm:t>
    </dgm:pt>
    <dgm:pt modelId="{811B7354-F764-4446-87E5-850915A88397}" type="sibTrans" cxnId="{08E97DBB-F273-4B7C-9C18-F1596335806D}">
      <dgm:prSet/>
      <dgm:spPr/>
      <dgm:t>
        <a:bodyPr/>
        <a:lstStyle/>
        <a:p>
          <a:endParaRPr lang="ru-RU"/>
        </a:p>
      </dgm:t>
    </dgm:pt>
    <dgm:pt modelId="{BCF5245A-53CF-44F9-A162-2B76DCC263D8}" type="asst">
      <dgm:prSet/>
      <dgm:spPr/>
      <dgm:t>
        <a:bodyPr/>
        <a:lstStyle/>
        <a:p>
          <a:endParaRPr lang="ru-RU" dirty="0"/>
        </a:p>
      </dgm:t>
    </dgm:pt>
    <dgm:pt modelId="{71B43EA5-D260-480B-B48C-5514B955EB1A}" type="parTrans" cxnId="{5D7A985B-34BE-42F3-8815-BCCB7F345FF0}">
      <dgm:prSet/>
      <dgm:spPr/>
      <dgm:t>
        <a:bodyPr/>
        <a:lstStyle/>
        <a:p>
          <a:endParaRPr lang="ru-RU"/>
        </a:p>
      </dgm:t>
    </dgm:pt>
    <dgm:pt modelId="{E3B23435-61B2-4E90-A2C3-09CD2701590C}" type="sibTrans" cxnId="{5D7A985B-34BE-42F3-8815-BCCB7F345FF0}">
      <dgm:prSet/>
      <dgm:spPr/>
      <dgm:t>
        <a:bodyPr/>
        <a:lstStyle/>
        <a:p>
          <a:endParaRPr lang="ru-RU"/>
        </a:p>
      </dgm:t>
    </dgm:pt>
    <dgm:pt modelId="{C32F4A93-2865-492D-B78B-7531CF3B2023}">
      <dgm:prSet phldrT="[Текст]"/>
      <dgm:spPr/>
      <dgm:t>
        <a:bodyPr/>
        <a:lstStyle/>
        <a:p>
          <a:endParaRPr lang="ru-RU" dirty="0"/>
        </a:p>
      </dgm:t>
    </dgm:pt>
    <dgm:pt modelId="{B69421EE-BFCC-4E08-81E6-629197B3416E}" type="sibTrans" cxnId="{2800570E-9FD0-4D73-BFBE-8E06238B4F3D}">
      <dgm:prSet/>
      <dgm:spPr/>
      <dgm:t>
        <a:bodyPr/>
        <a:lstStyle/>
        <a:p>
          <a:endParaRPr lang="ru-RU"/>
        </a:p>
      </dgm:t>
    </dgm:pt>
    <dgm:pt modelId="{5984D2DD-8CAD-4B47-9B46-F2DF55956CD6}" type="parTrans" cxnId="{2800570E-9FD0-4D73-BFBE-8E06238B4F3D}">
      <dgm:prSet/>
      <dgm:spPr/>
      <dgm:t>
        <a:bodyPr/>
        <a:lstStyle/>
        <a:p>
          <a:endParaRPr lang="ru-RU"/>
        </a:p>
      </dgm:t>
    </dgm:pt>
    <dgm:pt modelId="{F136797E-3824-424A-86A0-3FB0D4752FCE}" type="asst">
      <dgm:prSet/>
      <dgm:spPr/>
      <dgm:t>
        <a:bodyPr/>
        <a:lstStyle/>
        <a:p>
          <a:endParaRPr lang="ru-RU" dirty="0" smtClean="0"/>
        </a:p>
      </dgm:t>
    </dgm:pt>
    <dgm:pt modelId="{AE48BD49-3A62-4249-B18F-75439DFD7516}" type="sibTrans" cxnId="{F2B42C1D-C28E-41A7-8AF9-A5329AA47B54}">
      <dgm:prSet/>
      <dgm:spPr/>
      <dgm:t>
        <a:bodyPr/>
        <a:lstStyle/>
        <a:p>
          <a:endParaRPr lang="ru-RU"/>
        </a:p>
      </dgm:t>
    </dgm:pt>
    <dgm:pt modelId="{D74C7F57-BDE9-41E9-B07B-960263D80595}" type="parTrans" cxnId="{F2B42C1D-C28E-41A7-8AF9-A5329AA47B54}">
      <dgm:prSet/>
      <dgm:spPr/>
      <dgm:t>
        <a:bodyPr/>
        <a:lstStyle/>
        <a:p>
          <a:endParaRPr lang="ru-RU"/>
        </a:p>
      </dgm:t>
    </dgm:pt>
    <dgm:pt modelId="{7573BC47-522D-40D5-826D-9C54EB43EEC6}" type="asst">
      <dgm:prSet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4D52707E-A850-4265-BECB-C4B437370449}" type="sibTrans" cxnId="{21D53487-1178-4BCB-935F-F12D736A21EC}">
      <dgm:prSet/>
      <dgm:spPr/>
      <dgm:t>
        <a:bodyPr/>
        <a:lstStyle/>
        <a:p>
          <a:endParaRPr lang="ru-RU"/>
        </a:p>
      </dgm:t>
    </dgm:pt>
    <dgm:pt modelId="{770B7455-2786-497B-AFDB-89BFDCCD7197}" type="parTrans" cxnId="{21D53487-1178-4BCB-935F-F12D736A21EC}">
      <dgm:prSet/>
      <dgm:spPr/>
      <dgm:t>
        <a:bodyPr/>
        <a:lstStyle/>
        <a:p>
          <a:endParaRPr lang="ru-RU"/>
        </a:p>
      </dgm:t>
    </dgm:pt>
    <dgm:pt modelId="{24D18A54-39DF-406F-810A-5C90AF958FD5}" type="pres">
      <dgm:prSet presAssocID="{7AA0BDA8-4CBF-478C-96C1-55E375BB44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C0DC80-7E1C-41C5-AF11-31AA01190122}" type="pres">
      <dgm:prSet presAssocID="{C32F4A93-2865-492D-B78B-7531CF3B2023}" presName="hierRoot1" presStyleCnt="0">
        <dgm:presLayoutVars>
          <dgm:hierBranch val="init"/>
        </dgm:presLayoutVars>
      </dgm:prSet>
      <dgm:spPr/>
    </dgm:pt>
    <dgm:pt modelId="{807ABFF6-97DE-480B-BE68-07A44BBC6C57}" type="pres">
      <dgm:prSet presAssocID="{C32F4A93-2865-492D-B78B-7531CF3B2023}" presName="rootComposite1" presStyleCnt="0"/>
      <dgm:spPr/>
    </dgm:pt>
    <dgm:pt modelId="{472E549F-FB02-42CE-966A-F651BA677C79}" type="pres">
      <dgm:prSet presAssocID="{C32F4A93-2865-492D-B78B-7531CF3B2023}" presName="rootText1" presStyleLbl="node0" presStyleIdx="0" presStyleCnt="1" custLinFactY="-73371" custLinFactNeighborX="-3750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9B5A4-04BF-4743-8D40-E812C518006F}" type="pres">
      <dgm:prSet presAssocID="{C32F4A93-2865-492D-B78B-7531CF3B202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88B52A6-8009-4D6D-A92A-A2336E703998}" type="pres">
      <dgm:prSet presAssocID="{C32F4A93-2865-492D-B78B-7531CF3B2023}" presName="hierChild2" presStyleCnt="0"/>
      <dgm:spPr/>
    </dgm:pt>
    <dgm:pt modelId="{136B6DFB-1E5D-4FCF-83FD-8C28983FF3EE}" type="pres">
      <dgm:prSet presAssocID="{6BAD62AB-2F9D-4043-9E07-0D18A6A2B3E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496A201-1C23-4E91-98F9-B0161BF01774}" type="pres">
      <dgm:prSet presAssocID="{7D0555DE-3FD0-4DC9-BE51-A34FAE6C7943}" presName="hierRoot2" presStyleCnt="0">
        <dgm:presLayoutVars>
          <dgm:hierBranch val="init"/>
        </dgm:presLayoutVars>
      </dgm:prSet>
      <dgm:spPr/>
    </dgm:pt>
    <dgm:pt modelId="{DF5BCAF3-3D99-4953-838A-83371CAA42EA}" type="pres">
      <dgm:prSet presAssocID="{7D0555DE-3FD0-4DC9-BE51-A34FAE6C7943}" presName="rootComposite" presStyleCnt="0"/>
      <dgm:spPr/>
    </dgm:pt>
    <dgm:pt modelId="{EBF3BA0E-3C97-4B0A-BEFE-244D7357E85B}" type="pres">
      <dgm:prSet presAssocID="{7D0555DE-3FD0-4DC9-BE51-A34FAE6C7943}" presName="rootText" presStyleLbl="node2" presStyleIdx="0" presStyleCnt="4" custLinFactNeighborX="5239" custLinFactNeighborY="7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06101-EBDE-4DFE-A36F-E07B0D7DE3CC}" type="pres">
      <dgm:prSet presAssocID="{7D0555DE-3FD0-4DC9-BE51-A34FAE6C7943}" presName="rootConnector" presStyleLbl="node2" presStyleIdx="0" presStyleCnt="4"/>
      <dgm:spPr/>
      <dgm:t>
        <a:bodyPr/>
        <a:lstStyle/>
        <a:p>
          <a:endParaRPr lang="ru-RU"/>
        </a:p>
      </dgm:t>
    </dgm:pt>
    <dgm:pt modelId="{6245FB53-1D36-4175-886E-D1C87EC30724}" type="pres">
      <dgm:prSet presAssocID="{7D0555DE-3FD0-4DC9-BE51-A34FAE6C7943}" presName="hierChild4" presStyleCnt="0"/>
      <dgm:spPr/>
    </dgm:pt>
    <dgm:pt modelId="{D8660EA3-5349-42B0-9FEF-C9633C4561F4}" type="pres">
      <dgm:prSet presAssocID="{7D0555DE-3FD0-4DC9-BE51-A34FAE6C7943}" presName="hierChild5" presStyleCnt="0"/>
      <dgm:spPr/>
    </dgm:pt>
    <dgm:pt modelId="{FF1E9CA4-DCA3-42CE-8B57-4DF7959D2422}" type="pres">
      <dgm:prSet presAssocID="{EF32A2D0-D38B-43B6-895A-F9E0A2035CA1}" presName="Name111" presStyleLbl="parChTrans1D3" presStyleIdx="0" presStyleCnt="8"/>
      <dgm:spPr/>
      <dgm:t>
        <a:bodyPr/>
        <a:lstStyle/>
        <a:p>
          <a:endParaRPr lang="ru-RU"/>
        </a:p>
      </dgm:t>
    </dgm:pt>
    <dgm:pt modelId="{05F4AC47-A93E-4160-BA54-3DD3FEDDB318}" type="pres">
      <dgm:prSet presAssocID="{E7EEA6D2-D01E-4DEE-A733-95B5B3BF8D8F}" presName="hierRoot3" presStyleCnt="0">
        <dgm:presLayoutVars>
          <dgm:hierBranch val="init"/>
        </dgm:presLayoutVars>
      </dgm:prSet>
      <dgm:spPr/>
    </dgm:pt>
    <dgm:pt modelId="{CBEA4327-E311-48C8-A842-133B41F61030}" type="pres">
      <dgm:prSet presAssocID="{E7EEA6D2-D01E-4DEE-A733-95B5B3BF8D8F}" presName="rootComposite3" presStyleCnt="0"/>
      <dgm:spPr/>
    </dgm:pt>
    <dgm:pt modelId="{ED3F1568-17B0-492E-A921-C580178D8546}" type="pres">
      <dgm:prSet presAssocID="{E7EEA6D2-D01E-4DEE-A733-95B5B3BF8D8F}" presName="rootText3" presStyleLbl="asst2" presStyleIdx="0" presStyleCnt="8" custLinFactNeighborX="-12019" custLinFactNeighborY="8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F57BA3-2496-4CEA-B10D-FA49DDF7C010}" type="pres">
      <dgm:prSet presAssocID="{E7EEA6D2-D01E-4DEE-A733-95B5B3BF8D8F}" presName="rootConnector3" presStyleLbl="asst2" presStyleIdx="0" presStyleCnt="8"/>
      <dgm:spPr/>
      <dgm:t>
        <a:bodyPr/>
        <a:lstStyle/>
        <a:p>
          <a:endParaRPr lang="ru-RU"/>
        </a:p>
      </dgm:t>
    </dgm:pt>
    <dgm:pt modelId="{E7C8CAC3-DFA2-462F-AE18-A8225B2C4885}" type="pres">
      <dgm:prSet presAssocID="{E7EEA6D2-D01E-4DEE-A733-95B5B3BF8D8F}" presName="hierChild6" presStyleCnt="0"/>
      <dgm:spPr/>
    </dgm:pt>
    <dgm:pt modelId="{85C8824C-1693-423C-8F90-A0E2F51C4324}" type="pres">
      <dgm:prSet presAssocID="{E7EEA6D2-D01E-4DEE-A733-95B5B3BF8D8F}" presName="hierChild7" presStyleCnt="0"/>
      <dgm:spPr/>
    </dgm:pt>
    <dgm:pt modelId="{21D520B5-634B-4BE1-89E4-C335C6DBDB36}" type="pres">
      <dgm:prSet presAssocID="{A47D5610-5C42-40DD-A6BC-8C4DA9A02870}" presName="Name111" presStyleLbl="parChTrans1D3" presStyleIdx="1" presStyleCnt="8"/>
      <dgm:spPr/>
      <dgm:t>
        <a:bodyPr/>
        <a:lstStyle/>
        <a:p>
          <a:endParaRPr lang="ru-RU"/>
        </a:p>
      </dgm:t>
    </dgm:pt>
    <dgm:pt modelId="{60FAD4DF-09F5-4913-B176-C1E67B22154B}" type="pres">
      <dgm:prSet presAssocID="{2C7E0BFE-A8EC-4FEF-AE62-DE33A7A0A66A}" presName="hierRoot3" presStyleCnt="0">
        <dgm:presLayoutVars>
          <dgm:hierBranch val="init"/>
        </dgm:presLayoutVars>
      </dgm:prSet>
      <dgm:spPr/>
    </dgm:pt>
    <dgm:pt modelId="{EAA7B900-F8B3-4F17-BA61-3F3062D97A0A}" type="pres">
      <dgm:prSet presAssocID="{2C7E0BFE-A8EC-4FEF-AE62-DE33A7A0A66A}" presName="rootComposite3" presStyleCnt="0"/>
      <dgm:spPr/>
    </dgm:pt>
    <dgm:pt modelId="{4D1A5A8E-9E29-4633-AA8F-D8D8F59BDB3B}" type="pres">
      <dgm:prSet presAssocID="{2C7E0BFE-A8EC-4FEF-AE62-DE33A7A0A66A}" presName="rootText3" presStyleLbl="asst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AECAE-05F3-472F-BD14-DBE0BF936485}" type="pres">
      <dgm:prSet presAssocID="{2C7E0BFE-A8EC-4FEF-AE62-DE33A7A0A66A}" presName="rootConnector3" presStyleLbl="asst2" presStyleIdx="1" presStyleCnt="8"/>
      <dgm:spPr/>
      <dgm:t>
        <a:bodyPr/>
        <a:lstStyle/>
        <a:p>
          <a:endParaRPr lang="ru-RU"/>
        </a:p>
      </dgm:t>
    </dgm:pt>
    <dgm:pt modelId="{55C70EF3-B27A-411E-87E2-AD33A99688A8}" type="pres">
      <dgm:prSet presAssocID="{2C7E0BFE-A8EC-4FEF-AE62-DE33A7A0A66A}" presName="hierChild6" presStyleCnt="0"/>
      <dgm:spPr/>
    </dgm:pt>
    <dgm:pt modelId="{5D5CE1B4-A079-4AC3-8668-F6EFFA34E237}" type="pres">
      <dgm:prSet presAssocID="{2C7E0BFE-A8EC-4FEF-AE62-DE33A7A0A66A}" presName="hierChild7" presStyleCnt="0"/>
      <dgm:spPr/>
    </dgm:pt>
    <dgm:pt modelId="{68CEB3B3-CF0D-44C8-AE81-EC2421CF8741}" type="pres">
      <dgm:prSet presAssocID="{CE40C0D6-2EC8-4A0B-896F-D08B7E5C1F16}" presName="Name111" presStyleLbl="parChTrans1D3" presStyleIdx="2" presStyleCnt="8"/>
      <dgm:spPr/>
      <dgm:t>
        <a:bodyPr/>
        <a:lstStyle/>
        <a:p>
          <a:endParaRPr lang="ru-RU"/>
        </a:p>
      </dgm:t>
    </dgm:pt>
    <dgm:pt modelId="{D2A96D39-7F79-4D24-89DB-7A6423C4584E}" type="pres">
      <dgm:prSet presAssocID="{1931B344-A49F-4222-A041-34208092E0DE}" presName="hierRoot3" presStyleCnt="0">
        <dgm:presLayoutVars>
          <dgm:hierBranch val="init"/>
        </dgm:presLayoutVars>
      </dgm:prSet>
      <dgm:spPr/>
    </dgm:pt>
    <dgm:pt modelId="{9F064B44-A2DE-4732-9898-551F0C08A745}" type="pres">
      <dgm:prSet presAssocID="{1931B344-A49F-4222-A041-34208092E0DE}" presName="rootComposite3" presStyleCnt="0"/>
      <dgm:spPr/>
    </dgm:pt>
    <dgm:pt modelId="{552089EC-BDF0-49A6-ADF2-A658FBE593B0}" type="pres">
      <dgm:prSet presAssocID="{1931B344-A49F-4222-A041-34208092E0DE}" presName="rootText3" presStyleLbl="asst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2827C-5C36-4533-BB6C-4137B641603D}" type="pres">
      <dgm:prSet presAssocID="{1931B344-A49F-4222-A041-34208092E0DE}" presName="rootConnector3" presStyleLbl="asst2" presStyleIdx="2" presStyleCnt="8"/>
      <dgm:spPr/>
      <dgm:t>
        <a:bodyPr/>
        <a:lstStyle/>
        <a:p>
          <a:endParaRPr lang="ru-RU"/>
        </a:p>
      </dgm:t>
    </dgm:pt>
    <dgm:pt modelId="{CEC94904-C841-4EDA-8E41-68257748D363}" type="pres">
      <dgm:prSet presAssocID="{1931B344-A49F-4222-A041-34208092E0DE}" presName="hierChild6" presStyleCnt="0"/>
      <dgm:spPr/>
    </dgm:pt>
    <dgm:pt modelId="{FD30BBAC-4995-4ED5-9EE1-95F34DD17503}" type="pres">
      <dgm:prSet presAssocID="{1931B344-A49F-4222-A041-34208092E0DE}" presName="hierChild7" presStyleCnt="0"/>
      <dgm:spPr/>
    </dgm:pt>
    <dgm:pt modelId="{761BE7D1-C536-40F4-8DBB-2566F3FC0048}" type="pres">
      <dgm:prSet presAssocID="{CF2C4BFF-7BAC-4461-AD23-CF8266390FF0}" presName="Name111" presStyleLbl="parChTrans1D3" presStyleIdx="3" presStyleCnt="8"/>
      <dgm:spPr/>
      <dgm:t>
        <a:bodyPr/>
        <a:lstStyle/>
        <a:p>
          <a:endParaRPr lang="ru-RU"/>
        </a:p>
      </dgm:t>
    </dgm:pt>
    <dgm:pt modelId="{E2E8213C-C616-4E8F-8D09-4013D106AB26}" type="pres">
      <dgm:prSet presAssocID="{B72C1509-5B22-44F4-BEB6-222830B5157C}" presName="hierRoot3" presStyleCnt="0">
        <dgm:presLayoutVars>
          <dgm:hierBranch val="init"/>
        </dgm:presLayoutVars>
      </dgm:prSet>
      <dgm:spPr/>
    </dgm:pt>
    <dgm:pt modelId="{B17385BC-0EC0-4E21-8756-7383C76C4BB4}" type="pres">
      <dgm:prSet presAssocID="{B72C1509-5B22-44F4-BEB6-222830B5157C}" presName="rootComposite3" presStyleCnt="0"/>
      <dgm:spPr/>
    </dgm:pt>
    <dgm:pt modelId="{0562164C-ED7B-4065-B4C4-4662ADB759EB}" type="pres">
      <dgm:prSet presAssocID="{B72C1509-5B22-44F4-BEB6-222830B5157C}" presName="rootText3" presStyleLbl="asst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614F1B-626A-4C81-AFF1-D7C800173A00}" type="pres">
      <dgm:prSet presAssocID="{B72C1509-5B22-44F4-BEB6-222830B5157C}" presName="rootConnector3" presStyleLbl="asst2" presStyleIdx="3" presStyleCnt="8"/>
      <dgm:spPr/>
      <dgm:t>
        <a:bodyPr/>
        <a:lstStyle/>
        <a:p>
          <a:endParaRPr lang="ru-RU"/>
        </a:p>
      </dgm:t>
    </dgm:pt>
    <dgm:pt modelId="{36682B93-A2C0-4F2A-8D35-809FF114E9B3}" type="pres">
      <dgm:prSet presAssocID="{B72C1509-5B22-44F4-BEB6-222830B5157C}" presName="hierChild6" presStyleCnt="0"/>
      <dgm:spPr/>
    </dgm:pt>
    <dgm:pt modelId="{DE37BB75-923E-44C3-A167-31F66D588E76}" type="pres">
      <dgm:prSet presAssocID="{B72C1509-5B22-44F4-BEB6-222830B5157C}" presName="hierChild7" presStyleCnt="0"/>
      <dgm:spPr/>
    </dgm:pt>
    <dgm:pt modelId="{F9FE97E9-4897-4D7F-948F-F57A8D12479F}" type="pres">
      <dgm:prSet presAssocID="{22386456-7AA3-419B-8B1A-B933955A26F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3715472-D2FE-4505-83F2-199CED98C39F}" type="pres">
      <dgm:prSet presAssocID="{3152DEBC-0B9A-42EC-8A56-6D04D5F14B23}" presName="hierRoot2" presStyleCnt="0">
        <dgm:presLayoutVars>
          <dgm:hierBranch val="init"/>
        </dgm:presLayoutVars>
      </dgm:prSet>
      <dgm:spPr/>
    </dgm:pt>
    <dgm:pt modelId="{8FEEA68F-AF82-4CCC-816C-8F66BA947B83}" type="pres">
      <dgm:prSet presAssocID="{3152DEBC-0B9A-42EC-8A56-6D04D5F14B23}" presName="rootComposite" presStyleCnt="0"/>
      <dgm:spPr/>
    </dgm:pt>
    <dgm:pt modelId="{84F1140B-4477-4810-8BE7-4C91B6942841}" type="pres">
      <dgm:prSet presAssocID="{3152DEBC-0B9A-42EC-8A56-6D04D5F14B23}" presName="rootText" presStyleLbl="node2" presStyleIdx="1" presStyleCnt="4" custLinFactNeighborX="20437" custLinFactNeighborY="7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34D42-C2B1-48BF-A693-5F4D2229F6A8}" type="pres">
      <dgm:prSet presAssocID="{3152DEBC-0B9A-42EC-8A56-6D04D5F14B23}" presName="rootConnector" presStyleLbl="node2" presStyleIdx="1" presStyleCnt="4"/>
      <dgm:spPr/>
      <dgm:t>
        <a:bodyPr/>
        <a:lstStyle/>
        <a:p>
          <a:endParaRPr lang="ru-RU"/>
        </a:p>
      </dgm:t>
    </dgm:pt>
    <dgm:pt modelId="{29830ABA-3787-497E-A875-3F447F1C06AD}" type="pres">
      <dgm:prSet presAssocID="{3152DEBC-0B9A-42EC-8A56-6D04D5F14B23}" presName="hierChild4" presStyleCnt="0"/>
      <dgm:spPr/>
    </dgm:pt>
    <dgm:pt modelId="{5C35D0CF-07DE-4D3F-B265-9FEA176C422C}" type="pres">
      <dgm:prSet presAssocID="{3152DEBC-0B9A-42EC-8A56-6D04D5F14B23}" presName="hierChild5" presStyleCnt="0"/>
      <dgm:spPr/>
    </dgm:pt>
    <dgm:pt modelId="{A2ED3125-6112-4ECC-9271-4C776785A0A9}" type="pres">
      <dgm:prSet presAssocID="{B8FB2A5A-6296-43F8-B4F9-B7BD134C67A3}" presName="Name111" presStyleLbl="parChTrans1D3" presStyleIdx="4" presStyleCnt="8"/>
      <dgm:spPr/>
      <dgm:t>
        <a:bodyPr/>
        <a:lstStyle/>
        <a:p>
          <a:endParaRPr lang="ru-RU"/>
        </a:p>
      </dgm:t>
    </dgm:pt>
    <dgm:pt modelId="{2C34B14A-945F-4893-BC18-F145E37A2068}" type="pres">
      <dgm:prSet presAssocID="{050BEAED-A87C-44D0-95A5-E3819DD4C24C}" presName="hierRoot3" presStyleCnt="0">
        <dgm:presLayoutVars>
          <dgm:hierBranch val="init"/>
        </dgm:presLayoutVars>
      </dgm:prSet>
      <dgm:spPr/>
    </dgm:pt>
    <dgm:pt modelId="{7114439E-B92D-47FE-B258-0CD4CBB8AAF0}" type="pres">
      <dgm:prSet presAssocID="{050BEAED-A87C-44D0-95A5-E3819DD4C24C}" presName="rootComposite3" presStyleCnt="0"/>
      <dgm:spPr/>
    </dgm:pt>
    <dgm:pt modelId="{5C9C9232-12F7-450F-8A43-8BEB8E01C765}" type="pres">
      <dgm:prSet presAssocID="{050BEAED-A87C-44D0-95A5-E3819DD4C24C}" presName="rootText3" presStyleLbl="asst2" presStyleIdx="4" presStyleCnt="8" custLinFactNeighborX="-2802" custLinFactNeighborY="-3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2438AC-2EA0-4476-8B81-472856D03312}" type="pres">
      <dgm:prSet presAssocID="{050BEAED-A87C-44D0-95A5-E3819DD4C24C}" presName="rootConnector3" presStyleLbl="asst2" presStyleIdx="4" presStyleCnt="8"/>
      <dgm:spPr/>
      <dgm:t>
        <a:bodyPr/>
        <a:lstStyle/>
        <a:p>
          <a:endParaRPr lang="ru-RU"/>
        </a:p>
      </dgm:t>
    </dgm:pt>
    <dgm:pt modelId="{10EB7F1E-CCB3-4545-9A58-8D20EDFE0056}" type="pres">
      <dgm:prSet presAssocID="{050BEAED-A87C-44D0-95A5-E3819DD4C24C}" presName="hierChild6" presStyleCnt="0"/>
      <dgm:spPr/>
    </dgm:pt>
    <dgm:pt modelId="{6FBFD713-C349-4DF1-B110-0C60045926B4}" type="pres">
      <dgm:prSet presAssocID="{050BEAED-A87C-44D0-95A5-E3819DD4C24C}" presName="hierChild7" presStyleCnt="0"/>
      <dgm:spPr/>
    </dgm:pt>
    <dgm:pt modelId="{5FABE771-DC76-4D99-B27F-82F51AA4D691}" type="pres">
      <dgm:prSet presAssocID="{71B43EA5-D260-480B-B48C-5514B955EB1A}" presName="Name111" presStyleLbl="parChTrans1D3" presStyleIdx="5" presStyleCnt="8"/>
      <dgm:spPr/>
      <dgm:t>
        <a:bodyPr/>
        <a:lstStyle/>
        <a:p>
          <a:endParaRPr lang="ru-RU"/>
        </a:p>
      </dgm:t>
    </dgm:pt>
    <dgm:pt modelId="{8BB17F21-CBE7-4CCF-A4E0-694322F06426}" type="pres">
      <dgm:prSet presAssocID="{BCF5245A-53CF-44F9-A162-2B76DCC263D8}" presName="hierRoot3" presStyleCnt="0">
        <dgm:presLayoutVars>
          <dgm:hierBranch val="init"/>
        </dgm:presLayoutVars>
      </dgm:prSet>
      <dgm:spPr/>
    </dgm:pt>
    <dgm:pt modelId="{3D7D9026-7A90-4EBF-8125-0F13846776D0}" type="pres">
      <dgm:prSet presAssocID="{BCF5245A-53CF-44F9-A162-2B76DCC263D8}" presName="rootComposite3" presStyleCnt="0"/>
      <dgm:spPr/>
    </dgm:pt>
    <dgm:pt modelId="{DD93D024-DDD3-430F-ABC3-A8F6176CC6A3}" type="pres">
      <dgm:prSet presAssocID="{BCF5245A-53CF-44F9-A162-2B76DCC263D8}" presName="rootText3" presStyleLbl="asst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34E73-B801-4A48-9D13-71DD796835DD}" type="pres">
      <dgm:prSet presAssocID="{BCF5245A-53CF-44F9-A162-2B76DCC263D8}" presName="rootConnector3" presStyleLbl="asst2" presStyleIdx="5" presStyleCnt="8"/>
      <dgm:spPr/>
      <dgm:t>
        <a:bodyPr/>
        <a:lstStyle/>
        <a:p>
          <a:endParaRPr lang="ru-RU"/>
        </a:p>
      </dgm:t>
    </dgm:pt>
    <dgm:pt modelId="{E96D7010-6D08-406B-8530-DCB5248A9FEC}" type="pres">
      <dgm:prSet presAssocID="{BCF5245A-53CF-44F9-A162-2B76DCC263D8}" presName="hierChild6" presStyleCnt="0"/>
      <dgm:spPr/>
    </dgm:pt>
    <dgm:pt modelId="{038C3C77-FE52-410A-B3A0-9E1E983FCD0C}" type="pres">
      <dgm:prSet presAssocID="{BCF5245A-53CF-44F9-A162-2B76DCC263D8}" presName="hierChild7" presStyleCnt="0"/>
      <dgm:spPr/>
    </dgm:pt>
    <dgm:pt modelId="{A9A9B1ED-4F32-4FC5-AFFF-9025347E65EE}" type="pres">
      <dgm:prSet presAssocID="{F36F9F1F-42CA-4D23-96C3-73878625F23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BE5C04F-1AE1-4CEC-89E5-6313568BE24A}" type="pres">
      <dgm:prSet presAssocID="{B82FFCBA-9DEB-47E0-9D4F-80EF37645A57}" presName="hierRoot2" presStyleCnt="0">
        <dgm:presLayoutVars>
          <dgm:hierBranch val="init"/>
        </dgm:presLayoutVars>
      </dgm:prSet>
      <dgm:spPr/>
    </dgm:pt>
    <dgm:pt modelId="{E1B37137-74FC-4ADA-BF33-6B3ADD3ABBF8}" type="pres">
      <dgm:prSet presAssocID="{B82FFCBA-9DEB-47E0-9D4F-80EF37645A57}" presName="rootComposite" presStyleCnt="0"/>
      <dgm:spPr/>
    </dgm:pt>
    <dgm:pt modelId="{C151A094-8BE5-43D7-91C3-EE5FE7A2DA56}" type="pres">
      <dgm:prSet presAssocID="{B82FFCBA-9DEB-47E0-9D4F-80EF37645A5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F07D5E-F153-4F9C-8D60-2493947906AE}" type="pres">
      <dgm:prSet presAssocID="{B82FFCBA-9DEB-47E0-9D4F-80EF37645A57}" presName="rootConnector" presStyleLbl="node2" presStyleIdx="2" presStyleCnt="4"/>
      <dgm:spPr/>
      <dgm:t>
        <a:bodyPr/>
        <a:lstStyle/>
        <a:p>
          <a:endParaRPr lang="ru-RU"/>
        </a:p>
      </dgm:t>
    </dgm:pt>
    <dgm:pt modelId="{59C08035-31B3-4890-AF4A-30FCCD3855C3}" type="pres">
      <dgm:prSet presAssocID="{B82FFCBA-9DEB-47E0-9D4F-80EF37645A57}" presName="hierChild4" presStyleCnt="0"/>
      <dgm:spPr/>
    </dgm:pt>
    <dgm:pt modelId="{7932D20E-394F-4251-A361-573765300808}" type="pres">
      <dgm:prSet presAssocID="{B82FFCBA-9DEB-47E0-9D4F-80EF37645A57}" presName="hierChild5" presStyleCnt="0"/>
      <dgm:spPr/>
    </dgm:pt>
    <dgm:pt modelId="{D4DA3721-C8C7-4000-9180-E86A70C56268}" type="pres">
      <dgm:prSet presAssocID="{770B7455-2786-497B-AFDB-89BFDCCD7197}" presName="Name111" presStyleLbl="parChTrans1D3" presStyleIdx="6" presStyleCnt="8"/>
      <dgm:spPr/>
      <dgm:t>
        <a:bodyPr/>
        <a:lstStyle/>
        <a:p>
          <a:endParaRPr lang="ru-RU"/>
        </a:p>
      </dgm:t>
    </dgm:pt>
    <dgm:pt modelId="{354B90CD-0C83-4A98-BE26-EFCF2A1E047D}" type="pres">
      <dgm:prSet presAssocID="{7573BC47-522D-40D5-826D-9C54EB43EEC6}" presName="hierRoot3" presStyleCnt="0">
        <dgm:presLayoutVars>
          <dgm:hierBranch val="init"/>
        </dgm:presLayoutVars>
      </dgm:prSet>
      <dgm:spPr/>
    </dgm:pt>
    <dgm:pt modelId="{1570AA38-13BE-49B5-9648-02DDD1BB0C33}" type="pres">
      <dgm:prSet presAssocID="{7573BC47-522D-40D5-826D-9C54EB43EEC6}" presName="rootComposite3" presStyleCnt="0"/>
      <dgm:spPr/>
    </dgm:pt>
    <dgm:pt modelId="{E4976E7B-AA15-4BFC-B3DC-0A1A65573E3A}" type="pres">
      <dgm:prSet presAssocID="{7573BC47-522D-40D5-826D-9C54EB43EEC6}" presName="rootText3" presStyleLbl="asst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10B4D1-6001-410D-8276-398397247E0A}" type="pres">
      <dgm:prSet presAssocID="{7573BC47-522D-40D5-826D-9C54EB43EEC6}" presName="rootConnector3" presStyleLbl="asst2" presStyleIdx="6" presStyleCnt="8"/>
      <dgm:spPr/>
      <dgm:t>
        <a:bodyPr/>
        <a:lstStyle/>
        <a:p>
          <a:endParaRPr lang="ru-RU"/>
        </a:p>
      </dgm:t>
    </dgm:pt>
    <dgm:pt modelId="{765948EC-98FD-4810-879A-3481183B18E3}" type="pres">
      <dgm:prSet presAssocID="{7573BC47-522D-40D5-826D-9C54EB43EEC6}" presName="hierChild6" presStyleCnt="0"/>
      <dgm:spPr/>
    </dgm:pt>
    <dgm:pt modelId="{56A473D0-8632-478B-A77C-CAD97AA491C3}" type="pres">
      <dgm:prSet presAssocID="{7573BC47-522D-40D5-826D-9C54EB43EEC6}" presName="hierChild7" presStyleCnt="0"/>
      <dgm:spPr/>
    </dgm:pt>
    <dgm:pt modelId="{A1B05D7F-0762-428C-97EE-F4FE1374796F}" type="pres">
      <dgm:prSet presAssocID="{D74C7F57-BDE9-41E9-B07B-960263D80595}" presName="Name111" presStyleLbl="parChTrans1D3" presStyleIdx="7" presStyleCnt="8"/>
      <dgm:spPr/>
      <dgm:t>
        <a:bodyPr/>
        <a:lstStyle/>
        <a:p>
          <a:endParaRPr lang="ru-RU"/>
        </a:p>
      </dgm:t>
    </dgm:pt>
    <dgm:pt modelId="{4A22BD55-3434-44DE-906A-CE0D4764DA8F}" type="pres">
      <dgm:prSet presAssocID="{F136797E-3824-424A-86A0-3FB0D4752FCE}" presName="hierRoot3" presStyleCnt="0">
        <dgm:presLayoutVars>
          <dgm:hierBranch val="init"/>
        </dgm:presLayoutVars>
      </dgm:prSet>
      <dgm:spPr/>
    </dgm:pt>
    <dgm:pt modelId="{524FE5B9-06A9-41D2-A6A0-87A6934CCD20}" type="pres">
      <dgm:prSet presAssocID="{F136797E-3824-424A-86A0-3FB0D4752FCE}" presName="rootComposite3" presStyleCnt="0"/>
      <dgm:spPr/>
    </dgm:pt>
    <dgm:pt modelId="{3C143C23-74A9-4330-BD2E-23C9CE4BBAAD}" type="pres">
      <dgm:prSet presAssocID="{F136797E-3824-424A-86A0-3FB0D4752FCE}" presName="rootText3" presStyleLbl="asst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C4C6B-FA79-4CA0-A703-85450CF52212}" type="pres">
      <dgm:prSet presAssocID="{F136797E-3824-424A-86A0-3FB0D4752FCE}" presName="rootConnector3" presStyleLbl="asst2" presStyleIdx="7" presStyleCnt="8"/>
      <dgm:spPr/>
      <dgm:t>
        <a:bodyPr/>
        <a:lstStyle/>
        <a:p>
          <a:endParaRPr lang="ru-RU"/>
        </a:p>
      </dgm:t>
    </dgm:pt>
    <dgm:pt modelId="{9F662550-25CD-4F12-8910-34459AF21A75}" type="pres">
      <dgm:prSet presAssocID="{F136797E-3824-424A-86A0-3FB0D4752FCE}" presName="hierChild6" presStyleCnt="0"/>
      <dgm:spPr/>
    </dgm:pt>
    <dgm:pt modelId="{4A0BBB91-4B56-401F-B743-49E83C80776B}" type="pres">
      <dgm:prSet presAssocID="{F136797E-3824-424A-86A0-3FB0D4752FCE}" presName="hierChild7" presStyleCnt="0"/>
      <dgm:spPr/>
    </dgm:pt>
    <dgm:pt modelId="{ECF0B9EB-26BA-4C82-87E5-AD90EFA19319}" type="pres">
      <dgm:prSet presAssocID="{558BE6E9-1418-4382-9DFD-C2F53A11EB84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5C58F19-7A65-468C-96AA-0F6C77AFC630}" type="pres">
      <dgm:prSet presAssocID="{8A6512C5-66DA-4755-A3FE-061EAB7BF6DF}" presName="hierRoot2" presStyleCnt="0">
        <dgm:presLayoutVars>
          <dgm:hierBranch val="init"/>
        </dgm:presLayoutVars>
      </dgm:prSet>
      <dgm:spPr/>
    </dgm:pt>
    <dgm:pt modelId="{2369E42D-0451-4E85-A3EB-AFBE55117ECB}" type="pres">
      <dgm:prSet presAssocID="{8A6512C5-66DA-4755-A3FE-061EAB7BF6DF}" presName="rootComposite" presStyleCnt="0"/>
      <dgm:spPr/>
    </dgm:pt>
    <dgm:pt modelId="{524325D5-DC68-44EE-93AE-18489AB1974A}" type="pres">
      <dgm:prSet presAssocID="{8A6512C5-66DA-4755-A3FE-061EAB7BF6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A78CA9-BA85-433A-814E-065EC563145F}" type="pres">
      <dgm:prSet presAssocID="{8A6512C5-66DA-4755-A3FE-061EAB7BF6DF}" presName="rootConnector" presStyleLbl="node2" presStyleIdx="3" presStyleCnt="4"/>
      <dgm:spPr/>
      <dgm:t>
        <a:bodyPr/>
        <a:lstStyle/>
        <a:p>
          <a:endParaRPr lang="ru-RU"/>
        </a:p>
      </dgm:t>
    </dgm:pt>
    <dgm:pt modelId="{7C03731F-A940-4B3A-859B-048A96CEDC87}" type="pres">
      <dgm:prSet presAssocID="{8A6512C5-66DA-4755-A3FE-061EAB7BF6DF}" presName="hierChild4" presStyleCnt="0"/>
      <dgm:spPr/>
    </dgm:pt>
    <dgm:pt modelId="{4E529D9F-A008-4DB8-A2D7-E77CE4605E11}" type="pres">
      <dgm:prSet presAssocID="{8A6512C5-66DA-4755-A3FE-061EAB7BF6DF}" presName="hierChild5" presStyleCnt="0"/>
      <dgm:spPr/>
    </dgm:pt>
    <dgm:pt modelId="{4A199442-AD36-4149-809E-9F4A69279A40}" type="pres">
      <dgm:prSet presAssocID="{C32F4A93-2865-492D-B78B-7531CF3B2023}" presName="hierChild3" presStyleCnt="0"/>
      <dgm:spPr/>
    </dgm:pt>
  </dgm:ptLst>
  <dgm:cxnLst>
    <dgm:cxn modelId="{D3B7FC66-19D6-4B27-98FF-9B31C672BC40}" type="presOf" srcId="{8A6512C5-66DA-4755-A3FE-061EAB7BF6DF}" destId="{E0A78CA9-BA85-433A-814E-065EC563145F}" srcOrd="1" destOrd="0" presId="urn:microsoft.com/office/officeart/2005/8/layout/orgChart1"/>
    <dgm:cxn modelId="{525A3E20-02AF-41C3-8046-1755D30847F6}" type="presOf" srcId="{EF32A2D0-D38B-43B6-895A-F9E0A2035CA1}" destId="{FF1E9CA4-DCA3-42CE-8B57-4DF7959D2422}" srcOrd="0" destOrd="0" presId="urn:microsoft.com/office/officeart/2005/8/layout/orgChart1"/>
    <dgm:cxn modelId="{79D19E23-D87D-44A2-A237-14227C29C8DF}" srcId="{7D0555DE-3FD0-4DC9-BE51-A34FAE6C7943}" destId="{1931B344-A49F-4222-A041-34208092E0DE}" srcOrd="2" destOrd="0" parTransId="{CE40C0D6-2EC8-4A0B-896F-D08B7E5C1F16}" sibTransId="{3220F52E-3789-4738-B192-3FB13AA0950D}"/>
    <dgm:cxn modelId="{33D007C5-854E-4325-B819-B76A3CFBBA8E}" type="presOf" srcId="{7D0555DE-3FD0-4DC9-BE51-A34FAE6C7943}" destId="{EBF3BA0E-3C97-4B0A-BEFE-244D7357E85B}" srcOrd="0" destOrd="0" presId="urn:microsoft.com/office/officeart/2005/8/layout/orgChart1"/>
    <dgm:cxn modelId="{BBC3ADD6-4901-4317-911B-2342D6142A46}" type="presOf" srcId="{D74C7F57-BDE9-41E9-B07B-960263D80595}" destId="{A1B05D7F-0762-428C-97EE-F4FE1374796F}" srcOrd="0" destOrd="0" presId="urn:microsoft.com/office/officeart/2005/8/layout/orgChart1"/>
    <dgm:cxn modelId="{C92AA0DE-DEC7-4BFF-ADBD-7DBDF79B3B9A}" type="presOf" srcId="{B72C1509-5B22-44F4-BEB6-222830B5157C}" destId="{0562164C-ED7B-4065-B4C4-4662ADB759EB}" srcOrd="0" destOrd="0" presId="urn:microsoft.com/office/officeart/2005/8/layout/orgChart1"/>
    <dgm:cxn modelId="{A493F65C-B8E9-4E48-B4B5-5D1690476B05}" srcId="{7D0555DE-3FD0-4DC9-BE51-A34FAE6C7943}" destId="{E7EEA6D2-D01E-4DEE-A733-95B5B3BF8D8F}" srcOrd="0" destOrd="0" parTransId="{EF32A2D0-D38B-43B6-895A-F9E0A2035CA1}" sibTransId="{D5B82847-C364-4E21-ADAD-97FE45C69907}"/>
    <dgm:cxn modelId="{4E2AE85D-CC52-4292-8FD5-0D73715611C1}" type="presOf" srcId="{1931B344-A49F-4222-A041-34208092E0DE}" destId="{552089EC-BDF0-49A6-ADF2-A658FBE593B0}" srcOrd="0" destOrd="0" presId="urn:microsoft.com/office/officeart/2005/8/layout/orgChart1"/>
    <dgm:cxn modelId="{24881C5E-C4DD-4FB1-A87F-73315B5FFB6A}" type="presOf" srcId="{B82FFCBA-9DEB-47E0-9D4F-80EF37645A57}" destId="{0EF07D5E-F153-4F9C-8D60-2493947906AE}" srcOrd="1" destOrd="0" presId="urn:microsoft.com/office/officeart/2005/8/layout/orgChart1"/>
    <dgm:cxn modelId="{499E171D-0F26-412F-8FEA-6FDB870F4F66}" srcId="{C32F4A93-2865-492D-B78B-7531CF3B2023}" destId="{B82FFCBA-9DEB-47E0-9D4F-80EF37645A57}" srcOrd="2" destOrd="0" parTransId="{F36F9F1F-42CA-4D23-96C3-73878625F233}" sibTransId="{5ABE4C3F-030F-4E40-B9F0-BED88F59EB55}"/>
    <dgm:cxn modelId="{66754B6D-B754-4B1F-B040-ED7753AA40D6}" type="presOf" srcId="{B72C1509-5B22-44F4-BEB6-222830B5157C}" destId="{06614F1B-626A-4C81-AFF1-D7C800173A00}" srcOrd="1" destOrd="0" presId="urn:microsoft.com/office/officeart/2005/8/layout/orgChart1"/>
    <dgm:cxn modelId="{6A1539A1-78AE-4AD2-B7B5-87971C34F50F}" type="presOf" srcId="{2C7E0BFE-A8EC-4FEF-AE62-DE33A7A0A66A}" destId="{134AECAE-05F3-472F-BD14-DBE0BF936485}" srcOrd="1" destOrd="0" presId="urn:microsoft.com/office/officeart/2005/8/layout/orgChart1"/>
    <dgm:cxn modelId="{5CCEAB6D-C4B4-4037-AF39-AE3007224D99}" type="presOf" srcId="{050BEAED-A87C-44D0-95A5-E3819DD4C24C}" destId="{5C9C9232-12F7-450F-8A43-8BEB8E01C765}" srcOrd="0" destOrd="0" presId="urn:microsoft.com/office/officeart/2005/8/layout/orgChart1"/>
    <dgm:cxn modelId="{38EF4BB3-B78F-4B80-B35F-BFE2CAD02352}" srcId="{7D0555DE-3FD0-4DC9-BE51-A34FAE6C7943}" destId="{2C7E0BFE-A8EC-4FEF-AE62-DE33A7A0A66A}" srcOrd="1" destOrd="0" parTransId="{A47D5610-5C42-40DD-A6BC-8C4DA9A02870}" sibTransId="{B942C621-09BA-4A2B-A8BA-942C314AD226}"/>
    <dgm:cxn modelId="{FCDE2742-1607-4989-B5A9-C9E71EEF9086}" type="presOf" srcId="{F136797E-3824-424A-86A0-3FB0D4752FCE}" destId="{3C143C23-74A9-4330-BD2E-23C9CE4BBAAD}" srcOrd="0" destOrd="0" presId="urn:microsoft.com/office/officeart/2005/8/layout/orgChart1"/>
    <dgm:cxn modelId="{1250E18B-04D7-4345-846E-3C42C5AD26BA}" type="presOf" srcId="{050BEAED-A87C-44D0-95A5-E3819DD4C24C}" destId="{D72438AC-2EA0-4476-8B81-472856D03312}" srcOrd="1" destOrd="0" presId="urn:microsoft.com/office/officeart/2005/8/layout/orgChart1"/>
    <dgm:cxn modelId="{3602C453-405C-4C03-9A3E-F4307A3D7663}" type="presOf" srcId="{6BAD62AB-2F9D-4043-9E07-0D18A6A2B3E0}" destId="{136B6DFB-1E5D-4FCF-83FD-8C28983FF3EE}" srcOrd="0" destOrd="0" presId="urn:microsoft.com/office/officeart/2005/8/layout/orgChart1"/>
    <dgm:cxn modelId="{14C6D11B-19AD-4F04-A210-590EA99A600F}" type="presOf" srcId="{BCF5245A-53CF-44F9-A162-2B76DCC263D8}" destId="{DD93D024-DDD3-430F-ABC3-A8F6176CC6A3}" srcOrd="0" destOrd="0" presId="urn:microsoft.com/office/officeart/2005/8/layout/orgChart1"/>
    <dgm:cxn modelId="{08E97DBB-F273-4B7C-9C18-F1596335806D}" srcId="{3152DEBC-0B9A-42EC-8A56-6D04D5F14B23}" destId="{050BEAED-A87C-44D0-95A5-E3819DD4C24C}" srcOrd="0" destOrd="0" parTransId="{B8FB2A5A-6296-43F8-B4F9-B7BD134C67A3}" sibTransId="{811B7354-F764-4446-87E5-850915A88397}"/>
    <dgm:cxn modelId="{055DBAC1-657A-400A-AFFC-4251E045FF1C}" type="presOf" srcId="{71B43EA5-D260-480B-B48C-5514B955EB1A}" destId="{5FABE771-DC76-4D99-B27F-82F51AA4D691}" srcOrd="0" destOrd="0" presId="urn:microsoft.com/office/officeart/2005/8/layout/orgChart1"/>
    <dgm:cxn modelId="{D5AF1DFE-0219-4D6F-92CF-29801440580A}" type="presOf" srcId="{3152DEBC-0B9A-42EC-8A56-6D04D5F14B23}" destId="{DFB34D42-C2B1-48BF-A693-5F4D2229F6A8}" srcOrd="1" destOrd="0" presId="urn:microsoft.com/office/officeart/2005/8/layout/orgChart1"/>
    <dgm:cxn modelId="{B9F99051-4C5D-4C7E-9FC4-325B5FCAC028}" type="presOf" srcId="{7573BC47-522D-40D5-826D-9C54EB43EEC6}" destId="{E4976E7B-AA15-4BFC-B3DC-0A1A65573E3A}" srcOrd="0" destOrd="0" presId="urn:microsoft.com/office/officeart/2005/8/layout/orgChart1"/>
    <dgm:cxn modelId="{4835F905-B19D-4791-AFF0-A9BCE66DFDB7}" type="presOf" srcId="{3152DEBC-0B9A-42EC-8A56-6D04D5F14B23}" destId="{84F1140B-4477-4810-8BE7-4C91B6942841}" srcOrd="0" destOrd="0" presId="urn:microsoft.com/office/officeart/2005/8/layout/orgChart1"/>
    <dgm:cxn modelId="{7605B3C5-64F9-4CC8-A4CF-F4FA4E8BA1EE}" type="presOf" srcId="{22386456-7AA3-419B-8B1A-B933955A26FB}" destId="{F9FE97E9-4897-4D7F-948F-F57A8D12479F}" srcOrd="0" destOrd="0" presId="urn:microsoft.com/office/officeart/2005/8/layout/orgChart1"/>
    <dgm:cxn modelId="{5D7A985B-34BE-42F3-8815-BCCB7F345FF0}" srcId="{3152DEBC-0B9A-42EC-8A56-6D04D5F14B23}" destId="{BCF5245A-53CF-44F9-A162-2B76DCC263D8}" srcOrd="1" destOrd="0" parTransId="{71B43EA5-D260-480B-B48C-5514B955EB1A}" sibTransId="{E3B23435-61B2-4E90-A2C3-09CD2701590C}"/>
    <dgm:cxn modelId="{CC39429B-DAED-41A6-9133-90C87681F903}" type="presOf" srcId="{C32F4A93-2865-492D-B78B-7531CF3B2023}" destId="{472E549F-FB02-42CE-966A-F651BA677C79}" srcOrd="0" destOrd="0" presId="urn:microsoft.com/office/officeart/2005/8/layout/orgChart1"/>
    <dgm:cxn modelId="{C7A9208A-C88D-4DE2-95CF-221B8D0A2B6D}" type="presOf" srcId="{CE40C0D6-2EC8-4A0B-896F-D08B7E5C1F16}" destId="{68CEB3B3-CF0D-44C8-AE81-EC2421CF8741}" srcOrd="0" destOrd="0" presId="urn:microsoft.com/office/officeart/2005/8/layout/orgChart1"/>
    <dgm:cxn modelId="{25DEC85C-3F60-456F-9384-7D9E70358AD2}" srcId="{C32F4A93-2865-492D-B78B-7531CF3B2023}" destId="{3152DEBC-0B9A-42EC-8A56-6D04D5F14B23}" srcOrd="1" destOrd="0" parTransId="{22386456-7AA3-419B-8B1A-B933955A26FB}" sibTransId="{22384E03-281C-438C-A52C-0EC814FB91B3}"/>
    <dgm:cxn modelId="{6BA6DD87-D7B1-4827-B573-A4735C38973C}" type="presOf" srcId="{B82FFCBA-9DEB-47E0-9D4F-80EF37645A57}" destId="{C151A094-8BE5-43D7-91C3-EE5FE7A2DA56}" srcOrd="0" destOrd="0" presId="urn:microsoft.com/office/officeart/2005/8/layout/orgChart1"/>
    <dgm:cxn modelId="{09CEE6EE-3439-4A63-85AC-45FF0389974F}" type="presOf" srcId="{A47D5610-5C42-40DD-A6BC-8C4DA9A02870}" destId="{21D520B5-634B-4BE1-89E4-C335C6DBDB36}" srcOrd="0" destOrd="0" presId="urn:microsoft.com/office/officeart/2005/8/layout/orgChart1"/>
    <dgm:cxn modelId="{21D53487-1178-4BCB-935F-F12D736A21EC}" srcId="{B82FFCBA-9DEB-47E0-9D4F-80EF37645A57}" destId="{7573BC47-522D-40D5-826D-9C54EB43EEC6}" srcOrd="0" destOrd="0" parTransId="{770B7455-2786-497B-AFDB-89BFDCCD7197}" sibTransId="{4D52707E-A850-4265-BECB-C4B437370449}"/>
    <dgm:cxn modelId="{26E9B43B-3A9E-4C12-BB20-BC68D6D2C905}" type="presOf" srcId="{CF2C4BFF-7BAC-4461-AD23-CF8266390FF0}" destId="{761BE7D1-C536-40F4-8DBB-2566F3FC0048}" srcOrd="0" destOrd="0" presId="urn:microsoft.com/office/officeart/2005/8/layout/orgChart1"/>
    <dgm:cxn modelId="{E5937D32-5EE8-439A-BC20-168026DF7D61}" type="presOf" srcId="{558BE6E9-1418-4382-9DFD-C2F53A11EB84}" destId="{ECF0B9EB-26BA-4C82-87E5-AD90EFA19319}" srcOrd="0" destOrd="0" presId="urn:microsoft.com/office/officeart/2005/8/layout/orgChart1"/>
    <dgm:cxn modelId="{99850A74-6338-480E-802E-CA4EF19D50C9}" srcId="{7D0555DE-3FD0-4DC9-BE51-A34FAE6C7943}" destId="{B72C1509-5B22-44F4-BEB6-222830B5157C}" srcOrd="3" destOrd="0" parTransId="{CF2C4BFF-7BAC-4461-AD23-CF8266390FF0}" sibTransId="{9A881502-198A-4948-86AE-AA9333EF6637}"/>
    <dgm:cxn modelId="{7C545D52-D9C6-4A6F-ADD0-5AD3C7C53C92}" type="presOf" srcId="{F36F9F1F-42CA-4D23-96C3-73878625F233}" destId="{A9A9B1ED-4F32-4FC5-AFFF-9025347E65EE}" srcOrd="0" destOrd="0" presId="urn:microsoft.com/office/officeart/2005/8/layout/orgChart1"/>
    <dgm:cxn modelId="{26B09A1C-765E-4FC0-8113-E924DCD5997A}" type="presOf" srcId="{C32F4A93-2865-492D-B78B-7531CF3B2023}" destId="{EE89B5A4-04BF-4743-8D40-E812C518006F}" srcOrd="1" destOrd="0" presId="urn:microsoft.com/office/officeart/2005/8/layout/orgChart1"/>
    <dgm:cxn modelId="{DFF84D09-D715-461D-83B5-42E427A993ED}" type="presOf" srcId="{F136797E-3824-424A-86A0-3FB0D4752FCE}" destId="{1EEC4C6B-FA79-4CA0-A703-85450CF52212}" srcOrd="1" destOrd="0" presId="urn:microsoft.com/office/officeart/2005/8/layout/orgChart1"/>
    <dgm:cxn modelId="{4DC6293C-3483-4E21-AE0F-1685C13E3872}" type="presOf" srcId="{8A6512C5-66DA-4755-A3FE-061EAB7BF6DF}" destId="{524325D5-DC68-44EE-93AE-18489AB1974A}" srcOrd="0" destOrd="0" presId="urn:microsoft.com/office/officeart/2005/8/layout/orgChart1"/>
    <dgm:cxn modelId="{F2B42C1D-C28E-41A7-8AF9-A5329AA47B54}" srcId="{B82FFCBA-9DEB-47E0-9D4F-80EF37645A57}" destId="{F136797E-3824-424A-86A0-3FB0D4752FCE}" srcOrd="1" destOrd="0" parTransId="{D74C7F57-BDE9-41E9-B07B-960263D80595}" sibTransId="{AE48BD49-3A62-4249-B18F-75439DFD7516}"/>
    <dgm:cxn modelId="{751EA80A-499B-4473-AD7E-0B9D70ABC903}" type="presOf" srcId="{BCF5245A-53CF-44F9-A162-2B76DCC263D8}" destId="{9F734E73-B801-4A48-9D13-71DD796835DD}" srcOrd="1" destOrd="0" presId="urn:microsoft.com/office/officeart/2005/8/layout/orgChart1"/>
    <dgm:cxn modelId="{4E447D67-3192-400F-BA65-40188BD0B575}" type="presOf" srcId="{E7EEA6D2-D01E-4DEE-A733-95B5B3BF8D8F}" destId="{B1F57BA3-2496-4CEA-B10D-FA49DDF7C010}" srcOrd="1" destOrd="0" presId="urn:microsoft.com/office/officeart/2005/8/layout/orgChart1"/>
    <dgm:cxn modelId="{2800570E-9FD0-4D73-BFBE-8E06238B4F3D}" srcId="{7AA0BDA8-4CBF-478C-96C1-55E375BB44DB}" destId="{C32F4A93-2865-492D-B78B-7531CF3B2023}" srcOrd="0" destOrd="0" parTransId="{5984D2DD-8CAD-4B47-9B46-F2DF55956CD6}" sibTransId="{B69421EE-BFCC-4E08-81E6-629197B3416E}"/>
    <dgm:cxn modelId="{B973056E-D797-40C8-BC94-EA5AC8FC90A0}" srcId="{C32F4A93-2865-492D-B78B-7531CF3B2023}" destId="{8A6512C5-66DA-4755-A3FE-061EAB7BF6DF}" srcOrd="3" destOrd="0" parTransId="{558BE6E9-1418-4382-9DFD-C2F53A11EB84}" sibTransId="{B7F02EAA-2C50-4052-902E-0B163E2E6FF6}"/>
    <dgm:cxn modelId="{6C7C9480-531F-4B65-A9B1-61921DCF3B04}" type="presOf" srcId="{7D0555DE-3FD0-4DC9-BE51-A34FAE6C7943}" destId="{34206101-EBDE-4DFE-A36F-E07B0D7DE3CC}" srcOrd="1" destOrd="0" presId="urn:microsoft.com/office/officeart/2005/8/layout/orgChart1"/>
    <dgm:cxn modelId="{61CCCFC2-5904-4E9E-8358-9054FEB7944A}" type="presOf" srcId="{B8FB2A5A-6296-43F8-B4F9-B7BD134C67A3}" destId="{A2ED3125-6112-4ECC-9271-4C776785A0A9}" srcOrd="0" destOrd="0" presId="urn:microsoft.com/office/officeart/2005/8/layout/orgChart1"/>
    <dgm:cxn modelId="{D48BDDF9-0E39-45D1-B641-898808D44149}" type="presOf" srcId="{7AA0BDA8-4CBF-478C-96C1-55E375BB44DB}" destId="{24D18A54-39DF-406F-810A-5C90AF958FD5}" srcOrd="0" destOrd="0" presId="urn:microsoft.com/office/officeart/2005/8/layout/orgChart1"/>
    <dgm:cxn modelId="{F9787C6C-1AB3-4BC5-82B0-8C1B4E793CE4}" srcId="{C32F4A93-2865-492D-B78B-7531CF3B2023}" destId="{7D0555DE-3FD0-4DC9-BE51-A34FAE6C7943}" srcOrd="0" destOrd="0" parTransId="{6BAD62AB-2F9D-4043-9E07-0D18A6A2B3E0}" sibTransId="{77FEE1D4-B2A0-483F-82C0-A921B32C28BE}"/>
    <dgm:cxn modelId="{A2135B23-4362-4E94-B4E4-FB35EE9C664C}" type="presOf" srcId="{2C7E0BFE-A8EC-4FEF-AE62-DE33A7A0A66A}" destId="{4D1A5A8E-9E29-4633-AA8F-D8D8F59BDB3B}" srcOrd="0" destOrd="0" presId="urn:microsoft.com/office/officeart/2005/8/layout/orgChart1"/>
    <dgm:cxn modelId="{31C9B13F-6B63-4F81-BB04-0E04EA2DB2D6}" type="presOf" srcId="{1931B344-A49F-4222-A041-34208092E0DE}" destId="{9342827C-5C36-4533-BB6C-4137B641603D}" srcOrd="1" destOrd="0" presId="urn:microsoft.com/office/officeart/2005/8/layout/orgChart1"/>
    <dgm:cxn modelId="{E93AE1E5-C551-440B-87AC-E15F6EC81A6F}" type="presOf" srcId="{7573BC47-522D-40D5-826D-9C54EB43EEC6}" destId="{1B10B4D1-6001-410D-8276-398397247E0A}" srcOrd="1" destOrd="0" presId="urn:microsoft.com/office/officeart/2005/8/layout/orgChart1"/>
    <dgm:cxn modelId="{C1264C8E-580B-45AE-83FB-6E5E7BE4E4D6}" type="presOf" srcId="{E7EEA6D2-D01E-4DEE-A733-95B5B3BF8D8F}" destId="{ED3F1568-17B0-492E-A921-C580178D8546}" srcOrd="0" destOrd="0" presId="urn:microsoft.com/office/officeart/2005/8/layout/orgChart1"/>
    <dgm:cxn modelId="{EB3E4C24-8417-45FC-80B6-4F412A7FA342}" type="presOf" srcId="{770B7455-2786-497B-AFDB-89BFDCCD7197}" destId="{D4DA3721-C8C7-4000-9180-E86A70C56268}" srcOrd="0" destOrd="0" presId="urn:microsoft.com/office/officeart/2005/8/layout/orgChart1"/>
    <dgm:cxn modelId="{13CD204F-E56D-4534-BD14-2B1139ADEF79}" type="presParOf" srcId="{24D18A54-39DF-406F-810A-5C90AF958FD5}" destId="{13C0DC80-7E1C-41C5-AF11-31AA01190122}" srcOrd="0" destOrd="0" presId="urn:microsoft.com/office/officeart/2005/8/layout/orgChart1"/>
    <dgm:cxn modelId="{4126907D-3181-483B-9D59-F75588B8881F}" type="presParOf" srcId="{13C0DC80-7E1C-41C5-AF11-31AA01190122}" destId="{807ABFF6-97DE-480B-BE68-07A44BBC6C57}" srcOrd="0" destOrd="0" presId="urn:microsoft.com/office/officeart/2005/8/layout/orgChart1"/>
    <dgm:cxn modelId="{FCB989A5-8827-4ADC-A87D-485A244AB6DD}" type="presParOf" srcId="{807ABFF6-97DE-480B-BE68-07A44BBC6C57}" destId="{472E549F-FB02-42CE-966A-F651BA677C79}" srcOrd="0" destOrd="0" presId="urn:microsoft.com/office/officeart/2005/8/layout/orgChart1"/>
    <dgm:cxn modelId="{01D4E204-1ABA-48C8-B75B-46CC9E38C0E0}" type="presParOf" srcId="{807ABFF6-97DE-480B-BE68-07A44BBC6C57}" destId="{EE89B5A4-04BF-4743-8D40-E812C518006F}" srcOrd="1" destOrd="0" presId="urn:microsoft.com/office/officeart/2005/8/layout/orgChart1"/>
    <dgm:cxn modelId="{898EA481-F07E-4F67-9548-15AAC596290C}" type="presParOf" srcId="{13C0DC80-7E1C-41C5-AF11-31AA01190122}" destId="{688B52A6-8009-4D6D-A92A-A2336E703998}" srcOrd="1" destOrd="0" presId="urn:microsoft.com/office/officeart/2005/8/layout/orgChart1"/>
    <dgm:cxn modelId="{63D2C698-8995-4BD5-ADEA-D86BBC427143}" type="presParOf" srcId="{688B52A6-8009-4D6D-A92A-A2336E703998}" destId="{136B6DFB-1E5D-4FCF-83FD-8C28983FF3EE}" srcOrd="0" destOrd="0" presId="urn:microsoft.com/office/officeart/2005/8/layout/orgChart1"/>
    <dgm:cxn modelId="{BE40F9CC-9CD1-4082-ABAF-23586185D4D1}" type="presParOf" srcId="{688B52A6-8009-4D6D-A92A-A2336E703998}" destId="{F496A201-1C23-4E91-98F9-B0161BF01774}" srcOrd="1" destOrd="0" presId="urn:microsoft.com/office/officeart/2005/8/layout/orgChart1"/>
    <dgm:cxn modelId="{FA086EC0-7E6B-4406-8B1E-F5C5FEB2EEE0}" type="presParOf" srcId="{F496A201-1C23-4E91-98F9-B0161BF01774}" destId="{DF5BCAF3-3D99-4953-838A-83371CAA42EA}" srcOrd="0" destOrd="0" presId="urn:microsoft.com/office/officeart/2005/8/layout/orgChart1"/>
    <dgm:cxn modelId="{25F1E3F6-AB0B-44B7-9E05-A4CFF2C81A5C}" type="presParOf" srcId="{DF5BCAF3-3D99-4953-838A-83371CAA42EA}" destId="{EBF3BA0E-3C97-4B0A-BEFE-244D7357E85B}" srcOrd="0" destOrd="0" presId="urn:microsoft.com/office/officeart/2005/8/layout/orgChart1"/>
    <dgm:cxn modelId="{A4B22338-E7AD-41B2-B8A4-3726A26C2EF1}" type="presParOf" srcId="{DF5BCAF3-3D99-4953-838A-83371CAA42EA}" destId="{34206101-EBDE-4DFE-A36F-E07B0D7DE3CC}" srcOrd="1" destOrd="0" presId="urn:microsoft.com/office/officeart/2005/8/layout/orgChart1"/>
    <dgm:cxn modelId="{5396F085-27A3-45CC-A031-3B75F7C07AB9}" type="presParOf" srcId="{F496A201-1C23-4E91-98F9-B0161BF01774}" destId="{6245FB53-1D36-4175-886E-D1C87EC30724}" srcOrd="1" destOrd="0" presId="urn:microsoft.com/office/officeart/2005/8/layout/orgChart1"/>
    <dgm:cxn modelId="{1B4677BD-7F13-47C9-A4DF-2138393D8555}" type="presParOf" srcId="{F496A201-1C23-4E91-98F9-B0161BF01774}" destId="{D8660EA3-5349-42B0-9FEF-C9633C4561F4}" srcOrd="2" destOrd="0" presId="urn:microsoft.com/office/officeart/2005/8/layout/orgChart1"/>
    <dgm:cxn modelId="{1C8E1296-1EDF-46DE-8E95-7E8D1553A819}" type="presParOf" srcId="{D8660EA3-5349-42B0-9FEF-C9633C4561F4}" destId="{FF1E9CA4-DCA3-42CE-8B57-4DF7959D2422}" srcOrd="0" destOrd="0" presId="urn:microsoft.com/office/officeart/2005/8/layout/orgChart1"/>
    <dgm:cxn modelId="{039EDA5C-E3C7-4DD7-8E3D-3ACF465A7255}" type="presParOf" srcId="{D8660EA3-5349-42B0-9FEF-C9633C4561F4}" destId="{05F4AC47-A93E-4160-BA54-3DD3FEDDB318}" srcOrd="1" destOrd="0" presId="urn:microsoft.com/office/officeart/2005/8/layout/orgChart1"/>
    <dgm:cxn modelId="{C85A6A84-7679-4786-B234-BBAC12D2472C}" type="presParOf" srcId="{05F4AC47-A93E-4160-BA54-3DD3FEDDB318}" destId="{CBEA4327-E311-48C8-A842-133B41F61030}" srcOrd="0" destOrd="0" presId="urn:microsoft.com/office/officeart/2005/8/layout/orgChart1"/>
    <dgm:cxn modelId="{F8697035-D4F0-47C2-8C31-BB1C51388CDD}" type="presParOf" srcId="{CBEA4327-E311-48C8-A842-133B41F61030}" destId="{ED3F1568-17B0-492E-A921-C580178D8546}" srcOrd="0" destOrd="0" presId="urn:microsoft.com/office/officeart/2005/8/layout/orgChart1"/>
    <dgm:cxn modelId="{892B2D52-78D9-4F59-AFF5-E58C3721F440}" type="presParOf" srcId="{CBEA4327-E311-48C8-A842-133B41F61030}" destId="{B1F57BA3-2496-4CEA-B10D-FA49DDF7C010}" srcOrd="1" destOrd="0" presId="urn:microsoft.com/office/officeart/2005/8/layout/orgChart1"/>
    <dgm:cxn modelId="{42317727-13BE-4BAC-B648-C300CFADA6D1}" type="presParOf" srcId="{05F4AC47-A93E-4160-BA54-3DD3FEDDB318}" destId="{E7C8CAC3-DFA2-462F-AE18-A8225B2C4885}" srcOrd="1" destOrd="0" presId="urn:microsoft.com/office/officeart/2005/8/layout/orgChart1"/>
    <dgm:cxn modelId="{A6882765-65E2-4780-8656-6FF8A09D3110}" type="presParOf" srcId="{05F4AC47-A93E-4160-BA54-3DD3FEDDB318}" destId="{85C8824C-1693-423C-8F90-A0E2F51C4324}" srcOrd="2" destOrd="0" presId="urn:microsoft.com/office/officeart/2005/8/layout/orgChart1"/>
    <dgm:cxn modelId="{373A1AEA-6999-4D01-8764-BD2DC46829BB}" type="presParOf" srcId="{D8660EA3-5349-42B0-9FEF-C9633C4561F4}" destId="{21D520B5-634B-4BE1-89E4-C335C6DBDB36}" srcOrd="2" destOrd="0" presId="urn:microsoft.com/office/officeart/2005/8/layout/orgChart1"/>
    <dgm:cxn modelId="{F5D7007E-BCD2-4D2A-97B3-47CB8EED98B7}" type="presParOf" srcId="{D8660EA3-5349-42B0-9FEF-C9633C4561F4}" destId="{60FAD4DF-09F5-4913-B176-C1E67B22154B}" srcOrd="3" destOrd="0" presId="urn:microsoft.com/office/officeart/2005/8/layout/orgChart1"/>
    <dgm:cxn modelId="{5F760956-D665-4D07-ABAF-3D7CD6C1E6AB}" type="presParOf" srcId="{60FAD4DF-09F5-4913-B176-C1E67B22154B}" destId="{EAA7B900-F8B3-4F17-BA61-3F3062D97A0A}" srcOrd="0" destOrd="0" presId="urn:microsoft.com/office/officeart/2005/8/layout/orgChart1"/>
    <dgm:cxn modelId="{AE51309D-63C1-46CA-9C17-05E4CCFCCF2C}" type="presParOf" srcId="{EAA7B900-F8B3-4F17-BA61-3F3062D97A0A}" destId="{4D1A5A8E-9E29-4633-AA8F-D8D8F59BDB3B}" srcOrd="0" destOrd="0" presId="urn:microsoft.com/office/officeart/2005/8/layout/orgChart1"/>
    <dgm:cxn modelId="{BD012E18-AE7A-4847-98B7-C1F06F735099}" type="presParOf" srcId="{EAA7B900-F8B3-4F17-BA61-3F3062D97A0A}" destId="{134AECAE-05F3-472F-BD14-DBE0BF936485}" srcOrd="1" destOrd="0" presId="urn:microsoft.com/office/officeart/2005/8/layout/orgChart1"/>
    <dgm:cxn modelId="{06E365A4-B836-4A7A-BBB6-E7E7CBE05C2D}" type="presParOf" srcId="{60FAD4DF-09F5-4913-B176-C1E67B22154B}" destId="{55C70EF3-B27A-411E-87E2-AD33A99688A8}" srcOrd="1" destOrd="0" presId="urn:microsoft.com/office/officeart/2005/8/layout/orgChart1"/>
    <dgm:cxn modelId="{37877EA3-3546-415B-8E0F-BC5F29E75D84}" type="presParOf" srcId="{60FAD4DF-09F5-4913-B176-C1E67B22154B}" destId="{5D5CE1B4-A079-4AC3-8668-F6EFFA34E237}" srcOrd="2" destOrd="0" presId="urn:microsoft.com/office/officeart/2005/8/layout/orgChart1"/>
    <dgm:cxn modelId="{A4C3DB30-B3EE-4095-88AD-2976C9A1A7CC}" type="presParOf" srcId="{D8660EA3-5349-42B0-9FEF-C9633C4561F4}" destId="{68CEB3B3-CF0D-44C8-AE81-EC2421CF8741}" srcOrd="4" destOrd="0" presId="urn:microsoft.com/office/officeart/2005/8/layout/orgChart1"/>
    <dgm:cxn modelId="{22E25397-9127-432D-832F-E62219AB3E87}" type="presParOf" srcId="{D8660EA3-5349-42B0-9FEF-C9633C4561F4}" destId="{D2A96D39-7F79-4D24-89DB-7A6423C4584E}" srcOrd="5" destOrd="0" presId="urn:microsoft.com/office/officeart/2005/8/layout/orgChart1"/>
    <dgm:cxn modelId="{BDD97B7C-FDBB-4B02-ACDC-F81B6B1EFD04}" type="presParOf" srcId="{D2A96D39-7F79-4D24-89DB-7A6423C4584E}" destId="{9F064B44-A2DE-4732-9898-551F0C08A745}" srcOrd="0" destOrd="0" presId="urn:microsoft.com/office/officeart/2005/8/layout/orgChart1"/>
    <dgm:cxn modelId="{AD49B30D-31A9-4051-B051-DC3959C0DA24}" type="presParOf" srcId="{9F064B44-A2DE-4732-9898-551F0C08A745}" destId="{552089EC-BDF0-49A6-ADF2-A658FBE593B0}" srcOrd="0" destOrd="0" presId="urn:microsoft.com/office/officeart/2005/8/layout/orgChart1"/>
    <dgm:cxn modelId="{D8C8793A-16CE-48C2-8F59-2E776895034A}" type="presParOf" srcId="{9F064B44-A2DE-4732-9898-551F0C08A745}" destId="{9342827C-5C36-4533-BB6C-4137B641603D}" srcOrd="1" destOrd="0" presId="urn:microsoft.com/office/officeart/2005/8/layout/orgChart1"/>
    <dgm:cxn modelId="{C05C0BFF-94FC-461C-9F71-8D70E168732A}" type="presParOf" srcId="{D2A96D39-7F79-4D24-89DB-7A6423C4584E}" destId="{CEC94904-C841-4EDA-8E41-68257748D363}" srcOrd="1" destOrd="0" presId="urn:microsoft.com/office/officeart/2005/8/layout/orgChart1"/>
    <dgm:cxn modelId="{76A814CF-4F21-4EA2-9F63-64F52AD3CD8D}" type="presParOf" srcId="{D2A96D39-7F79-4D24-89DB-7A6423C4584E}" destId="{FD30BBAC-4995-4ED5-9EE1-95F34DD17503}" srcOrd="2" destOrd="0" presId="urn:microsoft.com/office/officeart/2005/8/layout/orgChart1"/>
    <dgm:cxn modelId="{DEB419C2-D44F-4842-BC7C-0691E845E7F8}" type="presParOf" srcId="{D8660EA3-5349-42B0-9FEF-C9633C4561F4}" destId="{761BE7D1-C536-40F4-8DBB-2566F3FC0048}" srcOrd="6" destOrd="0" presId="urn:microsoft.com/office/officeart/2005/8/layout/orgChart1"/>
    <dgm:cxn modelId="{4B541F2E-9215-4802-9C0C-30F923491B5B}" type="presParOf" srcId="{D8660EA3-5349-42B0-9FEF-C9633C4561F4}" destId="{E2E8213C-C616-4E8F-8D09-4013D106AB26}" srcOrd="7" destOrd="0" presId="urn:microsoft.com/office/officeart/2005/8/layout/orgChart1"/>
    <dgm:cxn modelId="{B2DED086-2B01-4257-BD73-6F02CC7EEE22}" type="presParOf" srcId="{E2E8213C-C616-4E8F-8D09-4013D106AB26}" destId="{B17385BC-0EC0-4E21-8756-7383C76C4BB4}" srcOrd="0" destOrd="0" presId="urn:microsoft.com/office/officeart/2005/8/layout/orgChart1"/>
    <dgm:cxn modelId="{1391491E-347B-417C-A9DE-ED249D877DB8}" type="presParOf" srcId="{B17385BC-0EC0-4E21-8756-7383C76C4BB4}" destId="{0562164C-ED7B-4065-B4C4-4662ADB759EB}" srcOrd="0" destOrd="0" presId="urn:microsoft.com/office/officeart/2005/8/layout/orgChart1"/>
    <dgm:cxn modelId="{03E61DB2-9910-431A-9610-DEBF920BC355}" type="presParOf" srcId="{B17385BC-0EC0-4E21-8756-7383C76C4BB4}" destId="{06614F1B-626A-4C81-AFF1-D7C800173A00}" srcOrd="1" destOrd="0" presId="urn:microsoft.com/office/officeart/2005/8/layout/orgChart1"/>
    <dgm:cxn modelId="{A8F88D2E-9D2C-477C-B081-611AB6900C75}" type="presParOf" srcId="{E2E8213C-C616-4E8F-8D09-4013D106AB26}" destId="{36682B93-A2C0-4F2A-8D35-809FF114E9B3}" srcOrd="1" destOrd="0" presId="urn:microsoft.com/office/officeart/2005/8/layout/orgChart1"/>
    <dgm:cxn modelId="{04B77108-196A-4760-8408-7675B2B371A8}" type="presParOf" srcId="{E2E8213C-C616-4E8F-8D09-4013D106AB26}" destId="{DE37BB75-923E-44C3-A167-31F66D588E76}" srcOrd="2" destOrd="0" presId="urn:microsoft.com/office/officeart/2005/8/layout/orgChart1"/>
    <dgm:cxn modelId="{AA1934A7-882F-4D6D-A64E-6DD8DA8F1936}" type="presParOf" srcId="{688B52A6-8009-4D6D-A92A-A2336E703998}" destId="{F9FE97E9-4897-4D7F-948F-F57A8D12479F}" srcOrd="2" destOrd="0" presId="urn:microsoft.com/office/officeart/2005/8/layout/orgChart1"/>
    <dgm:cxn modelId="{6FFE6A85-8BAD-4DF1-A23E-3EE728766C4D}" type="presParOf" srcId="{688B52A6-8009-4D6D-A92A-A2336E703998}" destId="{E3715472-D2FE-4505-83F2-199CED98C39F}" srcOrd="3" destOrd="0" presId="urn:microsoft.com/office/officeart/2005/8/layout/orgChart1"/>
    <dgm:cxn modelId="{CAC76363-7452-42CB-9AAB-6C8EF7CF8C8C}" type="presParOf" srcId="{E3715472-D2FE-4505-83F2-199CED98C39F}" destId="{8FEEA68F-AF82-4CCC-816C-8F66BA947B83}" srcOrd="0" destOrd="0" presId="urn:microsoft.com/office/officeart/2005/8/layout/orgChart1"/>
    <dgm:cxn modelId="{9E2F1B97-F9EA-4936-B7E5-C13E3BCD96AE}" type="presParOf" srcId="{8FEEA68F-AF82-4CCC-816C-8F66BA947B83}" destId="{84F1140B-4477-4810-8BE7-4C91B6942841}" srcOrd="0" destOrd="0" presId="urn:microsoft.com/office/officeart/2005/8/layout/orgChart1"/>
    <dgm:cxn modelId="{DDAA0089-D999-4FB2-8915-9C8DD54100E5}" type="presParOf" srcId="{8FEEA68F-AF82-4CCC-816C-8F66BA947B83}" destId="{DFB34D42-C2B1-48BF-A693-5F4D2229F6A8}" srcOrd="1" destOrd="0" presId="urn:microsoft.com/office/officeart/2005/8/layout/orgChart1"/>
    <dgm:cxn modelId="{E66D15BA-1910-4D41-A68E-606C8E7FBC49}" type="presParOf" srcId="{E3715472-D2FE-4505-83F2-199CED98C39F}" destId="{29830ABA-3787-497E-A875-3F447F1C06AD}" srcOrd="1" destOrd="0" presId="urn:microsoft.com/office/officeart/2005/8/layout/orgChart1"/>
    <dgm:cxn modelId="{6C70B6B0-C5EF-484F-99FD-56CD98369E44}" type="presParOf" srcId="{E3715472-D2FE-4505-83F2-199CED98C39F}" destId="{5C35D0CF-07DE-4D3F-B265-9FEA176C422C}" srcOrd="2" destOrd="0" presId="urn:microsoft.com/office/officeart/2005/8/layout/orgChart1"/>
    <dgm:cxn modelId="{C93A29BC-22E7-401B-A613-DA9EF9615196}" type="presParOf" srcId="{5C35D0CF-07DE-4D3F-B265-9FEA176C422C}" destId="{A2ED3125-6112-4ECC-9271-4C776785A0A9}" srcOrd="0" destOrd="0" presId="urn:microsoft.com/office/officeart/2005/8/layout/orgChart1"/>
    <dgm:cxn modelId="{6AA72028-033C-4933-8138-3447A8D5D052}" type="presParOf" srcId="{5C35D0CF-07DE-4D3F-B265-9FEA176C422C}" destId="{2C34B14A-945F-4893-BC18-F145E37A2068}" srcOrd="1" destOrd="0" presId="urn:microsoft.com/office/officeart/2005/8/layout/orgChart1"/>
    <dgm:cxn modelId="{7743D569-99ED-4B2C-872F-675259E27E1D}" type="presParOf" srcId="{2C34B14A-945F-4893-BC18-F145E37A2068}" destId="{7114439E-B92D-47FE-B258-0CD4CBB8AAF0}" srcOrd="0" destOrd="0" presId="urn:microsoft.com/office/officeart/2005/8/layout/orgChart1"/>
    <dgm:cxn modelId="{BD42A927-D089-4D9D-B2A6-B14CA9C541E3}" type="presParOf" srcId="{7114439E-B92D-47FE-B258-0CD4CBB8AAF0}" destId="{5C9C9232-12F7-450F-8A43-8BEB8E01C765}" srcOrd="0" destOrd="0" presId="urn:microsoft.com/office/officeart/2005/8/layout/orgChart1"/>
    <dgm:cxn modelId="{046B57E8-8DEF-4AF4-9B26-76CE769E1684}" type="presParOf" srcId="{7114439E-B92D-47FE-B258-0CD4CBB8AAF0}" destId="{D72438AC-2EA0-4476-8B81-472856D03312}" srcOrd="1" destOrd="0" presId="urn:microsoft.com/office/officeart/2005/8/layout/orgChart1"/>
    <dgm:cxn modelId="{86E934B2-AEAD-4D86-B74B-EB502705C64D}" type="presParOf" srcId="{2C34B14A-945F-4893-BC18-F145E37A2068}" destId="{10EB7F1E-CCB3-4545-9A58-8D20EDFE0056}" srcOrd="1" destOrd="0" presId="urn:microsoft.com/office/officeart/2005/8/layout/orgChart1"/>
    <dgm:cxn modelId="{34A548F4-275A-46F0-B8E9-D05CA59843E7}" type="presParOf" srcId="{2C34B14A-945F-4893-BC18-F145E37A2068}" destId="{6FBFD713-C349-4DF1-B110-0C60045926B4}" srcOrd="2" destOrd="0" presId="urn:microsoft.com/office/officeart/2005/8/layout/orgChart1"/>
    <dgm:cxn modelId="{498C11C9-87B6-4F6F-B667-4AF06CC93849}" type="presParOf" srcId="{5C35D0CF-07DE-4D3F-B265-9FEA176C422C}" destId="{5FABE771-DC76-4D99-B27F-82F51AA4D691}" srcOrd="2" destOrd="0" presId="urn:microsoft.com/office/officeart/2005/8/layout/orgChart1"/>
    <dgm:cxn modelId="{FDA8268E-59CA-4030-B769-60C6ABAA4F34}" type="presParOf" srcId="{5C35D0CF-07DE-4D3F-B265-9FEA176C422C}" destId="{8BB17F21-CBE7-4CCF-A4E0-694322F06426}" srcOrd="3" destOrd="0" presId="urn:microsoft.com/office/officeart/2005/8/layout/orgChart1"/>
    <dgm:cxn modelId="{46D2FB8D-8526-4F7B-8A2B-52037CD1F926}" type="presParOf" srcId="{8BB17F21-CBE7-4CCF-A4E0-694322F06426}" destId="{3D7D9026-7A90-4EBF-8125-0F13846776D0}" srcOrd="0" destOrd="0" presId="urn:microsoft.com/office/officeart/2005/8/layout/orgChart1"/>
    <dgm:cxn modelId="{597D585A-2836-4195-93A1-3E2D2B0C83EE}" type="presParOf" srcId="{3D7D9026-7A90-4EBF-8125-0F13846776D0}" destId="{DD93D024-DDD3-430F-ABC3-A8F6176CC6A3}" srcOrd="0" destOrd="0" presId="urn:microsoft.com/office/officeart/2005/8/layout/orgChart1"/>
    <dgm:cxn modelId="{19D99F5A-999F-45CF-817C-FEAEB38A246C}" type="presParOf" srcId="{3D7D9026-7A90-4EBF-8125-0F13846776D0}" destId="{9F734E73-B801-4A48-9D13-71DD796835DD}" srcOrd="1" destOrd="0" presId="urn:microsoft.com/office/officeart/2005/8/layout/orgChart1"/>
    <dgm:cxn modelId="{0FA882B3-F151-4191-9C52-F72FF424F498}" type="presParOf" srcId="{8BB17F21-CBE7-4CCF-A4E0-694322F06426}" destId="{E96D7010-6D08-406B-8530-DCB5248A9FEC}" srcOrd="1" destOrd="0" presId="urn:microsoft.com/office/officeart/2005/8/layout/orgChart1"/>
    <dgm:cxn modelId="{8ED9D501-DF27-4A23-9222-92FCD17C0492}" type="presParOf" srcId="{8BB17F21-CBE7-4CCF-A4E0-694322F06426}" destId="{038C3C77-FE52-410A-B3A0-9E1E983FCD0C}" srcOrd="2" destOrd="0" presId="urn:microsoft.com/office/officeart/2005/8/layout/orgChart1"/>
    <dgm:cxn modelId="{AEE593B0-D071-49F5-B05B-57EF9F8B0CF0}" type="presParOf" srcId="{688B52A6-8009-4D6D-A92A-A2336E703998}" destId="{A9A9B1ED-4F32-4FC5-AFFF-9025347E65EE}" srcOrd="4" destOrd="0" presId="urn:microsoft.com/office/officeart/2005/8/layout/orgChart1"/>
    <dgm:cxn modelId="{2AF6103F-AE9C-454E-ABD3-2A27F97E0118}" type="presParOf" srcId="{688B52A6-8009-4D6D-A92A-A2336E703998}" destId="{9BE5C04F-1AE1-4CEC-89E5-6313568BE24A}" srcOrd="5" destOrd="0" presId="urn:microsoft.com/office/officeart/2005/8/layout/orgChart1"/>
    <dgm:cxn modelId="{EA539501-8F79-4FB2-A44B-4D31C35A3671}" type="presParOf" srcId="{9BE5C04F-1AE1-4CEC-89E5-6313568BE24A}" destId="{E1B37137-74FC-4ADA-BF33-6B3ADD3ABBF8}" srcOrd="0" destOrd="0" presId="urn:microsoft.com/office/officeart/2005/8/layout/orgChart1"/>
    <dgm:cxn modelId="{AE83BBCA-F0A1-41FA-8D0E-C4CAE3C8035C}" type="presParOf" srcId="{E1B37137-74FC-4ADA-BF33-6B3ADD3ABBF8}" destId="{C151A094-8BE5-43D7-91C3-EE5FE7A2DA56}" srcOrd="0" destOrd="0" presId="urn:microsoft.com/office/officeart/2005/8/layout/orgChart1"/>
    <dgm:cxn modelId="{33986426-64BE-487A-BC66-956DEE2374C6}" type="presParOf" srcId="{E1B37137-74FC-4ADA-BF33-6B3ADD3ABBF8}" destId="{0EF07D5E-F153-4F9C-8D60-2493947906AE}" srcOrd="1" destOrd="0" presId="urn:microsoft.com/office/officeart/2005/8/layout/orgChart1"/>
    <dgm:cxn modelId="{02C380F1-FA42-4270-A3D4-8729685E8C4D}" type="presParOf" srcId="{9BE5C04F-1AE1-4CEC-89E5-6313568BE24A}" destId="{59C08035-31B3-4890-AF4A-30FCCD3855C3}" srcOrd="1" destOrd="0" presId="urn:microsoft.com/office/officeart/2005/8/layout/orgChart1"/>
    <dgm:cxn modelId="{6D226065-E171-49EB-AAAE-92DBBD21E151}" type="presParOf" srcId="{9BE5C04F-1AE1-4CEC-89E5-6313568BE24A}" destId="{7932D20E-394F-4251-A361-573765300808}" srcOrd="2" destOrd="0" presId="urn:microsoft.com/office/officeart/2005/8/layout/orgChart1"/>
    <dgm:cxn modelId="{40C5965A-4C7E-4248-B030-3BDD127ECD2E}" type="presParOf" srcId="{7932D20E-394F-4251-A361-573765300808}" destId="{D4DA3721-C8C7-4000-9180-E86A70C56268}" srcOrd="0" destOrd="0" presId="urn:microsoft.com/office/officeart/2005/8/layout/orgChart1"/>
    <dgm:cxn modelId="{86B9D798-F6A6-4FCA-9557-DA7BD3F5A876}" type="presParOf" srcId="{7932D20E-394F-4251-A361-573765300808}" destId="{354B90CD-0C83-4A98-BE26-EFCF2A1E047D}" srcOrd="1" destOrd="0" presId="urn:microsoft.com/office/officeart/2005/8/layout/orgChart1"/>
    <dgm:cxn modelId="{CB61B78F-0CE2-482B-85EF-FCBF1E125792}" type="presParOf" srcId="{354B90CD-0C83-4A98-BE26-EFCF2A1E047D}" destId="{1570AA38-13BE-49B5-9648-02DDD1BB0C33}" srcOrd="0" destOrd="0" presId="urn:microsoft.com/office/officeart/2005/8/layout/orgChart1"/>
    <dgm:cxn modelId="{2190FCC2-ACE1-429B-A315-9359AA636B53}" type="presParOf" srcId="{1570AA38-13BE-49B5-9648-02DDD1BB0C33}" destId="{E4976E7B-AA15-4BFC-B3DC-0A1A65573E3A}" srcOrd="0" destOrd="0" presId="urn:microsoft.com/office/officeart/2005/8/layout/orgChart1"/>
    <dgm:cxn modelId="{271E5761-035B-494E-81DD-A3E422DDB760}" type="presParOf" srcId="{1570AA38-13BE-49B5-9648-02DDD1BB0C33}" destId="{1B10B4D1-6001-410D-8276-398397247E0A}" srcOrd="1" destOrd="0" presId="urn:microsoft.com/office/officeart/2005/8/layout/orgChart1"/>
    <dgm:cxn modelId="{C78FAFEE-BB57-4357-A7E7-3D9926A0F84E}" type="presParOf" srcId="{354B90CD-0C83-4A98-BE26-EFCF2A1E047D}" destId="{765948EC-98FD-4810-879A-3481183B18E3}" srcOrd="1" destOrd="0" presId="urn:microsoft.com/office/officeart/2005/8/layout/orgChart1"/>
    <dgm:cxn modelId="{C922130A-BB18-4DDB-9B12-3944DF4F4153}" type="presParOf" srcId="{354B90CD-0C83-4A98-BE26-EFCF2A1E047D}" destId="{56A473D0-8632-478B-A77C-CAD97AA491C3}" srcOrd="2" destOrd="0" presId="urn:microsoft.com/office/officeart/2005/8/layout/orgChart1"/>
    <dgm:cxn modelId="{133E428E-4766-48AE-B709-AB20FA55A654}" type="presParOf" srcId="{7932D20E-394F-4251-A361-573765300808}" destId="{A1B05D7F-0762-428C-97EE-F4FE1374796F}" srcOrd="2" destOrd="0" presId="urn:microsoft.com/office/officeart/2005/8/layout/orgChart1"/>
    <dgm:cxn modelId="{0FAD9346-90A2-480A-A0F3-4AAA8C1E97DD}" type="presParOf" srcId="{7932D20E-394F-4251-A361-573765300808}" destId="{4A22BD55-3434-44DE-906A-CE0D4764DA8F}" srcOrd="3" destOrd="0" presId="urn:microsoft.com/office/officeart/2005/8/layout/orgChart1"/>
    <dgm:cxn modelId="{8BEAD34C-AD91-421A-A159-B62C09130652}" type="presParOf" srcId="{4A22BD55-3434-44DE-906A-CE0D4764DA8F}" destId="{524FE5B9-06A9-41D2-A6A0-87A6934CCD20}" srcOrd="0" destOrd="0" presId="urn:microsoft.com/office/officeart/2005/8/layout/orgChart1"/>
    <dgm:cxn modelId="{D9E4F1E3-1078-4D18-A8F0-DD7119D495D9}" type="presParOf" srcId="{524FE5B9-06A9-41D2-A6A0-87A6934CCD20}" destId="{3C143C23-74A9-4330-BD2E-23C9CE4BBAAD}" srcOrd="0" destOrd="0" presId="urn:microsoft.com/office/officeart/2005/8/layout/orgChart1"/>
    <dgm:cxn modelId="{7368924D-F60C-49BF-8607-7FC02E91F683}" type="presParOf" srcId="{524FE5B9-06A9-41D2-A6A0-87A6934CCD20}" destId="{1EEC4C6B-FA79-4CA0-A703-85450CF52212}" srcOrd="1" destOrd="0" presId="urn:microsoft.com/office/officeart/2005/8/layout/orgChart1"/>
    <dgm:cxn modelId="{A7169D68-3A38-4198-AA8B-327A238551A3}" type="presParOf" srcId="{4A22BD55-3434-44DE-906A-CE0D4764DA8F}" destId="{9F662550-25CD-4F12-8910-34459AF21A75}" srcOrd="1" destOrd="0" presId="urn:microsoft.com/office/officeart/2005/8/layout/orgChart1"/>
    <dgm:cxn modelId="{2E09B966-807D-49AD-AAEE-A0A89617A8CC}" type="presParOf" srcId="{4A22BD55-3434-44DE-906A-CE0D4764DA8F}" destId="{4A0BBB91-4B56-401F-B743-49E83C80776B}" srcOrd="2" destOrd="0" presId="urn:microsoft.com/office/officeart/2005/8/layout/orgChart1"/>
    <dgm:cxn modelId="{6633DEDE-A603-4C00-A221-6FFBA3CBB017}" type="presParOf" srcId="{688B52A6-8009-4D6D-A92A-A2336E703998}" destId="{ECF0B9EB-26BA-4C82-87E5-AD90EFA19319}" srcOrd="6" destOrd="0" presId="urn:microsoft.com/office/officeart/2005/8/layout/orgChart1"/>
    <dgm:cxn modelId="{B60C5E28-12D6-4E35-8D8F-EF016A746180}" type="presParOf" srcId="{688B52A6-8009-4D6D-A92A-A2336E703998}" destId="{15C58F19-7A65-468C-96AA-0F6C77AFC630}" srcOrd="7" destOrd="0" presId="urn:microsoft.com/office/officeart/2005/8/layout/orgChart1"/>
    <dgm:cxn modelId="{92F11CF6-93F1-4EC9-A15E-64651BB55BD1}" type="presParOf" srcId="{15C58F19-7A65-468C-96AA-0F6C77AFC630}" destId="{2369E42D-0451-4E85-A3EB-AFBE55117ECB}" srcOrd="0" destOrd="0" presId="urn:microsoft.com/office/officeart/2005/8/layout/orgChart1"/>
    <dgm:cxn modelId="{63F5A12B-9EC2-4719-9F54-04E4529D73A8}" type="presParOf" srcId="{2369E42D-0451-4E85-A3EB-AFBE55117ECB}" destId="{524325D5-DC68-44EE-93AE-18489AB1974A}" srcOrd="0" destOrd="0" presId="urn:microsoft.com/office/officeart/2005/8/layout/orgChart1"/>
    <dgm:cxn modelId="{FCE36C2E-F47D-4E38-A989-F076B801D462}" type="presParOf" srcId="{2369E42D-0451-4E85-A3EB-AFBE55117ECB}" destId="{E0A78CA9-BA85-433A-814E-065EC563145F}" srcOrd="1" destOrd="0" presId="urn:microsoft.com/office/officeart/2005/8/layout/orgChart1"/>
    <dgm:cxn modelId="{CB2400BE-3D80-43B0-8F1D-8B8E137B1B80}" type="presParOf" srcId="{15C58F19-7A65-468C-96AA-0F6C77AFC630}" destId="{7C03731F-A940-4B3A-859B-048A96CEDC87}" srcOrd="1" destOrd="0" presId="urn:microsoft.com/office/officeart/2005/8/layout/orgChart1"/>
    <dgm:cxn modelId="{74D35BDA-970B-4D71-AB72-6F8E7EB01A3C}" type="presParOf" srcId="{15C58F19-7A65-468C-96AA-0F6C77AFC630}" destId="{4E529D9F-A008-4DB8-A2D7-E77CE4605E11}" srcOrd="2" destOrd="0" presId="urn:microsoft.com/office/officeart/2005/8/layout/orgChart1"/>
    <dgm:cxn modelId="{192CAB05-213D-4513-B7DD-747F0E353714}" type="presParOf" srcId="{13C0DC80-7E1C-41C5-AF11-31AA01190122}" destId="{4A199442-AD36-4149-809E-9F4A69279A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0BDA8-4CBF-478C-96C1-55E375BB44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555DE-3FD0-4DC9-BE51-A34FAE6C7943}">
      <dgm:prSet phldrT="[Текст]"/>
      <dgm:spPr/>
      <dgm:t>
        <a:bodyPr/>
        <a:lstStyle/>
        <a:p>
          <a:r>
            <a:rPr lang="ru-RU" dirty="0" smtClean="0"/>
            <a:t>минеральные</a:t>
          </a:r>
          <a:endParaRPr lang="ru-RU" dirty="0"/>
        </a:p>
      </dgm:t>
    </dgm:pt>
    <dgm:pt modelId="{6BAD62AB-2F9D-4043-9E07-0D18A6A2B3E0}" type="parTrans" cxnId="{F9787C6C-1AB3-4BC5-82B0-8C1B4E793CE4}">
      <dgm:prSet/>
      <dgm:spPr/>
      <dgm:t>
        <a:bodyPr/>
        <a:lstStyle/>
        <a:p>
          <a:endParaRPr lang="ru-RU"/>
        </a:p>
      </dgm:t>
    </dgm:pt>
    <dgm:pt modelId="{77FEE1D4-B2A0-483F-82C0-A921B32C28BE}" type="sibTrans" cxnId="{F9787C6C-1AB3-4BC5-82B0-8C1B4E793CE4}">
      <dgm:prSet/>
      <dgm:spPr/>
      <dgm:t>
        <a:bodyPr/>
        <a:lstStyle/>
        <a:p>
          <a:endParaRPr lang="ru-RU"/>
        </a:p>
      </dgm:t>
    </dgm:pt>
    <dgm:pt modelId="{3152DEBC-0B9A-42EC-8A56-6D04D5F14B23}">
      <dgm:prSet phldrT="[Текст]"/>
      <dgm:spPr/>
      <dgm:t>
        <a:bodyPr/>
        <a:lstStyle/>
        <a:p>
          <a:r>
            <a:rPr lang="ru-RU" dirty="0" smtClean="0"/>
            <a:t>Энергетические</a:t>
          </a:r>
          <a:endParaRPr lang="ru-RU" dirty="0"/>
        </a:p>
      </dgm:t>
    </dgm:pt>
    <dgm:pt modelId="{22386456-7AA3-419B-8B1A-B933955A26FB}" type="parTrans" cxnId="{25DEC85C-3F60-456F-9384-7D9E70358AD2}">
      <dgm:prSet/>
      <dgm:spPr/>
      <dgm:t>
        <a:bodyPr/>
        <a:lstStyle/>
        <a:p>
          <a:endParaRPr lang="ru-RU"/>
        </a:p>
      </dgm:t>
    </dgm:pt>
    <dgm:pt modelId="{22384E03-281C-438C-A52C-0EC814FB91B3}" type="sibTrans" cxnId="{25DEC85C-3F60-456F-9384-7D9E70358AD2}">
      <dgm:prSet/>
      <dgm:spPr/>
      <dgm:t>
        <a:bodyPr/>
        <a:lstStyle/>
        <a:p>
          <a:endParaRPr lang="ru-RU"/>
        </a:p>
      </dgm:t>
    </dgm:pt>
    <dgm:pt modelId="{B82FFCBA-9DEB-47E0-9D4F-80EF37645A57}">
      <dgm:prSet phldrT="[Текст]"/>
      <dgm:spPr/>
      <dgm:t>
        <a:bodyPr/>
        <a:lstStyle/>
        <a:p>
          <a:r>
            <a:rPr lang="ru-RU" dirty="0" smtClean="0"/>
            <a:t>Биологические	</a:t>
          </a:r>
          <a:endParaRPr lang="ru-RU" dirty="0"/>
        </a:p>
      </dgm:t>
    </dgm:pt>
    <dgm:pt modelId="{F36F9F1F-42CA-4D23-96C3-73878625F233}" type="parTrans" cxnId="{499E171D-0F26-412F-8FEA-6FDB870F4F66}">
      <dgm:prSet/>
      <dgm:spPr/>
      <dgm:t>
        <a:bodyPr/>
        <a:lstStyle/>
        <a:p>
          <a:endParaRPr lang="ru-RU"/>
        </a:p>
      </dgm:t>
    </dgm:pt>
    <dgm:pt modelId="{5ABE4C3F-030F-4E40-B9F0-BED88F59EB55}" type="sibTrans" cxnId="{499E171D-0F26-412F-8FEA-6FDB870F4F66}">
      <dgm:prSet/>
      <dgm:spPr/>
      <dgm:t>
        <a:bodyPr/>
        <a:lstStyle/>
        <a:p>
          <a:endParaRPr lang="ru-RU"/>
        </a:p>
      </dgm:t>
    </dgm:pt>
    <dgm:pt modelId="{8A6512C5-66DA-4755-A3FE-061EAB7BF6DF}">
      <dgm:prSet phldrT="[Текст]"/>
      <dgm:spPr/>
      <dgm:t>
        <a:bodyPr/>
        <a:lstStyle/>
        <a:p>
          <a:r>
            <a:rPr lang="ru-RU" dirty="0" smtClean="0"/>
            <a:t>рекреационные</a:t>
          </a:r>
          <a:endParaRPr lang="ru-RU" dirty="0"/>
        </a:p>
      </dgm:t>
    </dgm:pt>
    <dgm:pt modelId="{558BE6E9-1418-4382-9DFD-C2F53A11EB84}" type="parTrans" cxnId="{B973056E-D797-40C8-BC94-EA5AC8FC90A0}">
      <dgm:prSet/>
      <dgm:spPr/>
      <dgm:t>
        <a:bodyPr/>
        <a:lstStyle/>
        <a:p>
          <a:endParaRPr lang="ru-RU"/>
        </a:p>
      </dgm:t>
    </dgm:pt>
    <dgm:pt modelId="{B7F02EAA-2C50-4052-902E-0B163E2E6FF6}" type="sibTrans" cxnId="{B973056E-D797-40C8-BC94-EA5AC8FC90A0}">
      <dgm:prSet/>
      <dgm:spPr/>
      <dgm:t>
        <a:bodyPr/>
        <a:lstStyle/>
        <a:p>
          <a:endParaRPr lang="ru-RU"/>
        </a:p>
      </dgm:t>
    </dgm:pt>
    <dgm:pt modelId="{E7EEA6D2-D01E-4DEE-A733-95B5B3BF8D8F}" type="asst">
      <dgm:prSet/>
      <dgm:spPr/>
      <dgm:t>
        <a:bodyPr/>
        <a:lstStyle/>
        <a:p>
          <a:r>
            <a:rPr lang="ru-RU" dirty="0" smtClean="0"/>
            <a:t>На дне</a:t>
          </a:r>
          <a:endParaRPr lang="ru-RU" dirty="0"/>
        </a:p>
      </dgm:t>
    </dgm:pt>
    <dgm:pt modelId="{EF32A2D0-D38B-43B6-895A-F9E0A2035CA1}" type="parTrans" cxnId="{A493F65C-B8E9-4E48-B4B5-5D1690476B05}">
      <dgm:prSet/>
      <dgm:spPr/>
      <dgm:t>
        <a:bodyPr/>
        <a:lstStyle/>
        <a:p>
          <a:endParaRPr lang="ru-RU"/>
        </a:p>
      </dgm:t>
    </dgm:pt>
    <dgm:pt modelId="{D5B82847-C364-4E21-ADAD-97FE45C69907}" type="sibTrans" cxnId="{A493F65C-B8E9-4E48-B4B5-5D1690476B05}">
      <dgm:prSet/>
      <dgm:spPr/>
      <dgm:t>
        <a:bodyPr/>
        <a:lstStyle/>
        <a:p>
          <a:endParaRPr lang="ru-RU"/>
        </a:p>
      </dgm:t>
    </dgm:pt>
    <dgm:pt modelId="{2C7E0BFE-A8EC-4FEF-AE62-DE33A7A0A66A}" type="asst">
      <dgm:prSet/>
      <dgm:spPr/>
      <dgm:t>
        <a:bodyPr/>
        <a:lstStyle/>
        <a:p>
          <a:r>
            <a:rPr lang="ru-RU" dirty="0" smtClean="0"/>
            <a:t>На шельфе</a:t>
          </a:r>
          <a:endParaRPr lang="ru-RU" dirty="0"/>
        </a:p>
      </dgm:t>
    </dgm:pt>
    <dgm:pt modelId="{A47D5610-5C42-40DD-A6BC-8C4DA9A02870}" type="parTrans" cxnId="{38EF4BB3-B78F-4B80-B35F-BFE2CAD02352}">
      <dgm:prSet/>
      <dgm:spPr/>
      <dgm:t>
        <a:bodyPr/>
        <a:lstStyle/>
        <a:p>
          <a:endParaRPr lang="ru-RU"/>
        </a:p>
      </dgm:t>
    </dgm:pt>
    <dgm:pt modelId="{B942C621-09BA-4A2B-A8BA-942C314AD226}" type="sibTrans" cxnId="{38EF4BB3-B78F-4B80-B35F-BFE2CAD02352}">
      <dgm:prSet/>
      <dgm:spPr/>
      <dgm:t>
        <a:bodyPr/>
        <a:lstStyle/>
        <a:p>
          <a:endParaRPr lang="ru-RU"/>
        </a:p>
      </dgm:t>
    </dgm:pt>
    <dgm:pt modelId="{1931B344-A49F-4222-A041-34208092E0DE}" type="asst">
      <dgm:prSet/>
      <dgm:spPr/>
      <dgm:t>
        <a:bodyPr/>
        <a:lstStyle/>
        <a:p>
          <a:r>
            <a:rPr lang="ru-RU" dirty="0" smtClean="0"/>
            <a:t>На побережье</a:t>
          </a:r>
          <a:endParaRPr lang="ru-RU" dirty="0"/>
        </a:p>
      </dgm:t>
    </dgm:pt>
    <dgm:pt modelId="{CE40C0D6-2EC8-4A0B-896F-D08B7E5C1F16}" type="parTrans" cxnId="{79D19E23-D87D-44A2-A237-14227C29C8DF}">
      <dgm:prSet/>
      <dgm:spPr/>
      <dgm:t>
        <a:bodyPr/>
        <a:lstStyle/>
        <a:p>
          <a:endParaRPr lang="ru-RU"/>
        </a:p>
      </dgm:t>
    </dgm:pt>
    <dgm:pt modelId="{3220F52E-3789-4738-B192-3FB13AA0950D}" type="sibTrans" cxnId="{79D19E23-D87D-44A2-A237-14227C29C8DF}">
      <dgm:prSet/>
      <dgm:spPr/>
      <dgm:t>
        <a:bodyPr/>
        <a:lstStyle/>
        <a:p>
          <a:endParaRPr lang="ru-RU"/>
        </a:p>
      </dgm:t>
    </dgm:pt>
    <dgm:pt modelId="{B72C1509-5B22-44F4-BEB6-222830B5157C}" type="asst">
      <dgm:prSet/>
      <dgm:spPr/>
      <dgm:t>
        <a:bodyPr/>
        <a:lstStyle/>
        <a:p>
          <a:r>
            <a:rPr lang="ru-RU" dirty="0" smtClean="0"/>
            <a:t>Морская вода</a:t>
          </a:r>
          <a:endParaRPr lang="ru-RU" dirty="0"/>
        </a:p>
      </dgm:t>
    </dgm:pt>
    <dgm:pt modelId="{CF2C4BFF-7BAC-4461-AD23-CF8266390FF0}" type="parTrans" cxnId="{99850A74-6338-480E-802E-CA4EF19D50C9}">
      <dgm:prSet/>
      <dgm:spPr/>
      <dgm:t>
        <a:bodyPr/>
        <a:lstStyle/>
        <a:p>
          <a:endParaRPr lang="ru-RU"/>
        </a:p>
      </dgm:t>
    </dgm:pt>
    <dgm:pt modelId="{9A881502-198A-4948-86AE-AA9333EF6637}" type="sibTrans" cxnId="{99850A74-6338-480E-802E-CA4EF19D50C9}">
      <dgm:prSet/>
      <dgm:spPr/>
      <dgm:t>
        <a:bodyPr/>
        <a:lstStyle/>
        <a:p>
          <a:endParaRPr lang="ru-RU"/>
        </a:p>
      </dgm:t>
    </dgm:pt>
    <dgm:pt modelId="{050BEAED-A87C-44D0-95A5-E3819DD4C24C}" type="asst">
      <dgm:prSet/>
      <dgm:spPr/>
      <dgm:t>
        <a:bodyPr/>
        <a:lstStyle/>
        <a:p>
          <a:r>
            <a:rPr lang="ru-RU" dirty="0" smtClean="0"/>
            <a:t>приливные</a:t>
          </a:r>
          <a:endParaRPr lang="ru-RU" dirty="0"/>
        </a:p>
      </dgm:t>
    </dgm:pt>
    <dgm:pt modelId="{B8FB2A5A-6296-43F8-B4F9-B7BD134C67A3}" type="parTrans" cxnId="{08E97DBB-F273-4B7C-9C18-F1596335806D}">
      <dgm:prSet/>
      <dgm:spPr/>
      <dgm:t>
        <a:bodyPr/>
        <a:lstStyle/>
        <a:p>
          <a:endParaRPr lang="ru-RU"/>
        </a:p>
      </dgm:t>
    </dgm:pt>
    <dgm:pt modelId="{811B7354-F764-4446-87E5-850915A88397}" type="sibTrans" cxnId="{08E97DBB-F273-4B7C-9C18-F1596335806D}">
      <dgm:prSet/>
      <dgm:spPr/>
      <dgm:t>
        <a:bodyPr/>
        <a:lstStyle/>
        <a:p>
          <a:endParaRPr lang="ru-RU"/>
        </a:p>
      </dgm:t>
    </dgm:pt>
    <dgm:pt modelId="{BCF5245A-53CF-44F9-A162-2B76DCC263D8}" type="asst">
      <dgm:prSet/>
      <dgm:spPr/>
      <dgm:t>
        <a:bodyPr/>
        <a:lstStyle/>
        <a:p>
          <a:r>
            <a:rPr lang="ru-RU" dirty="0" smtClean="0"/>
            <a:t>течения</a:t>
          </a:r>
          <a:endParaRPr lang="ru-RU" dirty="0"/>
        </a:p>
      </dgm:t>
    </dgm:pt>
    <dgm:pt modelId="{71B43EA5-D260-480B-B48C-5514B955EB1A}" type="parTrans" cxnId="{5D7A985B-34BE-42F3-8815-BCCB7F345FF0}">
      <dgm:prSet/>
      <dgm:spPr/>
      <dgm:t>
        <a:bodyPr/>
        <a:lstStyle/>
        <a:p>
          <a:endParaRPr lang="ru-RU"/>
        </a:p>
      </dgm:t>
    </dgm:pt>
    <dgm:pt modelId="{E3B23435-61B2-4E90-A2C3-09CD2701590C}" type="sibTrans" cxnId="{5D7A985B-34BE-42F3-8815-BCCB7F345FF0}">
      <dgm:prSet/>
      <dgm:spPr/>
      <dgm:t>
        <a:bodyPr/>
        <a:lstStyle/>
        <a:p>
          <a:endParaRPr lang="ru-RU"/>
        </a:p>
      </dgm:t>
    </dgm:pt>
    <dgm:pt modelId="{7573BC47-522D-40D5-826D-9C54EB43EEC6}" type="asst">
      <dgm:prSet/>
      <dgm:spPr/>
      <dgm:t>
        <a:bodyPr/>
        <a:lstStyle/>
        <a:p>
          <a:r>
            <a:rPr lang="ru-RU" dirty="0" smtClean="0"/>
            <a:t>Растения</a:t>
          </a:r>
        </a:p>
        <a:p>
          <a:endParaRPr lang="ru-RU" dirty="0"/>
        </a:p>
      </dgm:t>
    </dgm:pt>
    <dgm:pt modelId="{770B7455-2786-497B-AFDB-89BFDCCD7197}" type="parTrans" cxnId="{21D53487-1178-4BCB-935F-F12D736A21EC}">
      <dgm:prSet/>
      <dgm:spPr/>
      <dgm:t>
        <a:bodyPr/>
        <a:lstStyle/>
        <a:p>
          <a:endParaRPr lang="ru-RU"/>
        </a:p>
      </dgm:t>
    </dgm:pt>
    <dgm:pt modelId="{4D52707E-A850-4265-BECB-C4B437370449}" type="sibTrans" cxnId="{21D53487-1178-4BCB-935F-F12D736A21EC}">
      <dgm:prSet/>
      <dgm:spPr/>
      <dgm:t>
        <a:bodyPr/>
        <a:lstStyle/>
        <a:p>
          <a:endParaRPr lang="ru-RU"/>
        </a:p>
      </dgm:t>
    </dgm:pt>
    <dgm:pt modelId="{F136797E-3824-424A-86A0-3FB0D4752FCE}" type="asst">
      <dgm:prSet/>
      <dgm:spPr/>
      <dgm:t>
        <a:bodyPr/>
        <a:lstStyle/>
        <a:p>
          <a:r>
            <a:rPr lang="ru-RU" dirty="0" smtClean="0"/>
            <a:t>Животные</a:t>
          </a:r>
        </a:p>
        <a:p>
          <a:endParaRPr lang="ru-RU" dirty="0"/>
        </a:p>
      </dgm:t>
    </dgm:pt>
    <dgm:pt modelId="{D74C7F57-BDE9-41E9-B07B-960263D80595}" type="parTrans" cxnId="{F2B42C1D-C28E-41A7-8AF9-A5329AA47B54}">
      <dgm:prSet/>
      <dgm:spPr/>
      <dgm:t>
        <a:bodyPr/>
        <a:lstStyle/>
        <a:p>
          <a:endParaRPr lang="ru-RU"/>
        </a:p>
      </dgm:t>
    </dgm:pt>
    <dgm:pt modelId="{AE48BD49-3A62-4249-B18F-75439DFD7516}" type="sibTrans" cxnId="{F2B42C1D-C28E-41A7-8AF9-A5329AA47B54}">
      <dgm:prSet/>
      <dgm:spPr/>
      <dgm:t>
        <a:bodyPr/>
        <a:lstStyle/>
        <a:p>
          <a:endParaRPr lang="ru-RU"/>
        </a:p>
      </dgm:t>
    </dgm:pt>
    <dgm:pt modelId="{C32F4A93-2865-492D-B78B-7531CF3B2023}">
      <dgm:prSet phldrT="[Текст]"/>
      <dgm:spPr/>
      <dgm:t>
        <a:bodyPr/>
        <a:lstStyle/>
        <a:p>
          <a:r>
            <a:rPr lang="ru-RU" dirty="0" smtClean="0"/>
            <a:t>Природные ресурсы мирового океана</a:t>
          </a:r>
          <a:endParaRPr lang="ru-RU" dirty="0"/>
        </a:p>
      </dgm:t>
    </dgm:pt>
    <dgm:pt modelId="{B69421EE-BFCC-4E08-81E6-629197B3416E}" type="sibTrans" cxnId="{2800570E-9FD0-4D73-BFBE-8E06238B4F3D}">
      <dgm:prSet/>
      <dgm:spPr/>
      <dgm:t>
        <a:bodyPr/>
        <a:lstStyle/>
        <a:p>
          <a:endParaRPr lang="ru-RU"/>
        </a:p>
      </dgm:t>
    </dgm:pt>
    <dgm:pt modelId="{5984D2DD-8CAD-4B47-9B46-F2DF55956CD6}" type="parTrans" cxnId="{2800570E-9FD0-4D73-BFBE-8E06238B4F3D}">
      <dgm:prSet/>
      <dgm:spPr/>
      <dgm:t>
        <a:bodyPr/>
        <a:lstStyle/>
        <a:p>
          <a:endParaRPr lang="ru-RU"/>
        </a:p>
      </dgm:t>
    </dgm:pt>
    <dgm:pt modelId="{24D18A54-39DF-406F-810A-5C90AF958FD5}" type="pres">
      <dgm:prSet presAssocID="{7AA0BDA8-4CBF-478C-96C1-55E375BB44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C0DC80-7E1C-41C5-AF11-31AA01190122}" type="pres">
      <dgm:prSet presAssocID="{C32F4A93-2865-492D-B78B-7531CF3B2023}" presName="hierRoot1" presStyleCnt="0">
        <dgm:presLayoutVars>
          <dgm:hierBranch val="init"/>
        </dgm:presLayoutVars>
      </dgm:prSet>
      <dgm:spPr/>
    </dgm:pt>
    <dgm:pt modelId="{807ABFF6-97DE-480B-BE68-07A44BBC6C57}" type="pres">
      <dgm:prSet presAssocID="{C32F4A93-2865-492D-B78B-7531CF3B2023}" presName="rootComposite1" presStyleCnt="0"/>
      <dgm:spPr/>
    </dgm:pt>
    <dgm:pt modelId="{472E549F-FB02-42CE-966A-F651BA677C79}" type="pres">
      <dgm:prSet presAssocID="{C32F4A93-2865-492D-B78B-7531CF3B2023}" presName="rootText1" presStyleLbl="node0" presStyleIdx="0" presStyleCnt="1" custLinFactY="-73371" custLinFactNeighborX="-3750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9B5A4-04BF-4743-8D40-E812C518006F}" type="pres">
      <dgm:prSet presAssocID="{C32F4A93-2865-492D-B78B-7531CF3B202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88B52A6-8009-4D6D-A92A-A2336E703998}" type="pres">
      <dgm:prSet presAssocID="{C32F4A93-2865-492D-B78B-7531CF3B2023}" presName="hierChild2" presStyleCnt="0"/>
      <dgm:spPr/>
    </dgm:pt>
    <dgm:pt modelId="{136B6DFB-1E5D-4FCF-83FD-8C28983FF3EE}" type="pres">
      <dgm:prSet presAssocID="{6BAD62AB-2F9D-4043-9E07-0D18A6A2B3E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496A201-1C23-4E91-98F9-B0161BF01774}" type="pres">
      <dgm:prSet presAssocID="{7D0555DE-3FD0-4DC9-BE51-A34FAE6C7943}" presName="hierRoot2" presStyleCnt="0">
        <dgm:presLayoutVars>
          <dgm:hierBranch val="init"/>
        </dgm:presLayoutVars>
      </dgm:prSet>
      <dgm:spPr/>
    </dgm:pt>
    <dgm:pt modelId="{DF5BCAF3-3D99-4953-838A-83371CAA42EA}" type="pres">
      <dgm:prSet presAssocID="{7D0555DE-3FD0-4DC9-BE51-A34FAE6C7943}" presName="rootComposite" presStyleCnt="0"/>
      <dgm:spPr/>
    </dgm:pt>
    <dgm:pt modelId="{EBF3BA0E-3C97-4B0A-BEFE-244D7357E85B}" type="pres">
      <dgm:prSet presAssocID="{7D0555DE-3FD0-4DC9-BE51-A34FAE6C7943}" presName="rootText" presStyleLbl="node2" presStyleIdx="0" presStyleCnt="4" custLinFactNeighborX="5239" custLinFactNeighborY="7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06101-EBDE-4DFE-A36F-E07B0D7DE3CC}" type="pres">
      <dgm:prSet presAssocID="{7D0555DE-3FD0-4DC9-BE51-A34FAE6C7943}" presName="rootConnector" presStyleLbl="node2" presStyleIdx="0" presStyleCnt="4"/>
      <dgm:spPr/>
      <dgm:t>
        <a:bodyPr/>
        <a:lstStyle/>
        <a:p>
          <a:endParaRPr lang="ru-RU"/>
        </a:p>
      </dgm:t>
    </dgm:pt>
    <dgm:pt modelId="{6245FB53-1D36-4175-886E-D1C87EC30724}" type="pres">
      <dgm:prSet presAssocID="{7D0555DE-3FD0-4DC9-BE51-A34FAE6C7943}" presName="hierChild4" presStyleCnt="0"/>
      <dgm:spPr/>
    </dgm:pt>
    <dgm:pt modelId="{D8660EA3-5349-42B0-9FEF-C9633C4561F4}" type="pres">
      <dgm:prSet presAssocID="{7D0555DE-3FD0-4DC9-BE51-A34FAE6C7943}" presName="hierChild5" presStyleCnt="0"/>
      <dgm:spPr/>
    </dgm:pt>
    <dgm:pt modelId="{FF1E9CA4-DCA3-42CE-8B57-4DF7959D2422}" type="pres">
      <dgm:prSet presAssocID="{EF32A2D0-D38B-43B6-895A-F9E0A2035CA1}" presName="Name111" presStyleLbl="parChTrans1D3" presStyleIdx="0" presStyleCnt="8"/>
      <dgm:spPr/>
      <dgm:t>
        <a:bodyPr/>
        <a:lstStyle/>
        <a:p>
          <a:endParaRPr lang="ru-RU"/>
        </a:p>
      </dgm:t>
    </dgm:pt>
    <dgm:pt modelId="{05F4AC47-A93E-4160-BA54-3DD3FEDDB318}" type="pres">
      <dgm:prSet presAssocID="{E7EEA6D2-D01E-4DEE-A733-95B5B3BF8D8F}" presName="hierRoot3" presStyleCnt="0">
        <dgm:presLayoutVars>
          <dgm:hierBranch val="init"/>
        </dgm:presLayoutVars>
      </dgm:prSet>
      <dgm:spPr/>
    </dgm:pt>
    <dgm:pt modelId="{CBEA4327-E311-48C8-A842-133B41F61030}" type="pres">
      <dgm:prSet presAssocID="{E7EEA6D2-D01E-4DEE-A733-95B5B3BF8D8F}" presName="rootComposite3" presStyleCnt="0"/>
      <dgm:spPr/>
    </dgm:pt>
    <dgm:pt modelId="{ED3F1568-17B0-492E-A921-C580178D8546}" type="pres">
      <dgm:prSet presAssocID="{E7EEA6D2-D01E-4DEE-A733-95B5B3BF8D8F}" presName="rootText3" presStyleLbl="asst2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F57BA3-2496-4CEA-B10D-FA49DDF7C010}" type="pres">
      <dgm:prSet presAssocID="{E7EEA6D2-D01E-4DEE-A733-95B5B3BF8D8F}" presName="rootConnector3" presStyleLbl="asst2" presStyleIdx="0" presStyleCnt="8"/>
      <dgm:spPr/>
      <dgm:t>
        <a:bodyPr/>
        <a:lstStyle/>
        <a:p>
          <a:endParaRPr lang="ru-RU"/>
        </a:p>
      </dgm:t>
    </dgm:pt>
    <dgm:pt modelId="{E7C8CAC3-DFA2-462F-AE18-A8225B2C4885}" type="pres">
      <dgm:prSet presAssocID="{E7EEA6D2-D01E-4DEE-A733-95B5B3BF8D8F}" presName="hierChild6" presStyleCnt="0"/>
      <dgm:spPr/>
    </dgm:pt>
    <dgm:pt modelId="{85C8824C-1693-423C-8F90-A0E2F51C4324}" type="pres">
      <dgm:prSet presAssocID="{E7EEA6D2-D01E-4DEE-A733-95B5B3BF8D8F}" presName="hierChild7" presStyleCnt="0"/>
      <dgm:spPr/>
    </dgm:pt>
    <dgm:pt modelId="{21D520B5-634B-4BE1-89E4-C335C6DBDB36}" type="pres">
      <dgm:prSet presAssocID="{A47D5610-5C42-40DD-A6BC-8C4DA9A02870}" presName="Name111" presStyleLbl="parChTrans1D3" presStyleIdx="1" presStyleCnt="8"/>
      <dgm:spPr/>
      <dgm:t>
        <a:bodyPr/>
        <a:lstStyle/>
        <a:p>
          <a:endParaRPr lang="ru-RU"/>
        </a:p>
      </dgm:t>
    </dgm:pt>
    <dgm:pt modelId="{60FAD4DF-09F5-4913-B176-C1E67B22154B}" type="pres">
      <dgm:prSet presAssocID="{2C7E0BFE-A8EC-4FEF-AE62-DE33A7A0A66A}" presName="hierRoot3" presStyleCnt="0">
        <dgm:presLayoutVars>
          <dgm:hierBranch val="init"/>
        </dgm:presLayoutVars>
      </dgm:prSet>
      <dgm:spPr/>
    </dgm:pt>
    <dgm:pt modelId="{EAA7B900-F8B3-4F17-BA61-3F3062D97A0A}" type="pres">
      <dgm:prSet presAssocID="{2C7E0BFE-A8EC-4FEF-AE62-DE33A7A0A66A}" presName="rootComposite3" presStyleCnt="0"/>
      <dgm:spPr/>
    </dgm:pt>
    <dgm:pt modelId="{4D1A5A8E-9E29-4633-AA8F-D8D8F59BDB3B}" type="pres">
      <dgm:prSet presAssocID="{2C7E0BFE-A8EC-4FEF-AE62-DE33A7A0A66A}" presName="rootText3" presStyleLbl="asst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AECAE-05F3-472F-BD14-DBE0BF936485}" type="pres">
      <dgm:prSet presAssocID="{2C7E0BFE-A8EC-4FEF-AE62-DE33A7A0A66A}" presName="rootConnector3" presStyleLbl="asst2" presStyleIdx="1" presStyleCnt="8"/>
      <dgm:spPr/>
      <dgm:t>
        <a:bodyPr/>
        <a:lstStyle/>
        <a:p>
          <a:endParaRPr lang="ru-RU"/>
        </a:p>
      </dgm:t>
    </dgm:pt>
    <dgm:pt modelId="{55C70EF3-B27A-411E-87E2-AD33A99688A8}" type="pres">
      <dgm:prSet presAssocID="{2C7E0BFE-A8EC-4FEF-AE62-DE33A7A0A66A}" presName="hierChild6" presStyleCnt="0"/>
      <dgm:spPr/>
    </dgm:pt>
    <dgm:pt modelId="{5D5CE1B4-A079-4AC3-8668-F6EFFA34E237}" type="pres">
      <dgm:prSet presAssocID="{2C7E0BFE-A8EC-4FEF-AE62-DE33A7A0A66A}" presName="hierChild7" presStyleCnt="0"/>
      <dgm:spPr/>
    </dgm:pt>
    <dgm:pt modelId="{68CEB3B3-CF0D-44C8-AE81-EC2421CF8741}" type="pres">
      <dgm:prSet presAssocID="{CE40C0D6-2EC8-4A0B-896F-D08B7E5C1F16}" presName="Name111" presStyleLbl="parChTrans1D3" presStyleIdx="2" presStyleCnt="8"/>
      <dgm:spPr/>
      <dgm:t>
        <a:bodyPr/>
        <a:lstStyle/>
        <a:p>
          <a:endParaRPr lang="ru-RU"/>
        </a:p>
      </dgm:t>
    </dgm:pt>
    <dgm:pt modelId="{D2A96D39-7F79-4D24-89DB-7A6423C4584E}" type="pres">
      <dgm:prSet presAssocID="{1931B344-A49F-4222-A041-34208092E0DE}" presName="hierRoot3" presStyleCnt="0">
        <dgm:presLayoutVars>
          <dgm:hierBranch val="init"/>
        </dgm:presLayoutVars>
      </dgm:prSet>
      <dgm:spPr/>
    </dgm:pt>
    <dgm:pt modelId="{9F064B44-A2DE-4732-9898-551F0C08A745}" type="pres">
      <dgm:prSet presAssocID="{1931B344-A49F-4222-A041-34208092E0DE}" presName="rootComposite3" presStyleCnt="0"/>
      <dgm:spPr/>
    </dgm:pt>
    <dgm:pt modelId="{552089EC-BDF0-49A6-ADF2-A658FBE593B0}" type="pres">
      <dgm:prSet presAssocID="{1931B344-A49F-4222-A041-34208092E0DE}" presName="rootText3" presStyleLbl="asst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2827C-5C36-4533-BB6C-4137B641603D}" type="pres">
      <dgm:prSet presAssocID="{1931B344-A49F-4222-A041-34208092E0DE}" presName="rootConnector3" presStyleLbl="asst2" presStyleIdx="2" presStyleCnt="8"/>
      <dgm:spPr/>
      <dgm:t>
        <a:bodyPr/>
        <a:lstStyle/>
        <a:p>
          <a:endParaRPr lang="ru-RU"/>
        </a:p>
      </dgm:t>
    </dgm:pt>
    <dgm:pt modelId="{CEC94904-C841-4EDA-8E41-68257748D363}" type="pres">
      <dgm:prSet presAssocID="{1931B344-A49F-4222-A041-34208092E0DE}" presName="hierChild6" presStyleCnt="0"/>
      <dgm:spPr/>
    </dgm:pt>
    <dgm:pt modelId="{FD30BBAC-4995-4ED5-9EE1-95F34DD17503}" type="pres">
      <dgm:prSet presAssocID="{1931B344-A49F-4222-A041-34208092E0DE}" presName="hierChild7" presStyleCnt="0"/>
      <dgm:spPr/>
    </dgm:pt>
    <dgm:pt modelId="{761BE7D1-C536-40F4-8DBB-2566F3FC0048}" type="pres">
      <dgm:prSet presAssocID="{CF2C4BFF-7BAC-4461-AD23-CF8266390FF0}" presName="Name111" presStyleLbl="parChTrans1D3" presStyleIdx="3" presStyleCnt="8"/>
      <dgm:spPr/>
      <dgm:t>
        <a:bodyPr/>
        <a:lstStyle/>
        <a:p>
          <a:endParaRPr lang="ru-RU"/>
        </a:p>
      </dgm:t>
    </dgm:pt>
    <dgm:pt modelId="{E2E8213C-C616-4E8F-8D09-4013D106AB26}" type="pres">
      <dgm:prSet presAssocID="{B72C1509-5B22-44F4-BEB6-222830B5157C}" presName="hierRoot3" presStyleCnt="0">
        <dgm:presLayoutVars>
          <dgm:hierBranch val="init"/>
        </dgm:presLayoutVars>
      </dgm:prSet>
      <dgm:spPr/>
    </dgm:pt>
    <dgm:pt modelId="{B17385BC-0EC0-4E21-8756-7383C76C4BB4}" type="pres">
      <dgm:prSet presAssocID="{B72C1509-5B22-44F4-BEB6-222830B5157C}" presName="rootComposite3" presStyleCnt="0"/>
      <dgm:spPr/>
    </dgm:pt>
    <dgm:pt modelId="{0562164C-ED7B-4065-B4C4-4662ADB759EB}" type="pres">
      <dgm:prSet presAssocID="{B72C1509-5B22-44F4-BEB6-222830B5157C}" presName="rootText3" presStyleLbl="asst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614F1B-626A-4C81-AFF1-D7C800173A00}" type="pres">
      <dgm:prSet presAssocID="{B72C1509-5B22-44F4-BEB6-222830B5157C}" presName="rootConnector3" presStyleLbl="asst2" presStyleIdx="3" presStyleCnt="8"/>
      <dgm:spPr/>
      <dgm:t>
        <a:bodyPr/>
        <a:lstStyle/>
        <a:p>
          <a:endParaRPr lang="ru-RU"/>
        </a:p>
      </dgm:t>
    </dgm:pt>
    <dgm:pt modelId="{36682B93-A2C0-4F2A-8D35-809FF114E9B3}" type="pres">
      <dgm:prSet presAssocID="{B72C1509-5B22-44F4-BEB6-222830B5157C}" presName="hierChild6" presStyleCnt="0"/>
      <dgm:spPr/>
    </dgm:pt>
    <dgm:pt modelId="{DE37BB75-923E-44C3-A167-31F66D588E76}" type="pres">
      <dgm:prSet presAssocID="{B72C1509-5B22-44F4-BEB6-222830B5157C}" presName="hierChild7" presStyleCnt="0"/>
      <dgm:spPr/>
    </dgm:pt>
    <dgm:pt modelId="{F9FE97E9-4897-4D7F-948F-F57A8D12479F}" type="pres">
      <dgm:prSet presAssocID="{22386456-7AA3-419B-8B1A-B933955A26F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3715472-D2FE-4505-83F2-199CED98C39F}" type="pres">
      <dgm:prSet presAssocID="{3152DEBC-0B9A-42EC-8A56-6D04D5F14B23}" presName="hierRoot2" presStyleCnt="0">
        <dgm:presLayoutVars>
          <dgm:hierBranch val="init"/>
        </dgm:presLayoutVars>
      </dgm:prSet>
      <dgm:spPr/>
    </dgm:pt>
    <dgm:pt modelId="{8FEEA68F-AF82-4CCC-816C-8F66BA947B83}" type="pres">
      <dgm:prSet presAssocID="{3152DEBC-0B9A-42EC-8A56-6D04D5F14B23}" presName="rootComposite" presStyleCnt="0"/>
      <dgm:spPr/>
    </dgm:pt>
    <dgm:pt modelId="{84F1140B-4477-4810-8BE7-4C91B6942841}" type="pres">
      <dgm:prSet presAssocID="{3152DEBC-0B9A-42EC-8A56-6D04D5F14B2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34D42-C2B1-48BF-A693-5F4D2229F6A8}" type="pres">
      <dgm:prSet presAssocID="{3152DEBC-0B9A-42EC-8A56-6D04D5F14B23}" presName="rootConnector" presStyleLbl="node2" presStyleIdx="1" presStyleCnt="4"/>
      <dgm:spPr/>
      <dgm:t>
        <a:bodyPr/>
        <a:lstStyle/>
        <a:p>
          <a:endParaRPr lang="ru-RU"/>
        </a:p>
      </dgm:t>
    </dgm:pt>
    <dgm:pt modelId="{29830ABA-3787-497E-A875-3F447F1C06AD}" type="pres">
      <dgm:prSet presAssocID="{3152DEBC-0B9A-42EC-8A56-6D04D5F14B23}" presName="hierChild4" presStyleCnt="0"/>
      <dgm:spPr/>
    </dgm:pt>
    <dgm:pt modelId="{5C35D0CF-07DE-4D3F-B265-9FEA176C422C}" type="pres">
      <dgm:prSet presAssocID="{3152DEBC-0B9A-42EC-8A56-6D04D5F14B23}" presName="hierChild5" presStyleCnt="0"/>
      <dgm:spPr/>
    </dgm:pt>
    <dgm:pt modelId="{A2ED3125-6112-4ECC-9271-4C776785A0A9}" type="pres">
      <dgm:prSet presAssocID="{B8FB2A5A-6296-43F8-B4F9-B7BD134C67A3}" presName="Name111" presStyleLbl="parChTrans1D3" presStyleIdx="4" presStyleCnt="8"/>
      <dgm:spPr/>
      <dgm:t>
        <a:bodyPr/>
        <a:lstStyle/>
        <a:p>
          <a:endParaRPr lang="ru-RU"/>
        </a:p>
      </dgm:t>
    </dgm:pt>
    <dgm:pt modelId="{2C34B14A-945F-4893-BC18-F145E37A2068}" type="pres">
      <dgm:prSet presAssocID="{050BEAED-A87C-44D0-95A5-E3819DD4C24C}" presName="hierRoot3" presStyleCnt="0">
        <dgm:presLayoutVars>
          <dgm:hierBranch val="init"/>
        </dgm:presLayoutVars>
      </dgm:prSet>
      <dgm:spPr/>
    </dgm:pt>
    <dgm:pt modelId="{7114439E-B92D-47FE-B258-0CD4CBB8AAF0}" type="pres">
      <dgm:prSet presAssocID="{050BEAED-A87C-44D0-95A5-E3819DD4C24C}" presName="rootComposite3" presStyleCnt="0"/>
      <dgm:spPr/>
    </dgm:pt>
    <dgm:pt modelId="{5C9C9232-12F7-450F-8A43-8BEB8E01C765}" type="pres">
      <dgm:prSet presAssocID="{050BEAED-A87C-44D0-95A5-E3819DD4C24C}" presName="rootText3" presStyleLbl="asst2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2438AC-2EA0-4476-8B81-472856D03312}" type="pres">
      <dgm:prSet presAssocID="{050BEAED-A87C-44D0-95A5-E3819DD4C24C}" presName="rootConnector3" presStyleLbl="asst2" presStyleIdx="4" presStyleCnt="8"/>
      <dgm:spPr/>
      <dgm:t>
        <a:bodyPr/>
        <a:lstStyle/>
        <a:p>
          <a:endParaRPr lang="ru-RU"/>
        </a:p>
      </dgm:t>
    </dgm:pt>
    <dgm:pt modelId="{10EB7F1E-CCB3-4545-9A58-8D20EDFE0056}" type="pres">
      <dgm:prSet presAssocID="{050BEAED-A87C-44D0-95A5-E3819DD4C24C}" presName="hierChild6" presStyleCnt="0"/>
      <dgm:spPr/>
    </dgm:pt>
    <dgm:pt modelId="{6FBFD713-C349-4DF1-B110-0C60045926B4}" type="pres">
      <dgm:prSet presAssocID="{050BEAED-A87C-44D0-95A5-E3819DD4C24C}" presName="hierChild7" presStyleCnt="0"/>
      <dgm:spPr/>
    </dgm:pt>
    <dgm:pt modelId="{5FABE771-DC76-4D99-B27F-82F51AA4D691}" type="pres">
      <dgm:prSet presAssocID="{71B43EA5-D260-480B-B48C-5514B955EB1A}" presName="Name111" presStyleLbl="parChTrans1D3" presStyleIdx="5" presStyleCnt="8"/>
      <dgm:spPr/>
      <dgm:t>
        <a:bodyPr/>
        <a:lstStyle/>
        <a:p>
          <a:endParaRPr lang="ru-RU"/>
        </a:p>
      </dgm:t>
    </dgm:pt>
    <dgm:pt modelId="{8BB17F21-CBE7-4CCF-A4E0-694322F06426}" type="pres">
      <dgm:prSet presAssocID="{BCF5245A-53CF-44F9-A162-2B76DCC263D8}" presName="hierRoot3" presStyleCnt="0">
        <dgm:presLayoutVars>
          <dgm:hierBranch val="init"/>
        </dgm:presLayoutVars>
      </dgm:prSet>
      <dgm:spPr/>
    </dgm:pt>
    <dgm:pt modelId="{3D7D9026-7A90-4EBF-8125-0F13846776D0}" type="pres">
      <dgm:prSet presAssocID="{BCF5245A-53CF-44F9-A162-2B76DCC263D8}" presName="rootComposite3" presStyleCnt="0"/>
      <dgm:spPr/>
    </dgm:pt>
    <dgm:pt modelId="{DD93D024-DDD3-430F-ABC3-A8F6176CC6A3}" type="pres">
      <dgm:prSet presAssocID="{BCF5245A-53CF-44F9-A162-2B76DCC263D8}" presName="rootText3" presStyleLbl="asst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34E73-B801-4A48-9D13-71DD796835DD}" type="pres">
      <dgm:prSet presAssocID="{BCF5245A-53CF-44F9-A162-2B76DCC263D8}" presName="rootConnector3" presStyleLbl="asst2" presStyleIdx="5" presStyleCnt="8"/>
      <dgm:spPr/>
      <dgm:t>
        <a:bodyPr/>
        <a:lstStyle/>
        <a:p>
          <a:endParaRPr lang="ru-RU"/>
        </a:p>
      </dgm:t>
    </dgm:pt>
    <dgm:pt modelId="{E96D7010-6D08-406B-8530-DCB5248A9FEC}" type="pres">
      <dgm:prSet presAssocID="{BCF5245A-53CF-44F9-A162-2B76DCC263D8}" presName="hierChild6" presStyleCnt="0"/>
      <dgm:spPr/>
    </dgm:pt>
    <dgm:pt modelId="{038C3C77-FE52-410A-B3A0-9E1E983FCD0C}" type="pres">
      <dgm:prSet presAssocID="{BCF5245A-53CF-44F9-A162-2B76DCC263D8}" presName="hierChild7" presStyleCnt="0"/>
      <dgm:spPr/>
    </dgm:pt>
    <dgm:pt modelId="{A9A9B1ED-4F32-4FC5-AFFF-9025347E65EE}" type="pres">
      <dgm:prSet presAssocID="{F36F9F1F-42CA-4D23-96C3-73878625F23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BE5C04F-1AE1-4CEC-89E5-6313568BE24A}" type="pres">
      <dgm:prSet presAssocID="{B82FFCBA-9DEB-47E0-9D4F-80EF37645A57}" presName="hierRoot2" presStyleCnt="0">
        <dgm:presLayoutVars>
          <dgm:hierBranch val="init"/>
        </dgm:presLayoutVars>
      </dgm:prSet>
      <dgm:spPr/>
    </dgm:pt>
    <dgm:pt modelId="{E1B37137-74FC-4ADA-BF33-6B3ADD3ABBF8}" type="pres">
      <dgm:prSet presAssocID="{B82FFCBA-9DEB-47E0-9D4F-80EF37645A57}" presName="rootComposite" presStyleCnt="0"/>
      <dgm:spPr/>
    </dgm:pt>
    <dgm:pt modelId="{C151A094-8BE5-43D7-91C3-EE5FE7A2DA56}" type="pres">
      <dgm:prSet presAssocID="{B82FFCBA-9DEB-47E0-9D4F-80EF37645A5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F07D5E-F153-4F9C-8D60-2493947906AE}" type="pres">
      <dgm:prSet presAssocID="{B82FFCBA-9DEB-47E0-9D4F-80EF37645A57}" presName="rootConnector" presStyleLbl="node2" presStyleIdx="2" presStyleCnt="4"/>
      <dgm:spPr/>
      <dgm:t>
        <a:bodyPr/>
        <a:lstStyle/>
        <a:p>
          <a:endParaRPr lang="ru-RU"/>
        </a:p>
      </dgm:t>
    </dgm:pt>
    <dgm:pt modelId="{59C08035-31B3-4890-AF4A-30FCCD3855C3}" type="pres">
      <dgm:prSet presAssocID="{B82FFCBA-9DEB-47E0-9D4F-80EF37645A57}" presName="hierChild4" presStyleCnt="0"/>
      <dgm:spPr/>
    </dgm:pt>
    <dgm:pt modelId="{7932D20E-394F-4251-A361-573765300808}" type="pres">
      <dgm:prSet presAssocID="{B82FFCBA-9DEB-47E0-9D4F-80EF37645A57}" presName="hierChild5" presStyleCnt="0"/>
      <dgm:spPr/>
    </dgm:pt>
    <dgm:pt modelId="{D4DA3721-C8C7-4000-9180-E86A70C56268}" type="pres">
      <dgm:prSet presAssocID="{770B7455-2786-497B-AFDB-89BFDCCD7197}" presName="Name111" presStyleLbl="parChTrans1D3" presStyleIdx="6" presStyleCnt="8"/>
      <dgm:spPr/>
      <dgm:t>
        <a:bodyPr/>
        <a:lstStyle/>
        <a:p>
          <a:endParaRPr lang="ru-RU"/>
        </a:p>
      </dgm:t>
    </dgm:pt>
    <dgm:pt modelId="{354B90CD-0C83-4A98-BE26-EFCF2A1E047D}" type="pres">
      <dgm:prSet presAssocID="{7573BC47-522D-40D5-826D-9C54EB43EEC6}" presName="hierRoot3" presStyleCnt="0">
        <dgm:presLayoutVars>
          <dgm:hierBranch val="init"/>
        </dgm:presLayoutVars>
      </dgm:prSet>
      <dgm:spPr/>
    </dgm:pt>
    <dgm:pt modelId="{1570AA38-13BE-49B5-9648-02DDD1BB0C33}" type="pres">
      <dgm:prSet presAssocID="{7573BC47-522D-40D5-826D-9C54EB43EEC6}" presName="rootComposite3" presStyleCnt="0"/>
      <dgm:spPr/>
    </dgm:pt>
    <dgm:pt modelId="{E4976E7B-AA15-4BFC-B3DC-0A1A65573E3A}" type="pres">
      <dgm:prSet presAssocID="{7573BC47-522D-40D5-826D-9C54EB43EEC6}" presName="rootText3" presStyleLbl="asst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10B4D1-6001-410D-8276-398397247E0A}" type="pres">
      <dgm:prSet presAssocID="{7573BC47-522D-40D5-826D-9C54EB43EEC6}" presName="rootConnector3" presStyleLbl="asst2" presStyleIdx="6" presStyleCnt="8"/>
      <dgm:spPr/>
      <dgm:t>
        <a:bodyPr/>
        <a:lstStyle/>
        <a:p>
          <a:endParaRPr lang="ru-RU"/>
        </a:p>
      </dgm:t>
    </dgm:pt>
    <dgm:pt modelId="{765948EC-98FD-4810-879A-3481183B18E3}" type="pres">
      <dgm:prSet presAssocID="{7573BC47-522D-40D5-826D-9C54EB43EEC6}" presName="hierChild6" presStyleCnt="0"/>
      <dgm:spPr/>
    </dgm:pt>
    <dgm:pt modelId="{56A473D0-8632-478B-A77C-CAD97AA491C3}" type="pres">
      <dgm:prSet presAssocID="{7573BC47-522D-40D5-826D-9C54EB43EEC6}" presName="hierChild7" presStyleCnt="0"/>
      <dgm:spPr/>
    </dgm:pt>
    <dgm:pt modelId="{A1B05D7F-0762-428C-97EE-F4FE1374796F}" type="pres">
      <dgm:prSet presAssocID="{D74C7F57-BDE9-41E9-B07B-960263D80595}" presName="Name111" presStyleLbl="parChTrans1D3" presStyleIdx="7" presStyleCnt="8"/>
      <dgm:spPr/>
      <dgm:t>
        <a:bodyPr/>
        <a:lstStyle/>
        <a:p>
          <a:endParaRPr lang="ru-RU"/>
        </a:p>
      </dgm:t>
    </dgm:pt>
    <dgm:pt modelId="{4A22BD55-3434-44DE-906A-CE0D4764DA8F}" type="pres">
      <dgm:prSet presAssocID="{F136797E-3824-424A-86A0-3FB0D4752FCE}" presName="hierRoot3" presStyleCnt="0">
        <dgm:presLayoutVars>
          <dgm:hierBranch val="init"/>
        </dgm:presLayoutVars>
      </dgm:prSet>
      <dgm:spPr/>
    </dgm:pt>
    <dgm:pt modelId="{524FE5B9-06A9-41D2-A6A0-87A6934CCD20}" type="pres">
      <dgm:prSet presAssocID="{F136797E-3824-424A-86A0-3FB0D4752FCE}" presName="rootComposite3" presStyleCnt="0"/>
      <dgm:spPr/>
    </dgm:pt>
    <dgm:pt modelId="{3C143C23-74A9-4330-BD2E-23C9CE4BBAAD}" type="pres">
      <dgm:prSet presAssocID="{F136797E-3824-424A-86A0-3FB0D4752FCE}" presName="rootText3" presStyleLbl="asst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C4C6B-FA79-4CA0-A703-85450CF52212}" type="pres">
      <dgm:prSet presAssocID="{F136797E-3824-424A-86A0-3FB0D4752FCE}" presName="rootConnector3" presStyleLbl="asst2" presStyleIdx="7" presStyleCnt="8"/>
      <dgm:spPr/>
      <dgm:t>
        <a:bodyPr/>
        <a:lstStyle/>
        <a:p>
          <a:endParaRPr lang="ru-RU"/>
        </a:p>
      </dgm:t>
    </dgm:pt>
    <dgm:pt modelId="{9F662550-25CD-4F12-8910-34459AF21A75}" type="pres">
      <dgm:prSet presAssocID="{F136797E-3824-424A-86A0-3FB0D4752FCE}" presName="hierChild6" presStyleCnt="0"/>
      <dgm:spPr/>
    </dgm:pt>
    <dgm:pt modelId="{4A0BBB91-4B56-401F-B743-49E83C80776B}" type="pres">
      <dgm:prSet presAssocID="{F136797E-3824-424A-86A0-3FB0D4752FCE}" presName="hierChild7" presStyleCnt="0"/>
      <dgm:spPr/>
    </dgm:pt>
    <dgm:pt modelId="{ECF0B9EB-26BA-4C82-87E5-AD90EFA19319}" type="pres">
      <dgm:prSet presAssocID="{558BE6E9-1418-4382-9DFD-C2F53A11EB84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5C58F19-7A65-468C-96AA-0F6C77AFC630}" type="pres">
      <dgm:prSet presAssocID="{8A6512C5-66DA-4755-A3FE-061EAB7BF6DF}" presName="hierRoot2" presStyleCnt="0">
        <dgm:presLayoutVars>
          <dgm:hierBranch val="init"/>
        </dgm:presLayoutVars>
      </dgm:prSet>
      <dgm:spPr/>
    </dgm:pt>
    <dgm:pt modelId="{2369E42D-0451-4E85-A3EB-AFBE55117ECB}" type="pres">
      <dgm:prSet presAssocID="{8A6512C5-66DA-4755-A3FE-061EAB7BF6DF}" presName="rootComposite" presStyleCnt="0"/>
      <dgm:spPr/>
    </dgm:pt>
    <dgm:pt modelId="{524325D5-DC68-44EE-93AE-18489AB1974A}" type="pres">
      <dgm:prSet presAssocID="{8A6512C5-66DA-4755-A3FE-061EAB7BF6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A78CA9-BA85-433A-814E-065EC563145F}" type="pres">
      <dgm:prSet presAssocID="{8A6512C5-66DA-4755-A3FE-061EAB7BF6DF}" presName="rootConnector" presStyleLbl="node2" presStyleIdx="3" presStyleCnt="4"/>
      <dgm:spPr/>
      <dgm:t>
        <a:bodyPr/>
        <a:lstStyle/>
        <a:p>
          <a:endParaRPr lang="ru-RU"/>
        </a:p>
      </dgm:t>
    </dgm:pt>
    <dgm:pt modelId="{7C03731F-A940-4B3A-859B-048A96CEDC87}" type="pres">
      <dgm:prSet presAssocID="{8A6512C5-66DA-4755-A3FE-061EAB7BF6DF}" presName="hierChild4" presStyleCnt="0"/>
      <dgm:spPr/>
    </dgm:pt>
    <dgm:pt modelId="{4E529D9F-A008-4DB8-A2D7-E77CE4605E11}" type="pres">
      <dgm:prSet presAssocID="{8A6512C5-66DA-4755-A3FE-061EAB7BF6DF}" presName="hierChild5" presStyleCnt="0"/>
      <dgm:spPr/>
    </dgm:pt>
    <dgm:pt modelId="{4A199442-AD36-4149-809E-9F4A69279A40}" type="pres">
      <dgm:prSet presAssocID="{C32F4A93-2865-492D-B78B-7531CF3B2023}" presName="hierChild3" presStyleCnt="0"/>
      <dgm:spPr/>
    </dgm:pt>
  </dgm:ptLst>
  <dgm:cxnLst>
    <dgm:cxn modelId="{9533833D-F4F7-46C6-A97D-9AA2BA7FAF29}" type="presOf" srcId="{E7EEA6D2-D01E-4DEE-A733-95B5B3BF8D8F}" destId="{B1F57BA3-2496-4CEA-B10D-FA49DDF7C010}" srcOrd="1" destOrd="0" presId="urn:microsoft.com/office/officeart/2005/8/layout/orgChart1"/>
    <dgm:cxn modelId="{4EF0CDF7-212E-4CA9-AD04-25D89654E08A}" type="presOf" srcId="{F136797E-3824-424A-86A0-3FB0D4752FCE}" destId="{3C143C23-74A9-4330-BD2E-23C9CE4BBAAD}" srcOrd="0" destOrd="0" presId="urn:microsoft.com/office/officeart/2005/8/layout/orgChart1"/>
    <dgm:cxn modelId="{3DDE6F31-B05F-4872-A3C1-BA659691A0F8}" type="presOf" srcId="{C32F4A93-2865-492D-B78B-7531CF3B2023}" destId="{EE89B5A4-04BF-4743-8D40-E812C518006F}" srcOrd="1" destOrd="0" presId="urn:microsoft.com/office/officeart/2005/8/layout/orgChart1"/>
    <dgm:cxn modelId="{21D53487-1178-4BCB-935F-F12D736A21EC}" srcId="{B82FFCBA-9DEB-47E0-9D4F-80EF37645A57}" destId="{7573BC47-522D-40D5-826D-9C54EB43EEC6}" srcOrd="0" destOrd="0" parTransId="{770B7455-2786-497B-AFDB-89BFDCCD7197}" sibTransId="{4D52707E-A850-4265-BECB-C4B437370449}"/>
    <dgm:cxn modelId="{DBC7754A-5951-4AEF-BB55-4C625A01BFED}" type="presOf" srcId="{71B43EA5-D260-480B-B48C-5514B955EB1A}" destId="{5FABE771-DC76-4D99-B27F-82F51AA4D691}" srcOrd="0" destOrd="0" presId="urn:microsoft.com/office/officeart/2005/8/layout/orgChart1"/>
    <dgm:cxn modelId="{0005901E-0EE6-43F8-B0B9-A01E4E334C36}" type="presOf" srcId="{1931B344-A49F-4222-A041-34208092E0DE}" destId="{552089EC-BDF0-49A6-ADF2-A658FBE593B0}" srcOrd="0" destOrd="0" presId="urn:microsoft.com/office/officeart/2005/8/layout/orgChart1"/>
    <dgm:cxn modelId="{3B553001-4B53-4472-BB2B-9FDD5B6DCAED}" type="presOf" srcId="{C32F4A93-2865-492D-B78B-7531CF3B2023}" destId="{472E549F-FB02-42CE-966A-F651BA677C79}" srcOrd="0" destOrd="0" presId="urn:microsoft.com/office/officeart/2005/8/layout/orgChart1"/>
    <dgm:cxn modelId="{4B1E3798-B2D0-42D8-950F-EDEDBDA0D3CA}" type="presOf" srcId="{8A6512C5-66DA-4755-A3FE-061EAB7BF6DF}" destId="{E0A78CA9-BA85-433A-814E-065EC563145F}" srcOrd="1" destOrd="0" presId="urn:microsoft.com/office/officeart/2005/8/layout/orgChart1"/>
    <dgm:cxn modelId="{00EC9662-C158-499E-AFEC-F1459C6EB28C}" type="presOf" srcId="{BCF5245A-53CF-44F9-A162-2B76DCC263D8}" destId="{DD93D024-DDD3-430F-ABC3-A8F6176CC6A3}" srcOrd="0" destOrd="0" presId="urn:microsoft.com/office/officeart/2005/8/layout/orgChart1"/>
    <dgm:cxn modelId="{ADD3F798-4CD6-42EA-8F78-778A7DF37350}" type="presOf" srcId="{7573BC47-522D-40D5-826D-9C54EB43EEC6}" destId="{1B10B4D1-6001-410D-8276-398397247E0A}" srcOrd="1" destOrd="0" presId="urn:microsoft.com/office/officeart/2005/8/layout/orgChart1"/>
    <dgm:cxn modelId="{D7CCE630-9EB1-4587-9455-1242450F22BC}" type="presOf" srcId="{3152DEBC-0B9A-42EC-8A56-6D04D5F14B23}" destId="{84F1140B-4477-4810-8BE7-4C91B6942841}" srcOrd="0" destOrd="0" presId="urn:microsoft.com/office/officeart/2005/8/layout/orgChart1"/>
    <dgm:cxn modelId="{7B632BEF-100B-49B2-93EC-D54EDCE5ABEE}" type="presOf" srcId="{A47D5610-5C42-40DD-A6BC-8C4DA9A02870}" destId="{21D520B5-634B-4BE1-89E4-C335C6DBDB36}" srcOrd="0" destOrd="0" presId="urn:microsoft.com/office/officeart/2005/8/layout/orgChart1"/>
    <dgm:cxn modelId="{9F8C5C63-2DE1-4286-A1DD-041CBFEF3A21}" type="presOf" srcId="{2C7E0BFE-A8EC-4FEF-AE62-DE33A7A0A66A}" destId="{4D1A5A8E-9E29-4633-AA8F-D8D8F59BDB3B}" srcOrd="0" destOrd="0" presId="urn:microsoft.com/office/officeart/2005/8/layout/orgChart1"/>
    <dgm:cxn modelId="{76177FEA-5128-4F83-80F2-0EE3D2A1030B}" type="presOf" srcId="{22386456-7AA3-419B-8B1A-B933955A26FB}" destId="{F9FE97E9-4897-4D7F-948F-F57A8D12479F}" srcOrd="0" destOrd="0" presId="urn:microsoft.com/office/officeart/2005/8/layout/orgChart1"/>
    <dgm:cxn modelId="{5127E966-6DC5-4B3E-B9BA-687F5D7CFCC3}" type="presOf" srcId="{B72C1509-5B22-44F4-BEB6-222830B5157C}" destId="{0562164C-ED7B-4065-B4C4-4662ADB759EB}" srcOrd="0" destOrd="0" presId="urn:microsoft.com/office/officeart/2005/8/layout/orgChart1"/>
    <dgm:cxn modelId="{5D7A985B-34BE-42F3-8815-BCCB7F345FF0}" srcId="{3152DEBC-0B9A-42EC-8A56-6D04D5F14B23}" destId="{BCF5245A-53CF-44F9-A162-2B76DCC263D8}" srcOrd="1" destOrd="0" parTransId="{71B43EA5-D260-480B-B48C-5514B955EB1A}" sibTransId="{E3B23435-61B2-4E90-A2C3-09CD2701590C}"/>
    <dgm:cxn modelId="{514B7536-A86F-4148-8A14-B2AE3728F3D7}" type="presOf" srcId="{558BE6E9-1418-4382-9DFD-C2F53A11EB84}" destId="{ECF0B9EB-26BA-4C82-87E5-AD90EFA19319}" srcOrd="0" destOrd="0" presId="urn:microsoft.com/office/officeart/2005/8/layout/orgChart1"/>
    <dgm:cxn modelId="{499E171D-0F26-412F-8FEA-6FDB870F4F66}" srcId="{C32F4A93-2865-492D-B78B-7531CF3B2023}" destId="{B82FFCBA-9DEB-47E0-9D4F-80EF37645A57}" srcOrd="2" destOrd="0" parTransId="{F36F9F1F-42CA-4D23-96C3-73878625F233}" sibTransId="{5ABE4C3F-030F-4E40-B9F0-BED88F59EB55}"/>
    <dgm:cxn modelId="{3D1CC44F-261C-4081-9F41-2F6D1FD3F7A5}" type="presOf" srcId="{E7EEA6D2-D01E-4DEE-A733-95B5B3BF8D8F}" destId="{ED3F1568-17B0-492E-A921-C580178D8546}" srcOrd="0" destOrd="0" presId="urn:microsoft.com/office/officeart/2005/8/layout/orgChart1"/>
    <dgm:cxn modelId="{F2B42C1D-C28E-41A7-8AF9-A5329AA47B54}" srcId="{B82FFCBA-9DEB-47E0-9D4F-80EF37645A57}" destId="{F136797E-3824-424A-86A0-3FB0D4752FCE}" srcOrd="1" destOrd="0" parTransId="{D74C7F57-BDE9-41E9-B07B-960263D80595}" sibTransId="{AE48BD49-3A62-4249-B18F-75439DFD7516}"/>
    <dgm:cxn modelId="{25DEC85C-3F60-456F-9384-7D9E70358AD2}" srcId="{C32F4A93-2865-492D-B78B-7531CF3B2023}" destId="{3152DEBC-0B9A-42EC-8A56-6D04D5F14B23}" srcOrd="1" destOrd="0" parTransId="{22386456-7AA3-419B-8B1A-B933955A26FB}" sibTransId="{22384E03-281C-438C-A52C-0EC814FB91B3}"/>
    <dgm:cxn modelId="{1CA43A92-4FD1-4D36-A27A-67261592BB81}" type="presOf" srcId="{B72C1509-5B22-44F4-BEB6-222830B5157C}" destId="{06614F1B-626A-4C81-AFF1-D7C800173A00}" srcOrd="1" destOrd="0" presId="urn:microsoft.com/office/officeart/2005/8/layout/orgChart1"/>
    <dgm:cxn modelId="{D9D999FA-19AF-4AE5-91F6-30BB6E0F3421}" type="presOf" srcId="{7D0555DE-3FD0-4DC9-BE51-A34FAE6C7943}" destId="{EBF3BA0E-3C97-4B0A-BEFE-244D7357E85B}" srcOrd="0" destOrd="0" presId="urn:microsoft.com/office/officeart/2005/8/layout/orgChart1"/>
    <dgm:cxn modelId="{3617187A-535F-4A7D-AC23-4D652A0EC38F}" type="presOf" srcId="{1931B344-A49F-4222-A041-34208092E0DE}" destId="{9342827C-5C36-4533-BB6C-4137B641603D}" srcOrd="1" destOrd="0" presId="urn:microsoft.com/office/officeart/2005/8/layout/orgChart1"/>
    <dgm:cxn modelId="{714D3E6B-02E9-4183-A46C-E18E810A6C38}" type="presOf" srcId="{7573BC47-522D-40D5-826D-9C54EB43EEC6}" destId="{E4976E7B-AA15-4BFC-B3DC-0A1A65573E3A}" srcOrd="0" destOrd="0" presId="urn:microsoft.com/office/officeart/2005/8/layout/orgChart1"/>
    <dgm:cxn modelId="{08E97DBB-F273-4B7C-9C18-F1596335806D}" srcId="{3152DEBC-0B9A-42EC-8A56-6D04D5F14B23}" destId="{050BEAED-A87C-44D0-95A5-E3819DD4C24C}" srcOrd="0" destOrd="0" parTransId="{B8FB2A5A-6296-43F8-B4F9-B7BD134C67A3}" sibTransId="{811B7354-F764-4446-87E5-850915A88397}"/>
    <dgm:cxn modelId="{52FCF392-2F81-4814-8DAD-2113624E2387}" type="presOf" srcId="{F136797E-3824-424A-86A0-3FB0D4752FCE}" destId="{1EEC4C6B-FA79-4CA0-A703-85450CF52212}" srcOrd="1" destOrd="0" presId="urn:microsoft.com/office/officeart/2005/8/layout/orgChart1"/>
    <dgm:cxn modelId="{B4404BC3-73B5-46DE-B8B8-348F49DE4F41}" type="presOf" srcId="{7D0555DE-3FD0-4DC9-BE51-A34FAE6C7943}" destId="{34206101-EBDE-4DFE-A36F-E07B0D7DE3CC}" srcOrd="1" destOrd="0" presId="urn:microsoft.com/office/officeart/2005/8/layout/orgChart1"/>
    <dgm:cxn modelId="{2C5C2F9B-731A-4FB6-93AB-062A6FDF7F38}" type="presOf" srcId="{B8FB2A5A-6296-43F8-B4F9-B7BD134C67A3}" destId="{A2ED3125-6112-4ECC-9271-4C776785A0A9}" srcOrd="0" destOrd="0" presId="urn:microsoft.com/office/officeart/2005/8/layout/orgChart1"/>
    <dgm:cxn modelId="{BFBD3B8F-A101-4F03-9C32-4CF59E85577E}" type="presOf" srcId="{B82FFCBA-9DEB-47E0-9D4F-80EF37645A57}" destId="{C151A094-8BE5-43D7-91C3-EE5FE7A2DA56}" srcOrd="0" destOrd="0" presId="urn:microsoft.com/office/officeart/2005/8/layout/orgChart1"/>
    <dgm:cxn modelId="{F9787C6C-1AB3-4BC5-82B0-8C1B4E793CE4}" srcId="{C32F4A93-2865-492D-B78B-7531CF3B2023}" destId="{7D0555DE-3FD0-4DC9-BE51-A34FAE6C7943}" srcOrd="0" destOrd="0" parTransId="{6BAD62AB-2F9D-4043-9E07-0D18A6A2B3E0}" sibTransId="{77FEE1D4-B2A0-483F-82C0-A921B32C28BE}"/>
    <dgm:cxn modelId="{004B99B1-FC0F-409B-914B-1860E78771F2}" type="presOf" srcId="{D74C7F57-BDE9-41E9-B07B-960263D80595}" destId="{A1B05D7F-0762-428C-97EE-F4FE1374796F}" srcOrd="0" destOrd="0" presId="urn:microsoft.com/office/officeart/2005/8/layout/orgChart1"/>
    <dgm:cxn modelId="{BB9089CD-64DB-4A52-B6D6-0A59BBD588C2}" type="presOf" srcId="{BCF5245A-53CF-44F9-A162-2B76DCC263D8}" destId="{9F734E73-B801-4A48-9D13-71DD796835DD}" srcOrd="1" destOrd="0" presId="urn:microsoft.com/office/officeart/2005/8/layout/orgChart1"/>
    <dgm:cxn modelId="{C4E675DE-353B-422A-9098-82C417C606CA}" type="presOf" srcId="{CF2C4BFF-7BAC-4461-AD23-CF8266390FF0}" destId="{761BE7D1-C536-40F4-8DBB-2566F3FC0048}" srcOrd="0" destOrd="0" presId="urn:microsoft.com/office/officeart/2005/8/layout/orgChart1"/>
    <dgm:cxn modelId="{6DC7988A-A8C6-4346-B997-84A3024F5A85}" type="presOf" srcId="{CE40C0D6-2EC8-4A0B-896F-D08B7E5C1F16}" destId="{68CEB3B3-CF0D-44C8-AE81-EC2421CF8741}" srcOrd="0" destOrd="0" presId="urn:microsoft.com/office/officeart/2005/8/layout/orgChart1"/>
    <dgm:cxn modelId="{A493F65C-B8E9-4E48-B4B5-5D1690476B05}" srcId="{7D0555DE-3FD0-4DC9-BE51-A34FAE6C7943}" destId="{E7EEA6D2-D01E-4DEE-A733-95B5B3BF8D8F}" srcOrd="0" destOrd="0" parTransId="{EF32A2D0-D38B-43B6-895A-F9E0A2035CA1}" sibTransId="{D5B82847-C364-4E21-ADAD-97FE45C69907}"/>
    <dgm:cxn modelId="{2C2845A2-FA37-4A11-BF73-EE1601A76290}" type="presOf" srcId="{7AA0BDA8-4CBF-478C-96C1-55E375BB44DB}" destId="{24D18A54-39DF-406F-810A-5C90AF958FD5}" srcOrd="0" destOrd="0" presId="urn:microsoft.com/office/officeart/2005/8/layout/orgChart1"/>
    <dgm:cxn modelId="{D5C99F48-CC54-4FA7-9344-89600530001F}" type="presOf" srcId="{2C7E0BFE-A8EC-4FEF-AE62-DE33A7A0A66A}" destId="{134AECAE-05F3-472F-BD14-DBE0BF936485}" srcOrd="1" destOrd="0" presId="urn:microsoft.com/office/officeart/2005/8/layout/orgChart1"/>
    <dgm:cxn modelId="{8BA90CF1-0949-4883-A718-19690197D87F}" type="presOf" srcId="{770B7455-2786-497B-AFDB-89BFDCCD7197}" destId="{D4DA3721-C8C7-4000-9180-E86A70C56268}" srcOrd="0" destOrd="0" presId="urn:microsoft.com/office/officeart/2005/8/layout/orgChart1"/>
    <dgm:cxn modelId="{9D74B32E-4025-49E2-BBB1-6465AB23A77F}" type="presOf" srcId="{8A6512C5-66DA-4755-A3FE-061EAB7BF6DF}" destId="{524325D5-DC68-44EE-93AE-18489AB1974A}" srcOrd="0" destOrd="0" presId="urn:microsoft.com/office/officeart/2005/8/layout/orgChart1"/>
    <dgm:cxn modelId="{B973056E-D797-40C8-BC94-EA5AC8FC90A0}" srcId="{C32F4A93-2865-492D-B78B-7531CF3B2023}" destId="{8A6512C5-66DA-4755-A3FE-061EAB7BF6DF}" srcOrd="3" destOrd="0" parTransId="{558BE6E9-1418-4382-9DFD-C2F53A11EB84}" sibTransId="{B7F02EAA-2C50-4052-902E-0B163E2E6FF6}"/>
    <dgm:cxn modelId="{38EF4BB3-B78F-4B80-B35F-BFE2CAD02352}" srcId="{7D0555DE-3FD0-4DC9-BE51-A34FAE6C7943}" destId="{2C7E0BFE-A8EC-4FEF-AE62-DE33A7A0A66A}" srcOrd="1" destOrd="0" parTransId="{A47D5610-5C42-40DD-A6BC-8C4DA9A02870}" sibTransId="{B942C621-09BA-4A2B-A8BA-942C314AD226}"/>
    <dgm:cxn modelId="{8E3EC0B1-0C64-4150-B0AC-CC8DC7EBD4C3}" type="presOf" srcId="{3152DEBC-0B9A-42EC-8A56-6D04D5F14B23}" destId="{DFB34D42-C2B1-48BF-A693-5F4D2229F6A8}" srcOrd="1" destOrd="0" presId="urn:microsoft.com/office/officeart/2005/8/layout/orgChart1"/>
    <dgm:cxn modelId="{1FB0A82F-0A53-454A-A9D1-E7707C9153B1}" type="presOf" srcId="{F36F9F1F-42CA-4D23-96C3-73878625F233}" destId="{A9A9B1ED-4F32-4FC5-AFFF-9025347E65EE}" srcOrd="0" destOrd="0" presId="urn:microsoft.com/office/officeart/2005/8/layout/orgChart1"/>
    <dgm:cxn modelId="{B1AAD43E-5068-4774-85AC-A23FF9B76C4A}" type="presOf" srcId="{EF32A2D0-D38B-43B6-895A-F9E0A2035CA1}" destId="{FF1E9CA4-DCA3-42CE-8B57-4DF7959D2422}" srcOrd="0" destOrd="0" presId="urn:microsoft.com/office/officeart/2005/8/layout/orgChart1"/>
    <dgm:cxn modelId="{79D19E23-D87D-44A2-A237-14227C29C8DF}" srcId="{7D0555DE-3FD0-4DC9-BE51-A34FAE6C7943}" destId="{1931B344-A49F-4222-A041-34208092E0DE}" srcOrd="2" destOrd="0" parTransId="{CE40C0D6-2EC8-4A0B-896F-D08B7E5C1F16}" sibTransId="{3220F52E-3789-4738-B192-3FB13AA0950D}"/>
    <dgm:cxn modelId="{6CEF404C-BEB5-409D-91DF-22E873B871BD}" type="presOf" srcId="{6BAD62AB-2F9D-4043-9E07-0D18A6A2B3E0}" destId="{136B6DFB-1E5D-4FCF-83FD-8C28983FF3EE}" srcOrd="0" destOrd="0" presId="urn:microsoft.com/office/officeart/2005/8/layout/orgChart1"/>
    <dgm:cxn modelId="{5AD82E30-58EE-4B11-92EE-341DCFC560ED}" type="presOf" srcId="{B82FFCBA-9DEB-47E0-9D4F-80EF37645A57}" destId="{0EF07D5E-F153-4F9C-8D60-2493947906AE}" srcOrd="1" destOrd="0" presId="urn:microsoft.com/office/officeart/2005/8/layout/orgChart1"/>
    <dgm:cxn modelId="{2800570E-9FD0-4D73-BFBE-8E06238B4F3D}" srcId="{7AA0BDA8-4CBF-478C-96C1-55E375BB44DB}" destId="{C32F4A93-2865-492D-B78B-7531CF3B2023}" srcOrd="0" destOrd="0" parTransId="{5984D2DD-8CAD-4B47-9B46-F2DF55956CD6}" sibTransId="{B69421EE-BFCC-4E08-81E6-629197B3416E}"/>
    <dgm:cxn modelId="{0A3B426A-4DB9-4A5D-A00E-1B800D17695E}" type="presOf" srcId="{050BEAED-A87C-44D0-95A5-E3819DD4C24C}" destId="{5C9C9232-12F7-450F-8A43-8BEB8E01C765}" srcOrd="0" destOrd="0" presId="urn:microsoft.com/office/officeart/2005/8/layout/orgChart1"/>
    <dgm:cxn modelId="{4169D77A-B423-4E00-9C00-E6618CB9E84B}" type="presOf" srcId="{050BEAED-A87C-44D0-95A5-E3819DD4C24C}" destId="{D72438AC-2EA0-4476-8B81-472856D03312}" srcOrd="1" destOrd="0" presId="urn:microsoft.com/office/officeart/2005/8/layout/orgChart1"/>
    <dgm:cxn modelId="{99850A74-6338-480E-802E-CA4EF19D50C9}" srcId="{7D0555DE-3FD0-4DC9-BE51-A34FAE6C7943}" destId="{B72C1509-5B22-44F4-BEB6-222830B5157C}" srcOrd="3" destOrd="0" parTransId="{CF2C4BFF-7BAC-4461-AD23-CF8266390FF0}" sibTransId="{9A881502-198A-4948-86AE-AA9333EF6637}"/>
    <dgm:cxn modelId="{144B0E68-C276-4040-8679-05C6958332D3}" type="presParOf" srcId="{24D18A54-39DF-406F-810A-5C90AF958FD5}" destId="{13C0DC80-7E1C-41C5-AF11-31AA01190122}" srcOrd="0" destOrd="0" presId="urn:microsoft.com/office/officeart/2005/8/layout/orgChart1"/>
    <dgm:cxn modelId="{D35CDD9E-641A-4A0E-AF7C-D899EFDC3B3D}" type="presParOf" srcId="{13C0DC80-7E1C-41C5-AF11-31AA01190122}" destId="{807ABFF6-97DE-480B-BE68-07A44BBC6C57}" srcOrd="0" destOrd="0" presId="urn:microsoft.com/office/officeart/2005/8/layout/orgChart1"/>
    <dgm:cxn modelId="{1DB56AAA-4C24-4FEB-9DCF-B43DB755EED4}" type="presParOf" srcId="{807ABFF6-97DE-480B-BE68-07A44BBC6C57}" destId="{472E549F-FB02-42CE-966A-F651BA677C79}" srcOrd="0" destOrd="0" presId="urn:microsoft.com/office/officeart/2005/8/layout/orgChart1"/>
    <dgm:cxn modelId="{3C655706-5FC9-4C24-950E-00FD5B1EFE4C}" type="presParOf" srcId="{807ABFF6-97DE-480B-BE68-07A44BBC6C57}" destId="{EE89B5A4-04BF-4743-8D40-E812C518006F}" srcOrd="1" destOrd="0" presId="urn:microsoft.com/office/officeart/2005/8/layout/orgChart1"/>
    <dgm:cxn modelId="{0C426863-5BD4-43B1-AE76-D12C0A833AF2}" type="presParOf" srcId="{13C0DC80-7E1C-41C5-AF11-31AA01190122}" destId="{688B52A6-8009-4D6D-A92A-A2336E703998}" srcOrd="1" destOrd="0" presId="urn:microsoft.com/office/officeart/2005/8/layout/orgChart1"/>
    <dgm:cxn modelId="{5917134B-F630-4136-8C2D-9D20EFFC33B4}" type="presParOf" srcId="{688B52A6-8009-4D6D-A92A-A2336E703998}" destId="{136B6DFB-1E5D-4FCF-83FD-8C28983FF3EE}" srcOrd="0" destOrd="0" presId="urn:microsoft.com/office/officeart/2005/8/layout/orgChart1"/>
    <dgm:cxn modelId="{891EF157-2208-48CB-BD8F-0557708DCBC5}" type="presParOf" srcId="{688B52A6-8009-4D6D-A92A-A2336E703998}" destId="{F496A201-1C23-4E91-98F9-B0161BF01774}" srcOrd="1" destOrd="0" presId="urn:microsoft.com/office/officeart/2005/8/layout/orgChart1"/>
    <dgm:cxn modelId="{5CB5F2BF-C1FB-4197-87A3-F232E3890613}" type="presParOf" srcId="{F496A201-1C23-4E91-98F9-B0161BF01774}" destId="{DF5BCAF3-3D99-4953-838A-83371CAA42EA}" srcOrd="0" destOrd="0" presId="urn:microsoft.com/office/officeart/2005/8/layout/orgChart1"/>
    <dgm:cxn modelId="{516EC8A0-07FE-487B-8881-B194246D93DD}" type="presParOf" srcId="{DF5BCAF3-3D99-4953-838A-83371CAA42EA}" destId="{EBF3BA0E-3C97-4B0A-BEFE-244D7357E85B}" srcOrd="0" destOrd="0" presId="urn:microsoft.com/office/officeart/2005/8/layout/orgChart1"/>
    <dgm:cxn modelId="{808E11A9-4371-4EFA-88EF-F5855A536B23}" type="presParOf" srcId="{DF5BCAF3-3D99-4953-838A-83371CAA42EA}" destId="{34206101-EBDE-4DFE-A36F-E07B0D7DE3CC}" srcOrd="1" destOrd="0" presId="urn:microsoft.com/office/officeart/2005/8/layout/orgChart1"/>
    <dgm:cxn modelId="{407004A4-76A5-4CB3-9953-9A4511C8AFFF}" type="presParOf" srcId="{F496A201-1C23-4E91-98F9-B0161BF01774}" destId="{6245FB53-1D36-4175-886E-D1C87EC30724}" srcOrd="1" destOrd="0" presId="urn:microsoft.com/office/officeart/2005/8/layout/orgChart1"/>
    <dgm:cxn modelId="{050C1495-230E-455B-A3DB-CFB3D7339BBB}" type="presParOf" srcId="{F496A201-1C23-4E91-98F9-B0161BF01774}" destId="{D8660EA3-5349-42B0-9FEF-C9633C4561F4}" srcOrd="2" destOrd="0" presId="urn:microsoft.com/office/officeart/2005/8/layout/orgChart1"/>
    <dgm:cxn modelId="{FC3B2C0E-3B44-4B6A-8C59-70095E64846C}" type="presParOf" srcId="{D8660EA3-5349-42B0-9FEF-C9633C4561F4}" destId="{FF1E9CA4-DCA3-42CE-8B57-4DF7959D2422}" srcOrd="0" destOrd="0" presId="urn:microsoft.com/office/officeart/2005/8/layout/orgChart1"/>
    <dgm:cxn modelId="{5757ECDD-F233-4DA2-A516-6EB927AF5B45}" type="presParOf" srcId="{D8660EA3-5349-42B0-9FEF-C9633C4561F4}" destId="{05F4AC47-A93E-4160-BA54-3DD3FEDDB318}" srcOrd="1" destOrd="0" presId="urn:microsoft.com/office/officeart/2005/8/layout/orgChart1"/>
    <dgm:cxn modelId="{E98DCCB0-9928-48B2-9027-57B980835643}" type="presParOf" srcId="{05F4AC47-A93E-4160-BA54-3DD3FEDDB318}" destId="{CBEA4327-E311-48C8-A842-133B41F61030}" srcOrd="0" destOrd="0" presId="urn:microsoft.com/office/officeart/2005/8/layout/orgChart1"/>
    <dgm:cxn modelId="{B779C6CC-052D-4ACE-9809-E674E8455755}" type="presParOf" srcId="{CBEA4327-E311-48C8-A842-133B41F61030}" destId="{ED3F1568-17B0-492E-A921-C580178D8546}" srcOrd="0" destOrd="0" presId="urn:microsoft.com/office/officeart/2005/8/layout/orgChart1"/>
    <dgm:cxn modelId="{5BC62A39-D1EF-4CE5-AF57-65DE7696EDE2}" type="presParOf" srcId="{CBEA4327-E311-48C8-A842-133B41F61030}" destId="{B1F57BA3-2496-4CEA-B10D-FA49DDF7C010}" srcOrd="1" destOrd="0" presId="urn:microsoft.com/office/officeart/2005/8/layout/orgChart1"/>
    <dgm:cxn modelId="{459D7B6F-D545-46E3-89C7-4180E108EC84}" type="presParOf" srcId="{05F4AC47-A93E-4160-BA54-3DD3FEDDB318}" destId="{E7C8CAC3-DFA2-462F-AE18-A8225B2C4885}" srcOrd="1" destOrd="0" presId="urn:microsoft.com/office/officeart/2005/8/layout/orgChart1"/>
    <dgm:cxn modelId="{F6964194-F09D-499D-B21F-960582CFFCD6}" type="presParOf" srcId="{05F4AC47-A93E-4160-BA54-3DD3FEDDB318}" destId="{85C8824C-1693-423C-8F90-A0E2F51C4324}" srcOrd="2" destOrd="0" presId="urn:microsoft.com/office/officeart/2005/8/layout/orgChart1"/>
    <dgm:cxn modelId="{017867D3-AF52-4BF4-9647-932BC6A106A3}" type="presParOf" srcId="{D8660EA3-5349-42B0-9FEF-C9633C4561F4}" destId="{21D520B5-634B-4BE1-89E4-C335C6DBDB36}" srcOrd="2" destOrd="0" presId="urn:microsoft.com/office/officeart/2005/8/layout/orgChart1"/>
    <dgm:cxn modelId="{6965C707-F4FF-4184-9BBA-16619BA102B1}" type="presParOf" srcId="{D8660EA3-5349-42B0-9FEF-C9633C4561F4}" destId="{60FAD4DF-09F5-4913-B176-C1E67B22154B}" srcOrd="3" destOrd="0" presId="urn:microsoft.com/office/officeart/2005/8/layout/orgChart1"/>
    <dgm:cxn modelId="{5A47BB37-DAD9-4CEE-AB66-4AA9399B7812}" type="presParOf" srcId="{60FAD4DF-09F5-4913-B176-C1E67B22154B}" destId="{EAA7B900-F8B3-4F17-BA61-3F3062D97A0A}" srcOrd="0" destOrd="0" presId="urn:microsoft.com/office/officeart/2005/8/layout/orgChart1"/>
    <dgm:cxn modelId="{DF19AE90-3FB3-4F4F-A386-969B771B3A08}" type="presParOf" srcId="{EAA7B900-F8B3-4F17-BA61-3F3062D97A0A}" destId="{4D1A5A8E-9E29-4633-AA8F-D8D8F59BDB3B}" srcOrd="0" destOrd="0" presId="urn:microsoft.com/office/officeart/2005/8/layout/orgChart1"/>
    <dgm:cxn modelId="{A329944D-D215-458F-8595-27B5D8D89C9F}" type="presParOf" srcId="{EAA7B900-F8B3-4F17-BA61-3F3062D97A0A}" destId="{134AECAE-05F3-472F-BD14-DBE0BF936485}" srcOrd="1" destOrd="0" presId="urn:microsoft.com/office/officeart/2005/8/layout/orgChart1"/>
    <dgm:cxn modelId="{0751907C-BBCA-4D50-9A6B-6BF366DD9E0E}" type="presParOf" srcId="{60FAD4DF-09F5-4913-B176-C1E67B22154B}" destId="{55C70EF3-B27A-411E-87E2-AD33A99688A8}" srcOrd="1" destOrd="0" presId="urn:microsoft.com/office/officeart/2005/8/layout/orgChart1"/>
    <dgm:cxn modelId="{37C31AFF-FAE8-4962-B9D6-2472DEAE118A}" type="presParOf" srcId="{60FAD4DF-09F5-4913-B176-C1E67B22154B}" destId="{5D5CE1B4-A079-4AC3-8668-F6EFFA34E237}" srcOrd="2" destOrd="0" presId="urn:microsoft.com/office/officeart/2005/8/layout/orgChart1"/>
    <dgm:cxn modelId="{6B798E62-CAA5-4AD6-B972-CF4066B023AF}" type="presParOf" srcId="{D8660EA3-5349-42B0-9FEF-C9633C4561F4}" destId="{68CEB3B3-CF0D-44C8-AE81-EC2421CF8741}" srcOrd="4" destOrd="0" presId="urn:microsoft.com/office/officeart/2005/8/layout/orgChart1"/>
    <dgm:cxn modelId="{CE362FB2-E5D9-4D41-BF00-47255728073E}" type="presParOf" srcId="{D8660EA3-5349-42B0-9FEF-C9633C4561F4}" destId="{D2A96D39-7F79-4D24-89DB-7A6423C4584E}" srcOrd="5" destOrd="0" presId="urn:microsoft.com/office/officeart/2005/8/layout/orgChart1"/>
    <dgm:cxn modelId="{AEA54B8D-88CE-4485-AEA6-CA5BDB8B9870}" type="presParOf" srcId="{D2A96D39-7F79-4D24-89DB-7A6423C4584E}" destId="{9F064B44-A2DE-4732-9898-551F0C08A745}" srcOrd="0" destOrd="0" presId="urn:microsoft.com/office/officeart/2005/8/layout/orgChart1"/>
    <dgm:cxn modelId="{009AF508-0B3D-40B0-B668-474EF137FC6E}" type="presParOf" srcId="{9F064B44-A2DE-4732-9898-551F0C08A745}" destId="{552089EC-BDF0-49A6-ADF2-A658FBE593B0}" srcOrd="0" destOrd="0" presId="urn:microsoft.com/office/officeart/2005/8/layout/orgChart1"/>
    <dgm:cxn modelId="{838934AA-92BE-4292-BE5A-29D8571F20C0}" type="presParOf" srcId="{9F064B44-A2DE-4732-9898-551F0C08A745}" destId="{9342827C-5C36-4533-BB6C-4137B641603D}" srcOrd="1" destOrd="0" presId="urn:microsoft.com/office/officeart/2005/8/layout/orgChart1"/>
    <dgm:cxn modelId="{26DEF077-E8F6-4B1F-AE82-A37017E2E7ED}" type="presParOf" srcId="{D2A96D39-7F79-4D24-89DB-7A6423C4584E}" destId="{CEC94904-C841-4EDA-8E41-68257748D363}" srcOrd="1" destOrd="0" presId="urn:microsoft.com/office/officeart/2005/8/layout/orgChart1"/>
    <dgm:cxn modelId="{5533EEF4-6990-4B92-85FF-CCF843028402}" type="presParOf" srcId="{D2A96D39-7F79-4D24-89DB-7A6423C4584E}" destId="{FD30BBAC-4995-4ED5-9EE1-95F34DD17503}" srcOrd="2" destOrd="0" presId="urn:microsoft.com/office/officeart/2005/8/layout/orgChart1"/>
    <dgm:cxn modelId="{9E5CB294-CAB7-4BB3-81D4-7E2346592F76}" type="presParOf" srcId="{D8660EA3-5349-42B0-9FEF-C9633C4561F4}" destId="{761BE7D1-C536-40F4-8DBB-2566F3FC0048}" srcOrd="6" destOrd="0" presId="urn:microsoft.com/office/officeart/2005/8/layout/orgChart1"/>
    <dgm:cxn modelId="{1FBFE4FD-C30B-4CB5-9BAE-D9399C6CBD0E}" type="presParOf" srcId="{D8660EA3-5349-42B0-9FEF-C9633C4561F4}" destId="{E2E8213C-C616-4E8F-8D09-4013D106AB26}" srcOrd="7" destOrd="0" presId="urn:microsoft.com/office/officeart/2005/8/layout/orgChart1"/>
    <dgm:cxn modelId="{D8AAE84F-2499-45F1-8E0C-BF2F2CC9C9B2}" type="presParOf" srcId="{E2E8213C-C616-4E8F-8D09-4013D106AB26}" destId="{B17385BC-0EC0-4E21-8756-7383C76C4BB4}" srcOrd="0" destOrd="0" presId="urn:microsoft.com/office/officeart/2005/8/layout/orgChart1"/>
    <dgm:cxn modelId="{FFAB9BC7-F47C-40B1-98B0-69386165DBA3}" type="presParOf" srcId="{B17385BC-0EC0-4E21-8756-7383C76C4BB4}" destId="{0562164C-ED7B-4065-B4C4-4662ADB759EB}" srcOrd="0" destOrd="0" presId="urn:microsoft.com/office/officeart/2005/8/layout/orgChart1"/>
    <dgm:cxn modelId="{5DE2DEFB-B93A-4F3A-9D8A-0F8EB9ACDED2}" type="presParOf" srcId="{B17385BC-0EC0-4E21-8756-7383C76C4BB4}" destId="{06614F1B-626A-4C81-AFF1-D7C800173A00}" srcOrd="1" destOrd="0" presId="urn:microsoft.com/office/officeart/2005/8/layout/orgChart1"/>
    <dgm:cxn modelId="{05E51C86-F222-465F-BEF4-22D56A069049}" type="presParOf" srcId="{E2E8213C-C616-4E8F-8D09-4013D106AB26}" destId="{36682B93-A2C0-4F2A-8D35-809FF114E9B3}" srcOrd="1" destOrd="0" presId="urn:microsoft.com/office/officeart/2005/8/layout/orgChart1"/>
    <dgm:cxn modelId="{957A08A7-433A-4582-BC68-15BBD48395E8}" type="presParOf" srcId="{E2E8213C-C616-4E8F-8D09-4013D106AB26}" destId="{DE37BB75-923E-44C3-A167-31F66D588E76}" srcOrd="2" destOrd="0" presId="urn:microsoft.com/office/officeart/2005/8/layout/orgChart1"/>
    <dgm:cxn modelId="{B4B726BB-45A0-469F-A7C3-45504A20F1F5}" type="presParOf" srcId="{688B52A6-8009-4D6D-A92A-A2336E703998}" destId="{F9FE97E9-4897-4D7F-948F-F57A8D12479F}" srcOrd="2" destOrd="0" presId="urn:microsoft.com/office/officeart/2005/8/layout/orgChart1"/>
    <dgm:cxn modelId="{CB6A8280-069D-4505-AD11-69810518A17C}" type="presParOf" srcId="{688B52A6-8009-4D6D-A92A-A2336E703998}" destId="{E3715472-D2FE-4505-83F2-199CED98C39F}" srcOrd="3" destOrd="0" presId="urn:microsoft.com/office/officeart/2005/8/layout/orgChart1"/>
    <dgm:cxn modelId="{1347C1AA-E76E-4F5D-8305-2EE51C392BA6}" type="presParOf" srcId="{E3715472-D2FE-4505-83F2-199CED98C39F}" destId="{8FEEA68F-AF82-4CCC-816C-8F66BA947B83}" srcOrd="0" destOrd="0" presId="urn:microsoft.com/office/officeart/2005/8/layout/orgChart1"/>
    <dgm:cxn modelId="{C9A4D99C-8E77-4C81-BB5D-810CDBF54287}" type="presParOf" srcId="{8FEEA68F-AF82-4CCC-816C-8F66BA947B83}" destId="{84F1140B-4477-4810-8BE7-4C91B6942841}" srcOrd="0" destOrd="0" presId="urn:microsoft.com/office/officeart/2005/8/layout/orgChart1"/>
    <dgm:cxn modelId="{D199E5B2-E9A1-4F0D-9527-F0B36063530C}" type="presParOf" srcId="{8FEEA68F-AF82-4CCC-816C-8F66BA947B83}" destId="{DFB34D42-C2B1-48BF-A693-5F4D2229F6A8}" srcOrd="1" destOrd="0" presId="urn:microsoft.com/office/officeart/2005/8/layout/orgChart1"/>
    <dgm:cxn modelId="{BF8859A5-B600-4BEF-BF7F-0B04AA922819}" type="presParOf" srcId="{E3715472-D2FE-4505-83F2-199CED98C39F}" destId="{29830ABA-3787-497E-A875-3F447F1C06AD}" srcOrd="1" destOrd="0" presId="urn:microsoft.com/office/officeart/2005/8/layout/orgChart1"/>
    <dgm:cxn modelId="{B297542E-F79A-4BF6-8C0E-F3480732D1B3}" type="presParOf" srcId="{E3715472-D2FE-4505-83F2-199CED98C39F}" destId="{5C35D0CF-07DE-4D3F-B265-9FEA176C422C}" srcOrd="2" destOrd="0" presId="urn:microsoft.com/office/officeart/2005/8/layout/orgChart1"/>
    <dgm:cxn modelId="{3CB907A2-1A2B-4F7B-8DC2-CC775C58A692}" type="presParOf" srcId="{5C35D0CF-07DE-4D3F-B265-9FEA176C422C}" destId="{A2ED3125-6112-4ECC-9271-4C776785A0A9}" srcOrd="0" destOrd="0" presId="urn:microsoft.com/office/officeart/2005/8/layout/orgChart1"/>
    <dgm:cxn modelId="{FF909A70-8317-4297-B143-47E498EC4DC1}" type="presParOf" srcId="{5C35D0CF-07DE-4D3F-B265-9FEA176C422C}" destId="{2C34B14A-945F-4893-BC18-F145E37A2068}" srcOrd="1" destOrd="0" presId="urn:microsoft.com/office/officeart/2005/8/layout/orgChart1"/>
    <dgm:cxn modelId="{E42225DF-FDB2-45C4-880B-4DDB788D080C}" type="presParOf" srcId="{2C34B14A-945F-4893-BC18-F145E37A2068}" destId="{7114439E-B92D-47FE-B258-0CD4CBB8AAF0}" srcOrd="0" destOrd="0" presId="urn:microsoft.com/office/officeart/2005/8/layout/orgChart1"/>
    <dgm:cxn modelId="{B537794C-76B6-4C6C-ADE3-2C04925A7B25}" type="presParOf" srcId="{7114439E-B92D-47FE-B258-0CD4CBB8AAF0}" destId="{5C9C9232-12F7-450F-8A43-8BEB8E01C765}" srcOrd="0" destOrd="0" presId="urn:microsoft.com/office/officeart/2005/8/layout/orgChart1"/>
    <dgm:cxn modelId="{02528667-06AD-4CA7-B1C5-B31EBE7CAAFE}" type="presParOf" srcId="{7114439E-B92D-47FE-B258-0CD4CBB8AAF0}" destId="{D72438AC-2EA0-4476-8B81-472856D03312}" srcOrd="1" destOrd="0" presId="urn:microsoft.com/office/officeart/2005/8/layout/orgChart1"/>
    <dgm:cxn modelId="{D9BBDA7F-33F3-4B9A-A210-BE7591185E7A}" type="presParOf" srcId="{2C34B14A-945F-4893-BC18-F145E37A2068}" destId="{10EB7F1E-CCB3-4545-9A58-8D20EDFE0056}" srcOrd="1" destOrd="0" presId="urn:microsoft.com/office/officeart/2005/8/layout/orgChart1"/>
    <dgm:cxn modelId="{E5974188-632C-4B04-B408-114691D05137}" type="presParOf" srcId="{2C34B14A-945F-4893-BC18-F145E37A2068}" destId="{6FBFD713-C349-4DF1-B110-0C60045926B4}" srcOrd="2" destOrd="0" presId="urn:microsoft.com/office/officeart/2005/8/layout/orgChart1"/>
    <dgm:cxn modelId="{C50217EC-70EB-438F-BB08-192963C8A1AA}" type="presParOf" srcId="{5C35D0CF-07DE-4D3F-B265-9FEA176C422C}" destId="{5FABE771-DC76-4D99-B27F-82F51AA4D691}" srcOrd="2" destOrd="0" presId="urn:microsoft.com/office/officeart/2005/8/layout/orgChart1"/>
    <dgm:cxn modelId="{0E39E07B-FB20-4972-AF94-6920FB70627C}" type="presParOf" srcId="{5C35D0CF-07DE-4D3F-B265-9FEA176C422C}" destId="{8BB17F21-CBE7-4CCF-A4E0-694322F06426}" srcOrd="3" destOrd="0" presId="urn:microsoft.com/office/officeart/2005/8/layout/orgChart1"/>
    <dgm:cxn modelId="{2407C96A-014F-4D91-9BC8-EEBC4ED64118}" type="presParOf" srcId="{8BB17F21-CBE7-4CCF-A4E0-694322F06426}" destId="{3D7D9026-7A90-4EBF-8125-0F13846776D0}" srcOrd="0" destOrd="0" presId="urn:microsoft.com/office/officeart/2005/8/layout/orgChart1"/>
    <dgm:cxn modelId="{4FE5EB8B-0876-4623-A786-0CD6CD5B844E}" type="presParOf" srcId="{3D7D9026-7A90-4EBF-8125-0F13846776D0}" destId="{DD93D024-DDD3-430F-ABC3-A8F6176CC6A3}" srcOrd="0" destOrd="0" presId="urn:microsoft.com/office/officeart/2005/8/layout/orgChart1"/>
    <dgm:cxn modelId="{E126ABB1-87C5-46B2-88F5-5B3453CFBF0D}" type="presParOf" srcId="{3D7D9026-7A90-4EBF-8125-0F13846776D0}" destId="{9F734E73-B801-4A48-9D13-71DD796835DD}" srcOrd="1" destOrd="0" presId="urn:microsoft.com/office/officeart/2005/8/layout/orgChart1"/>
    <dgm:cxn modelId="{9CC38125-D6EC-49F9-8E69-CB1123EE75F6}" type="presParOf" srcId="{8BB17F21-CBE7-4CCF-A4E0-694322F06426}" destId="{E96D7010-6D08-406B-8530-DCB5248A9FEC}" srcOrd="1" destOrd="0" presId="urn:microsoft.com/office/officeart/2005/8/layout/orgChart1"/>
    <dgm:cxn modelId="{4EF5B9E5-5123-4BF0-86BA-2B24299CB682}" type="presParOf" srcId="{8BB17F21-CBE7-4CCF-A4E0-694322F06426}" destId="{038C3C77-FE52-410A-B3A0-9E1E983FCD0C}" srcOrd="2" destOrd="0" presId="urn:microsoft.com/office/officeart/2005/8/layout/orgChart1"/>
    <dgm:cxn modelId="{77F1E6F0-29ED-4999-937B-36FED0601FDA}" type="presParOf" srcId="{688B52A6-8009-4D6D-A92A-A2336E703998}" destId="{A9A9B1ED-4F32-4FC5-AFFF-9025347E65EE}" srcOrd="4" destOrd="0" presId="urn:microsoft.com/office/officeart/2005/8/layout/orgChart1"/>
    <dgm:cxn modelId="{AD015140-D9F3-48B5-8C20-5C5A81B2FF3C}" type="presParOf" srcId="{688B52A6-8009-4D6D-A92A-A2336E703998}" destId="{9BE5C04F-1AE1-4CEC-89E5-6313568BE24A}" srcOrd="5" destOrd="0" presId="urn:microsoft.com/office/officeart/2005/8/layout/orgChart1"/>
    <dgm:cxn modelId="{D0755AFE-821F-40F1-950D-BB220DD21E12}" type="presParOf" srcId="{9BE5C04F-1AE1-4CEC-89E5-6313568BE24A}" destId="{E1B37137-74FC-4ADA-BF33-6B3ADD3ABBF8}" srcOrd="0" destOrd="0" presId="urn:microsoft.com/office/officeart/2005/8/layout/orgChart1"/>
    <dgm:cxn modelId="{F80A59CB-D9C7-4D65-BD49-F57212155463}" type="presParOf" srcId="{E1B37137-74FC-4ADA-BF33-6B3ADD3ABBF8}" destId="{C151A094-8BE5-43D7-91C3-EE5FE7A2DA56}" srcOrd="0" destOrd="0" presId="urn:microsoft.com/office/officeart/2005/8/layout/orgChart1"/>
    <dgm:cxn modelId="{3E5CBEAC-61E6-42C7-A112-C06F036D958E}" type="presParOf" srcId="{E1B37137-74FC-4ADA-BF33-6B3ADD3ABBF8}" destId="{0EF07D5E-F153-4F9C-8D60-2493947906AE}" srcOrd="1" destOrd="0" presId="urn:microsoft.com/office/officeart/2005/8/layout/orgChart1"/>
    <dgm:cxn modelId="{D9EAA006-3910-46F4-A907-C6830BD43406}" type="presParOf" srcId="{9BE5C04F-1AE1-4CEC-89E5-6313568BE24A}" destId="{59C08035-31B3-4890-AF4A-30FCCD3855C3}" srcOrd="1" destOrd="0" presId="urn:microsoft.com/office/officeart/2005/8/layout/orgChart1"/>
    <dgm:cxn modelId="{394CC974-563D-47A6-9145-4D6122994158}" type="presParOf" srcId="{9BE5C04F-1AE1-4CEC-89E5-6313568BE24A}" destId="{7932D20E-394F-4251-A361-573765300808}" srcOrd="2" destOrd="0" presId="urn:microsoft.com/office/officeart/2005/8/layout/orgChart1"/>
    <dgm:cxn modelId="{A2DA51A5-352A-4BD7-9700-FEC08053354A}" type="presParOf" srcId="{7932D20E-394F-4251-A361-573765300808}" destId="{D4DA3721-C8C7-4000-9180-E86A70C56268}" srcOrd="0" destOrd="0" presId="urn:microsoft.com/office/officeart/2005/8/layout/orgChart1"/>
    <dgm:cxn modelId="{DF80E9E7-4C9B-4FEB-963E-AFBB0D525639}" type="presParOf" srcId="{7932D20E-394F-4251-A361-573765300808}" destId="{354B90CD-0C83-4A98-BE26-EFCF2A1E047D}" srcOrd="1" destOrd="0" presId="urn:microsoft.com/office/officeart/2005/8/layout/orgChart1"/>
    <dgm:cxn modelId="{89CB0189-99A0-4171-9C67-0A83ED5C0274}" type="presParOf" srcId="{354B90CD-0C83-4A98-BE26-EFCF2A1E047D}" destId="{1570AA38-13BE-49B5-9648-02DDD1BB0C33}" srcOrd="0" destOrd="0" presId="urn:microsoft.com/office/officeart/2005/8/layout/orgChart1"/>
    <dgm:cxn modelId="{C349117F-53B8-46F3-817D-B6C72CB026AC}" type="presParOf" srcId="{1570AA38-13BE-49B5-9648-02DDD1BB0C33}" destId="{E4976E7B-AA15-4BFC-B3DC-0A1A65573E3A}" srcOrd="0" destOrd="0" presId="urn:microsoft.com/office/officeart/2005/8/layout/orgChart1"/>
    <dgm:cxn modelId="{A22CC276-3BCD-47DB-9931-5C8946C059E9}" type="presParOf" srcId="{1570AA38-13BE-49B5-9648-02DDD1BB0C33}" destId="{1B10B4D1-6001-410D-8276-398397247E0A}" srcOrd="1" destOrd="0" presId="urn:microsoft.com/office/officeart/2005/8/layout/orgChart1"/>
    <dgm:cxn modelId="{13A57901-113F-4516-B9F3-FEB0AA73485C}" type="presParOf" srcId="{354B90CD-0C83-4A98-BE26-EFCF2A1E047D}" destId="{765948EC-98FD-4810-879A-3481183B18E3}" srcOrd="1" destOrd="0" presId="urn:microsoft.com/office/officeart/2005/8/layout/orgChart1"/>
    <dgm:cxn modelId="{26F4D202-40B3-49D8-9B28-6AD76FE2AE39}" type="presParOf" srcId="{354B90CD-0C83-4A98-BE26-EFCF2A1E047D}" destId="{56A473D0-8632-478B-A77C-CAD97AA491C3}" srcOrd="2" destOrd="0" presId="urn:microsoft.com/office/officeart/2005/8/layout/orgChart1"/>
    <dgm:cxn modelId="{90D2BCA1-0F46-4282-9DD4-02FF694B67F6}" type="presParOf" srcId="{7932D20E-394F-4251-A361-573765300808}" destId="{A1B05D7F-0762-428C-97EE-F4FE1374796F}" srcOrd="2" destOrd="0" presId="urn:microsoft.com/office/officeart/2005/8/layout/orgChart1"/>
    <dgm:cxn modelId="{3A830096-2F36-4717-AF72-FC1944E61FAE}" type="presParOf" srcId="{7932D20E-394F-4251-A361-573765300808}" destId="{4A22BD55-3434-44DE-906A-CE0D4764DA8F}" srcOrd="3" destOrd="0" presId="urn:microsoft.com/office/officeart/2005/8/layout/orgChart1"/>
    <dgm:cxn modelId="{8E4B24FA-9ED5-4E2F-8087-37B3602F1E80}" type="presParOf" srcId="{4A22BD55-3434-44DE-906A-CE0D4764DA8F}" destId="{524FE5B9-06A9-41D2-A6A0-87A6934CCD20}" srcOrd="0" destOrd="0" presId="urn:microsoft.com/office/officeart/2005/8/layout/orgChart1"/>
    <dgm:cxn modelId="{4FF105B8-2159-4804-9203-6A354121BDF2}" type="presParOf" srcId="{524FE5B9-06A9-41D2-A6A0-87A6934CCD20}" destId="{3C143C23-74A9-4330-BD2E-23C9CE4BBAAD}" srcOrd="0" destOrd="0" presId="urn:microsoft.com/office/officeart/2005/8/layout/orgChart1"/>
    <dgm:cxn modelId="{A72C5E33-012C-4313-9E89-06650A97C54C}" type="presParOf" srcId="{524FE5B9-06A9-41D2-A6A0-87A6934CCD20}" destId="{1EEC4C6B-FA79-4CA0-A703-85450CF52212}" srcOrd="1" destOrd="0" presId="urn:microsoft.com/office/officeart/2005/8/layout/orgChart1"/>
    <dgm:cxn modelId="{61B228A0-BD7E-474B-8C3B-E444C7CF733D}" type="presParOf" srcId="{4A22BD55-3434-44DE-906A-CE0D4764DA8F}" destId="{9F662550-25CD-4F12-8910-34459AF21A75}" srcOrd="1" destOrd="0" presId="urn:microsoft.com/office/officeart/2005/8/layout/orgChart1"/>
    <dgm:cxn modelId="{509E85D7-7434-4E0F-9E76-3D6ABD536D1D}" type="presParOf" srcId="{4A22BD55-3434-44DE-906A-CE0D4764DA8F}" destId="{4A0BBB91-4B56-401F-B743-49E83C80776B}" srcOrd="2" destOrd="0" presId="urn:microsoft.com/office/officeart/2005/8/layout/orgChart1"/>
    <dgm:cxn modelId="{FBD645F2-E00D-4C44-A3F1-0DD977E59C6C}" type="presParOf" srcId="{688B52A6-8009-4D6D-A92A-A2336E703998}" destId="{ECF0B9EB-26BA-4C82-87E5-AD90EFA19319}" srcOrd="6" destOrd="0" presId="urn:microsoft.com/office/officeart/2005/8/layout/orgChart1"/>
    <dgm:cxn modelId="{98E99682-0AB9-4542-BA7B-743AA0D38678}" type="presParOf" srcId="{688B52A6-8009-4D6D-A92A-A2336E703998}" destId="{15C58F19-7A65-468C-96AA-0F6C77AFC630}" srcOrd="7" destOrd="0" presId="urn:microsoft.com/office/officeart/2005/8/layout/orgChart1"/>
    <dgm:cxn modelId="{2F2B92C4-A040-4718-9C41-DA3B1C02F701}" type="presParOf" srcId="{15C58F19-7A65-468C-96AA-0F6C77AFC630}" destId="{2369E42D-0451-4E85-A3EB-AFBE55117ECB}" srcOrd="0" destOrd="0" presId="urn:microsoft.com/office/officeart/2005/8/layout/orgChart1"/>
    <dgm:cxn modelId="{DF15F1CD-9F26-4915-B634-5ECD901848F4}" type="presParOf" srcId="{2369E42D-0451-4E85-A3EB-AFBE55117ECB}" destId="{524325D5-DC68-44EE-93AE-18489AB1974A}" srcOrd="0" destOrd="0" presId="urn:microsoft.com/office/officeart/2005/8/layout/orgChart1"/>
    <dgm:cxn modelId="{E37A0287-242D-49F3-9FD0-7352F1F71F72}" type="presParOf" srcId="{2369E42D-0451-4E85-A3EB-AFBE55117ECB}" destId="{E0A78CA9-BA85-433A-814E-065EC563145F}" srcOrd="1" destOrd="0" presId="urn:microsoft.com/office/officeart/2005/8/layout/orgChart1"/>
    <dgm:cxn modelId="{8D4C4CC8-BB3C-4BFD-85FE-96F4A50A5B0E}" type="presParOf" srcId="{15C58F19-7A65-468C-96AA-0F6C77AFC630}" destId="{7C03731F-A940-4B3A-859B-048A96CEDC87}" srcOrd="1" destOrd="0" presId="urn:microsoft.com/office/officeart/2005/8/layout/orgChart1"/>
    <dgm:cxn modelId="{0AFAB9DB-CE9D-414C-A2A5-E4D2564EFCC6}" type="presParOf" srcId="{15C58F19-7A65-468C-96AA-0F6C77AFC630}" destId="{4E529D9F-A008-4DB8-A2D7-E77CE4605E11}" srcOrd="2" destOrd="0" presId="urn:microsoft.com/office/officeart/2005/8/layout/orgChart1"/>
    <dgm:cxn modelId="{76872181-0EB3-4FE6-A257-3548F6522092}" type="presParOf" srcId="{13C0DC80-7E1C-41C5-AF11-31AA01190122}" destId="{4A199442-AD36-4149-809E-9F4A69279A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F0B9EB-26BA-4C82-87E5-AD90EFA19319}">
      <dsp:nvSpPr>
        <dsp:cNvPr id="0" name=""/>
        <dsp:cNvSpPr/>
      </dsp:nvSpPr>
      <dsp:spPr>
        <a:xfrm>
          <a:off x="4485302" y="670189"/>
          <a:ext cx="4060882" cy="1286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730"/>
              </a:lnTo>
              <a:lnTo>
                <a:pt x="4060882" y="1160730"/>
              </a:lnTo>
              <a:lnTo>
                <a:pt x="4060882" y="1286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05D7F-0762-428C-97EE-F4FE1374796F}">
      <dsp:nvSpPr>
        <dsp:cNvPr id="0" name=""/>
        <dsp:cNvSpPr/>
      </dsp:nvSpPr>
      <dsp:spPr>
        <a:xfrm>
          <a:off x="7101027" y="2553499"/>
          <a:ext cx="125406" cy="54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399"/>
              </a:lnTo>
              <a:lnTo>
                <a:pt x="125406" y="549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A3721-C8C7-4000-9180-E86A70C56268}">
      <dsp:nvSpPr>
        <dsp:cNvPr id="0" name=""/>
        <dsp:cNvSpPr/>
      </dsp:nvSpPr>
      <dsp:spPr>
        <a:xfrm>
          <a:off x="6975620" y="2553499"/>
          <a:ext cx="125406" cy="549399"/>
        </a:xfrm>
        <a:custGeom>
          <a:avLst/>
          <a:gdLst/>
          <a:ahLst/>
          <a:cxnLst/>
          <a:rect l="0" t="0" r="0" b="0"/>
          <a:pathLst>
            <a:path>
              <a:moveTo>
                <a:pt x="125406" y="0"/>
              </a:moveTo>
              <a:lnTo>
                <a:pt x="125406" y="549399"/>
              </a:lnTo>
              <a:lnTo>
                <a:pt x="0" y="549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B1ED-4F32-4FC5-AFFF-9025347E65EE}">
      <dsp:nvSpPr>
        <dsp:cNvPr id="0" name=""/>
        <dsp:cNvSpPr/>
      </dsp:nvSpPr>
      <dsp:spPr>
        <a:xfrm>
          <a:off x="4485302" y="670189"/>
          <a:ext cx="2615724" cy="1286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730"/>
              </a:lnTo>
              <a:lnTo>
                <a:pt x="2615724" y="1160730"/>
              </a:lnTo>
              <a:lnTo>
                <a:pt x="2615724" y="1286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BE771-DC76-4D99-B27F-82F51AA4D691}">
      <dsp:nvSpPr>
        <dsp:cNvPr id="0" name=""/>
        <dsp:cNvSpPr/>
      </dsp:nvSpPr>
      <dsp:spPr>
        <a:xfrm>
          <a:off x="4336116" y="2597421"/>
          <a:ext cx="118682" cy="505476"/>
        </a:xfrm>
        <a:custGeom>
          <a:avLst/>
          <a:gdLst/>
          <a:ahLst/>
          <a:cxnLst/>
          <a:rect l="0" t="0" r="0" b="0"/>
          <a:pathLst>
            <a:path>
              <a:moveTo>
                <a:pt x="118682" y="0"/>
              </a:moveTo>
              <a:lnTo>
                <a:pt x="0" y="5054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D3125-6112-4ECC-9271-4C776785A0A9}">
      <dsp:nvSpPr>
        <dsp:cNvPr id="0" name=""/>
        <dsp:cNvSpPr/>
      </dsp:nvSpPr>
      <dsp:spPr>
        <a:xfrm>
          <a:off x="4051838" y="2597421"/>
          <a:ext cx="402960" cy="487233"/>
        </a:xfrm>
        <a:custGeom>
          <a:avLst/>
          <a:gdLst/>
          <a:ahLst/>
          <a:cxnLst/>
          <a:rect l="0" t="0" r="0" b="0"/>
          <a:pathLst>
            <a:path>
              <a:moveTo>
                <a:pt x="402960" y="0"/>
              </a:moveTo>
              <a:lnTo>
                <a:pt x="402960" y="487233"/>
              </a:lnTo>
              <a:lnTo>
                <a:pt x="0" y="48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E97E9-4897-4D7F-948F-F57A8D12479F}">
      <dsp:nvSpPr>
        <dsp:cNvPr id="0" name=""/>
        <dsp:cNvSpPr/>
      </dsp:nvSpPr>
      <dsp:spPr>
        <a:xfrm>
          <a:off x="4409078" y="670189"/>
          <a:ext cx="91440" cy="1330059"/>
        </a:xfrm>
        <a:custGeom>
          <a:avLst/>
          <a:gdLst/>
          <a:ahLst/>
          <a:cxnLst/>
          <a:rect l="0" t="0" r="0" b="0"/>
          <a:pathLst>
            <a:path>
              <a:moveTo>
                <a:pt x="76223" y="0"/>
              </a:moveTo>
              <a:lnTo>
                <a:pt x="76223" y="1204652"/>
              </a:lnTo>
              <a:lnTo>
                <a:pt x="45720" y="1204652"/>
              </a:lnTo>
              <a:lnTo>
                <a:pt x="45720" y="1330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BE7D1-C536-40F4-8DBB-2566F3FC0048}">
      <dsp:nvSpPr>
        <dsp:cNvPr id="0" name=""/>
        <dsp:cNvSpPr/>
      </dsp:nvSpPr>
      <dsp:spPr>
        <a:xfrm>
          <a:off x="1337245" y="2597421"/>
          <a:ext cx="91440" cy="1353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3462"/>
              </a:lnTo>
              <a:lnTo>
                <a:pt x="108554" y="13534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EB3B3-CF0D-44C8-AE81-EC2421CF8741}">
      <dsp:nvSpPr>
        <dsp:cNvPr id="0" name=""/>
        <dsp:cNvSpPr/>
      </dsp:nvSpPr>
      <dsp:spPr>
        <a:xfrm>
          <a:off x="1194987" y="2597421"/>
          <a:ext cx="187978" cy="1353462"/>
        </a:xfrm>
        <a:custGeom>
          <a:avLst/>
          <a:gdLst/>
          <a:ahLst/>
          <a:cxnLst/>
          <a:rect l="0" t="0" r="0" b="0"/>
          <a:pathLst>
            <a:path>
              <a:moveTo>
                <a:pt x="187978" y="0"/>
              </a:moveTo>
              <a:lnTo>
                <a:pt x="187978" y="1353462"/>
              </a:lnTo>
              <a:lnTo>
                <a:pt x="0" y="13534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0B5-634B-4BE1-89E4-C335C6DBDB36}">
      <dsp:nvSpPr>
        <dsp:cNvPr id="0" name=""/>
        <dsp:cNvSpPr/>
      </dsp:nvSpPr>
      <dsp:spPr>
        <a:xfrm>
          <a:off x="1337245" y="2597421"/>
          <a:ext cx="91440" cy="505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476"/>
              </a:lnTo>
              <a:lnTo>
                <a:pt x="108554" y="5054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E9CA4-DCA3-42CE-8B57-4DF7959D2422}">
      <dsp:nvSpPr>
        <dsp:cNvPr id="0" name=""/>
        <dsp:cNvSpPr/>
      </dsp:nvSpPr>
      <dsp:spPr>
        <a:xfrm>
          <a:off x="1194345" y="2597421"/>
          <a:ext cx="188619" cy="558673"/>
        </a:xfrm>
        <a:custGeom>
          <a:avLst/>
          <a:gdLst/>
          <a:ahLst/>
          <a:cxnLst/>
          <a:rect l="0" t="0" r="0" b="0"/>
          <a:pathLst>
            <a:path>
              <a:moveTo>
                <a:pt x="188619" y="0"/>
              </a:moveTo>
              <a:lnTo>
                <a:pt x="188619" y="558673"/>
              </a:lnTo>
              <a:lnTo>
                <a:pt x="0" y="5586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B6DFB-1E5D-4FCF-83FD-8C28983FF3EE}">
      <dsp:nvSpPr>
        <dsp:cNvPr id="0" name=""/>
        <dsp:cNvSpPr/>
      </dsp:nvSpPr>
      <dsp:spPr>
        <a:xfrm>
          <a:off x="1382965" y="670189"/>
          <a:ext cx="3102336" cy="1330059"/>
        </a:xfrm>
        <a:custGeom>
          <a:avLst/>
          <a:gdLst/>
          <a:ahLst/>
          <a:cxnLst/>
          <a:rect l="0" t="0" r="0" b="0"/>
          <a:pathLst>
            <a:path>
              <a:moveTo>
                <a:pt x="3102336" y="0"/>
              </a:moveTo>
              <a:lnTo>
                <a:pt x="3102336" y="1204652"/>
              </a:lnTo>
              <a:lnTo>
                <a:pt x="0" y="1204652"/>
              </a:lnTo>
              <a:lnTo>
                <a:pt x="0" y="1330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E549F-FB02-42CE-966A-F651BA677C79}">
      <dsp:nvSpPr>
        <dsp:cNvPr id="0" name=""/>
        <dsp:cNvSpPr/>
      </dsp:nvSpPr>
      <dsp:spPr>
        <a:xfrm>
          <a:off x="3888129" y="73016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88129" y="73016"/>
        <a:ext cx="1194345" cy="597172"/>
      </dsp:txXfrm>
    </dsp:sp>
    <dsp:sp modelId="{EBF3BA0E-3C97-4B0A-BEFE-244D7357E85B}">
      <dsp:nvSpPr>
        <dsp:cNvPr id="0" name=""/>
        <dsp:cNvSpPr/>
      </dsp:nvSpPr>
      <dsp:spPr>
        <a:xfrm>
          <a:off x="785792" y="2000248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785792" y="2000248"/>
        <a:ext cx="1194345" cy="597172"/>
      </dsp:txXfrm>
    </dsp:sp>
    <dsp:sp modelId="{ED3F1568-17B0-492E-A921-C580178D8546}">
      <dsp:nvSpPr>
        <dsp:cNvPr id="0" name=""/>
        <dsp:cNvSpPr/>
      </dsp:nvSpPr>
      <dsp:spPr>
        <a:xfrm>
          <a:off x="0" y="2857508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0" y="2857508"/>
        <a:ext cx="1194345" cy="597172"/>
      </dsp:txXfrm>
    </dsp:sp>
    <dsp:sp modelId="{4D1A5A8E-9E29-4633-AA8F-D8D8F59BDB3B}">
      <dsp:nvSpPr>
        <dsp:cNvPr id="0" name=""/>
        <dsp:cNvSpPr/>
      </dsp:nvSpPr>
      <dsp:spPr>
        <a:xfrm>
          <a:off x="1445800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445800" y="2804312"/>
        <a:ext cx="1194345" cy="597172"/>
      </dsp:txXfrm>
    </dsp:sp>
    <dsp:sp modelId="{552089EC-BDF0-49A6-ADF2-A658FBE593B0}">
      <dsp:nvSpPr>
        <dsp:cNvPr id="0" name=""/>
        <dsp:cNvSpPr/>
      </dsp:nvSpPr>
      <dsp:spPr>
        <a:xfrm>
          <a:off x="641" y="3652297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/>
        </a:p>
      </dsp:txBody>
      <dsp:txXfrm>
        <a:off x="641" y="3652297"/>
        <a:ext cx="1194345" cy="597172"/>
      </dsp:txXfrm>
    </dsp:sp>
    <dsp:sp modelId="{0562164C-ED7B-4065-B4C4-4662ADB759EB}">
      <dsp:nvSpPr>
        <dsp:cNvPr id="0" name=""/>
        <dsp:cNvSpPr/>
      </dsp:nvSpPr>
      <dsp:spPr>
        <a:xfrm>
          <a:off x="1445800" y="3652297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445800" y="3652297"/>
        <a:ext cx="1194345" cy="597172"/>
      </dsp:txXfrm>
    </dsp:sp>
    <dsp:sp modelId="{84F1140B-4477-4810-8BE7-4C91B6942841}">
      <dsp:nvSpPr>
        <dsp:cNvPr id="0" name=""/>
        <dsp:cNvSpPr/>
      </dsp:nvSpPr>
      <dsp:spPr>
        <a:xfrm>
          <a:off x="3857626" y="2000248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57626" y="2000248"/>
        <a:ext cx="1194345" cy="597172"/>
      </dsp:txXfrm>
    </dsp:sp>
    <dsp:sp modelId="{5C9C9232-12F7-450F-8A43-8BEB8E01C765}">
      <dsp:nvSpPr>
        <dsp:cNvPr id="0" name=""/>
        <dsp:cNvSpPr/>
      </dsp:nvSpPr>
      <dsp:spPr>
        <a:xfrm>
          <a:off x="2857492" y="2786068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857492" y="2786068"/>
        <a:ext cx="1194345" cy="597172"/>
      </dsp:txXfrm>
    </dsp:sp>
    <dsp:sp modelId="{DD93D024-DDD3-430F-ABC3-A8F6176CC6A3}">
      <dsp:nvSpPr>
        <dsp:cNvPr id="0" name=""/>
        <dsp:cNvSpPr/>
      </dsp:nvSpPr>
      <dsp:spPr>
        <a:xfrm>
          <a:off x="4336116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336116" y="2804312"/>
        <a:ext cx="1194345" cy="597172"/>
      </dsp:txXfrm>
    </dsp:sp>
    <dsp:sp modelId="{C151A094-8BE5-43D7-91C3-EE5FE7A2DA56}">
      <dsp:nvSpPr>
        <dsp:cNvPr id="0" name=""/>
        <dsp:cNvSpPr/>
      </dsp:nvSpPr>
      <dsp:spPr>
        <a:xfrm>
          <a:off x="6503854" y="1956326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	</a:t>
          </a:r>
          <a:endParaRPr lang="ru-RU" sz="1700" kern="1200" dirty="0"/>
        </a:p>
      </dsp:txBody>
      <dsp:txXfrm>
        <a:off x="6503854" y="1956326"/>
        <a:ext cx="1194345" cy="597172"/>
      </dsp:txXfrm>
    </dsp:sp>
    <dsp:sp modelId="{E4976E7B-AA15-4BFC-B3DC-0A1A65573E3A}">
      <dsp:nvSpPr>
        <dsp:cNvPr id="0" name=""/>
        <dsp:cNvSpPr/>
      </dsp:nvSpPr>
      <dsp:spPr>
        <a:xfrm>
          <a:off x="5781275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781275" y="2804312"/>
        <a:ext cx="1194345" cy="597172"/>
      </dsp:txXfrm>
    </dsp:sp>
    <dsp:sp modelId="{3C143C23-74A9-4330-BD2E-23C9CE4BBAAD}">
      <dsp:nvSpPr>
        <dsp:cNvPr id="0" name=""/>
        <dsp:cNvSpPr/>
      </dsp:nvSpPr>
      <dsp:spPr>
        <a:xfrm>
          <a:off x="7226433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</dsp:txBody>
      <dsp:txXfrm>
        <a:off x="7226433" y="2804312"/>
        <a:ext cx="1194345" cy="597172"/>
      </dsp:txXfrm>
    </dsp:sp>
    <dsp:sp modelId="{524325D5-DC68-44EE-93AE-18489AB1974A}">
      <dsp:nvSpPr>
        <dsp:cNvPr id="0" name=""/>
        <dsp:cNvSpPr/>
      </dsp:nvSpPr>
      <dsp:spPr>
        <a:xfrm>
          <a:off x="7949012" y="1956326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7949012" y="1956326"/>
        <a:ext cx="1194345" cy="5971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F0B9EB-26BA-4C82-87E5-AD90EFA19319}">
      <dsp:nvSpPr>
        <dsp:cNvPr id="0" name=""/>
        <dsp:cNvSpPr/>
      </dsp:nvSpPr>
      <dsp:spPr>
        <a:xfrm>
          <a:off x="4485302" y="670189"/>
          <a:ext cx="4060882" cy="1286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730"/>
              </a:lnTo>
              <a:lnTo>
                <a:pt x="4060882" y="1160730"/>
              </a:lnTo>
              <a:lnTo>
                <a:pt x="4060882" y="1286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05D7F-0762-428C-97EE-F4FE1374796F}">
      <dsp:nvSpPr>
        <dsp:cNvPr id="0" name=""/>
        <dsp:cNvSpPr/>
      </dsp:nvSpPr>
      <dsp:spPr>
        <a:xfrm>
          <a:off x="7101027" y="2553499"/>
          <a:ext cx="125406" cy="54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399"/>
              </a:lnTo>
              <a:lnTo>
                <a:pt x="125406" y="549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A3721-C8C7-4000-9180-E86A70C56268}">
      <dsp:nvSpPr>
        <dsp:cNvPr id="0" name=""/>
        <dsp:cNvSpPr/>
      </dsp:nvSpPr>
      <dsp:spPr>
        <a:xfrm>
          <a:off x="6975620" y="2553499"/>
          <a:ext cx="125406" cy="549399"/>
        </a:xfrm>
        <a:custGeom>
          <a:avLst/>
          <a:gdLst/>
          <a:ahLst/>
          <a:cxnLst/>
          <a:rect l="0" t="0" r="0" b="0"/>
          <a:pathLst>
            <a:path>
              <a:moveTo>
                <a:pt x="125406" y="0"/>
              </a:moveTo>
              <a:lnTo>
                <a:pt x="125406" y="549399"/>
              </a:lnTo>
              <a:lnTo>
                <a:pt x="0" y="549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B1ED-4F32-4FC5-AFFF-9025347E65EE}">
      <dsp:nvSpPr>
        <dsp:cNvPr id="0" name=""/>
        <dsp:cNvSpPr/>
      </dsp:nvSpPr>
      <dsp:spPr>
        <a:xfrm>
          <a:off x="4485302" y="670189"/>
          <a:ext cx="2615724" cy="1286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730"/>
              </a:lnTo>
              <a:lnTo>
                <a:pt x="2615724" y="1160730"/>
              </a:lnTo>
              <a:lnTo>
                <a:pt x="2615724" y="1286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BE771-DC76-4D99-B27F-82F51AA4D691}">
      <dsp:nvSpPr>
        <dsp:cNvPr id="0" name=""/>
        <dsp:cNvSpPr/>
      </dsp:nvSpPr>
      <dsp:spPr>
        <a:xfrm>
          <a:off x="4210710" y="2553499"/>
          <a:ext cx="125406" cy="54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399"/>
              </a:lnTo>
              <a:lnTo>
                <a:pt x="125406" y="549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D3125-6112-4ECC-9271-4C776785A0A9}">
      <dsp:nvSpPr>
        <dsp:cNvPr id="0" name=""/>
        <dsp:cNvSpPr/>
      </dsp:nvSpPr>
      <dsp:spPr>
        <a:xfrm>
          <a:off x="4085304" y="2553499"/>
          <a:ext cx="125406" cy="549399"/>
        </a:xfrm>
        <a:custGeom>
          <a:avLst/>
          <a:gdLst/>
          <a:ahLst/>
          <a:cxnLst/>
          <a:rect l="0" t="0" r="0" b="0"/>
          <a:pathLst>
            <a:path>
              <a:moveTo>
                <a:pt x="125406" y="0"/>
              </a:moveTo>
              <a:lnTo>
                <a:pt x="125406" y="549399"/>
              </a:lnTo>
              <a:lnTo>
                <a:pt x="0" y="549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E97E9-4897-4D7F-948F-F57A8D12479F}">
      <dsp:nvSpPr>
        <dsp:cNvPr id="0" name=""/>
        <dsp:cNvSpPr/>
      </dsp:nvSpPr>
      <dsp:spPr>
        <a:xfrm>
          <a:off x="4210710" y="670189"/>
          <a:ext cx="274592" cy="1286137"/>
        </a:xfrm>
        <a:custGeom>
          <a:avLst/>
          <a:gdLst/>
          <a:ahLst/>
          <a:cxnLst/>
          <a:rect l="0" t="0" r="0" b="0"/>
          <a:pathLst>
            <a:path>
              <a:moveTo>
                <a:pt x="274592" y="0"/>
              </a:moveTo>
              <a:lnTo>
                <a:pt x="274592" y="1160730"/>
              </a:lnTo>
              <a:lnTo>
                <a:pt x="0" y="1160730"/>
              </a:lnTo>
              <a:lnTo>
                <a:pt x="0" y="1286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BE7D1-C536-40F4-8DBB-2566F3FC0048}">
      <dsp:nvSpPr>
        <dsp:cNvPr id="0" name=""/>
        <dsp:cNvSpPr/>
      </dsp:nvSpPr>
      <dsp:spPr>
        <a:xfrm>
          <a:off x="1337245" y="2597421"/>
          <a:ext cx="91440" cy="1353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3462"/>
              </a:lnTo>
              <a:lnTo>
                <a:pt x="108554" y="13534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EB3B3-CF0D-44C8-AE81-EC2421CF8741}">
      <dsp:nvSpPr>
        <dsp:cNvPr id="0" name=""/>
        <dsp:cNvSpPr/>
      </dsp:nvSpPr>
      <dsp:spPr>
        <a:xfrm>
          <a:off x="1194987" y="2597421"/>
          <a:ext cx="187978" cy="1353462"/>
        </a:xfrm>
        <a:custGeom>
          <a:avLst/>
          <a:gdLst/>
          <a:ahLst/>
          <a:cxnLst/>
          <a:rect l="0" t="0" r="0" b="0"/>
          <a:pathLst>
            <a:path>
              <a:moveTo>
                <a:pt x="187978" y="0"/>
              </a:moveTo>
              <a:lnTo>
                <a:pt x="187978" y="1353462"/>
              </a:lnTo>
              <a:lnTo>
                <a:pt x="0" y="13534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0B5-634B-4BE1-89E4-C335C6DBDB36}">
      <dsp:nvSpPr>
        <dsp:cNvPr id="0" name=""/>
        <dsp:cNvSpPr/>
      </dsp:nvSpPr>
      <dsp:spPr>
        <a:xfrm>
          <a:off x="1337245" y="2597421"/>
          <a:ext cx="91440" cy="505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476"/>
              </a:lnTo>
              <a:lnTo>
                <a:pt x="108554" y="5054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E9CA4-DCA3-42CE-8B57-4DF7959D2422}">
      <dsp:nvSpPr>
        <dsp:cNvPr id="0" name=""/>
        <dsp:cNvSpPr/>
      </dsp:nvSpPr>
      <dsp:spPr>
        <a:xfrm>
          <a:off x="1194987" y="2597421"/>
          <a:ext cx="187978" cy="505476"/>
        </a:xfrm>
        <a:custGeom>
          <a:avLst/>
          <a:gdLst/>
          <a:ahLst/>
          <a:cxnLst/>
          <a:rect l="0" t="0" r="0" b="0"/>
          <a:pathLst>
            <a:path>
              <a:moveTo>
                <a:pt x="187978" y="0"/>
              </a:moveTo>
              <a:lnTo>
                <a:pt x="187978" y="505476"/>
              </a:lnTo>
              <a:lnTo>
                <a:pt x="0" y="5054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B6DFB-1E5D-4FCF-83FD-8C28983FF3EE}">
      <dsp:nvSpPr>
        <dsp:cNvPr id="0" name=""/>
        <dsp:cNvSpPr/>
      </dsp:nvSpPr>
      <dsp:spPr>
        <a:xfrm>
          <a:off x="1382965" y="670189"/>
          <a:ext cx="3102336" cy="1330059"/>
        </a:xfrm>
        <a:custGeom>
          <a:avLst/>
          <a:gdLst/>
          <a:ahLst/>
          <a:cxnLst/>
          <a:rect l="0" t="0" r="0" b="0"/>
          <a:pathLst>
            <a:path>
              <a:moveTo>
                <a:pt x="3102336" y="0"/>
              </a:moveTo>
              <a:lnTo>
                <a:pt x="3102336" y="1204652"/>
              </a:lnTo>
              <a:lnTo>
                <a:pt x="0" y="1204652"/>
              </a:lnTo>
              <a:lnTo>
                <a:pt x="0" y="1330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E549F-FB02-42CE-966A-F651BA677C79}">
      <dsp:nvSpPr>
        <dsp:cNvPr id="0" name=""/>
        <dsp:cNvSpPr/>
      </dsp:nvSpPr>
      <dsp:spPr>
        <a:xfrm>
          <a:off x="3888129" y="73016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Природные ресурсы мирового океана</a:t>
          </a:r>
          <a:endParaRPr lang="ru-RU" sz="1200" kern="1200" dirty="0"/>
        </a:p>
      </dsp:txBody>
      <dsp:txXfrm>
        <a:off x="3888129" y="73016"/>
        <a:ext cx="1194345" cy="597172"/>
      </dsp:txXfrm>
    </dsp:sp>
    <dsp:sp modelId="{EBF3BA0E-3C97-4B0A-BEFE-244D7357E85B}">
      <dsp:nvSpPr>
        <dsp:cNvPr id="0" name=""/>
        <dsp:cNvSpPr/>
      </dsp:nvSpPr>
      <dsp:spPr>
        <a:xfrm>
          <a:off x="785792" y="2000248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минеральные</a:t>
          </a:r>
          <a:endParaRPr lang="ru-RU" sz="1200" kern="1200" dirty="0"/>
        </a:p>
      </dsp:txBody>
      <dsp:txXfrm>
        <a:off x="785792" y="2000248"/>
        <a:ext cx="1194345" cy="597172"/>
      </dsp:txXfrm>
    </dsp:sp>
    <dsp:sp modelId="{ED3F1568-17B0-492E-A921-C580178D8546}">
      <dsp:nvSpPr>
        <dsp:cNvPr id="0" name=""/>
        <dsp:cNvSpPr/>
      </dsp:nvSpPr>
      <dsp:spPr>
        <a:xfrm>
          <a:off x="641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дне</a:t>
          </a:r>
          <a:endParaRPr lang="ru-RU" sz="1200" kern="1200" dirty="0"/>
        </a:p>
      </dsp:txBody>
      <dsp:txXfrm>
        <a:off x="641" y="2804312"/>
        <a:ext cx="1194345" cy="597172"/>
      </dsp:txXfrm>
    </dsp:sp>
    <dsp:sp modelId="{4D1A5A8E-9E29-4633-AA8F-D8D8F59BDB3B}">
      <dsp:nvSpPr>
        <dsp:cNvPr id="0" name=""/>
        <dsp:cNvSpPr/>
      </dsp:nvSpPr>
      <dsp:spPr>
        <a:xfrm>
          <a:off x="1445800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шельфе</a:t>
          </a:r>
          <a:endParaRPr lang="ru-RU" sz="1200" kern="1200" dirty="0"/>
        </a:p>
      </dsp:txBody>
      <dsp:txXfrm>
        <a:off x="1445800" y="2804312"/>
        <a:ext cx="1194345" cy="597172"/>
      </dsp:txXfrm>
    </dsp:sp>
    <dsp:sp modelId="{552089EC-BDF0-49A6-ADF2-A658FBE593B0}">
      <dsp:nvSpPr>
        <dsp:cNvPr id="0" name=""/>
        <dsp:cNvSpPr/>
      </dsp:nvSpPr>
      <dsp:spPr>
        <a:xfrm>
          <a:off x="641" y="3652297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побережье</a:t>
          </a:r>
          <a:endParaRPr lang="ru-RU" sz="1200" kern="1200" dirty="0"/>
        </a:p>
      </dsp:txBody>
      <dsp:txXfrm>
        <a:off x="641" y="3652297"/>
        <a:ext cx="1194345" cy="597172"/>
      </dsp:txXfrm>
    </dsp:sp>
    <dsp:sp modelId="{0562164C-ED7B-4065-B4C4-4662ADB759EB}">
      <dsp:nvSpPr>
        <dsp:cNvPr id="0" name=""/>
        <dsp:cNvSpPr/>
      </dsp:nvSpPr>
      <dsp:spPr>
        <a:xfrm>
          <a:off x="1445800" y="3652297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Морская вода</a:t>
          </a:r>
          <a:endParaRPr lang="ru-RU" sz="1200" kern="1200" dirty="0"/>
        </a:p>
      </dsp:txBody>
      <dsp:txXfrm>
        <a:off x="1445800" y="3652297"/>
        <a:ext cx="1194345" cy="597172"/>
      </dsp:txXfrm>
    </dsp:sp>
    <dsp:sp modelId="{84F1140B-4477-4810-8BE7-4C91B6942841}">
      <dsp:nvSpPr>
        <dsp:cNvPr id="0" name=""/>
        <dsp:cNvSpPr/>
      </dsp:nvSpPr>
      <dsp:spPr>
        <a:xfrm>
          <a:off x="3613537" y="1956326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Энергетические</a:t>
          </a:r>
          <a:endParaRPr lang="ru-RU" sz="1200" kern="1200" dirty="0"/>
        </a:p>
      </dsp:txBody>
      <dsp:txXfrm>
        <a:off x="3613537" y="1956326"/>
        <a:ext cx="1194345" cy="597172"/>
      </dsp:txXfrm>
    </dsp:sp>
    <dsp:sp modelId="{5C9C9232-12F7-450F-8A43-8BEB8E01C765}">
      <dsp:nvSpPr>
        <dsp:cNvPr id="0" name=""/>
        <dsp:cNvSpPr/>
      </dsp:nvSpPr>
      <dsp:spPr>
        <a:xfrm>
          <a:off x="2890958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приливные</a:t>
          </a:r>
          <a:endParaRPr lang="ru-RU" sz="1200" kern="1200" dirty="0"/>
        </a:p>
      </dsp:txBody>
      <dsp:txXfrm>
        <a:off x="2890958" y="2804312"/>
        <a:ext cx="1194345" cy="597172"/>
      </dsp:txXfrm>
    </dsp:sp>
    <dsp:sp modelId="{DD93D024-DDD3-430F-ABC3-A8F6176CC6A3}">
      <dsp:nvSpPr>
        <dsp:cNvPr id="0" name=""/>
        <dsp:cNvSpPr/>
      </dsp:nvSpPr>
      <dsp:spPr>
        <a:xfrm>
          <a:off x="4336116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течения</a:t>
          </a:r>
          <a:endParaRPr lang="ru-RU" sz="1200" kern="1200" dirty="0"/>
        </a:p>
      </dsp:txBody>
      <dsp:txXfrm>
        <a:off x="4336116" y="2804312"/>
        <a:ext cx="1194345" cy="597172"/>
      </dsp:txXfrm>
    </dsp:sp>
    <dsp:sp modelId="{C151A094-8BE5-43D7-91C3-EE5FE7A2DA56}">
      <dsp:nvSpPr>
        <dsp:cNvPr id="0" name=""/>
        <dsp:cNvSpPr/>
      </dsp:nvSpPr>
      <dsp:spPr>
        <a:xfrm>
          <a:off x="6503854" y="1956326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Биологические	</a:t>
          </a:r>
          <a:endParaRPr lang="ru-RU" sz="1200" kern="1200" dirty="0"/>
        </a:p>
      </dsp:txBody>
      <dsp:txXfrm>
        <a:off x="6503854" y="1956326"/>
        <a:ext cx="1194345" cy="597172"/>
      </dsp:txXfrm>
    </dsp:sp>
    <dsp:sp modelId="{E4976E7B-AA15-4BFC-B3DC-0A1A65573E3A}">
      <dsp:nvSpPr>
        <dsp:cNvPr id="0" name=""/>
        <dsp:cNvSpPr/>
      </dsp:nvSpPr>
      <dsp:spPr>
        <a:xfrm>
          <a:off x="5781275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Растения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781275" y="2804312"/>
        <a:ext cx="1194345" cy="597172"/>
      </dsp:txXfrm>
    </dsp:sp>
    <dsp:sp modelId="{3C143C23-74A9-4330-BD2E-23C9CE4BBAAD}">
      <dsp:nvSpPr>
        <dsp:cNvPr id="0" name=""/>
        <dsp:cNvSpPr/>
      </dsp:nvSpPr>
      <dsp:spPr>
        <a:xfrm>
          <a:off x="7226433" y="2804312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Животные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7226433" y="2804312"/>
        <a:ext cx="1194345" cy="597172"/>
      </dsp:txXfrm>
    </dsp:sp>
    <dsp:sp modelId="{524325D5-DC68-44EE-93AE-18489AB1974A}">
      <dsp:nvSpPr>
        <dsp:cNvPr id="0" name=""/>
        <dsp:cNvSpPr/>
      </dsp:nvSpPr>
      <dsp:spPr>
        <a:xfrm>
          <a:off x="7949012" y="1956326"/>
          <a:ext cx="1194345" cy="59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рекреационные</a:t>
          </a:r>
          <a:endParaRPr lang="ru-RU" sz="1200" kern="1200" dirty="0"/>
        </a:p>
      </dsp:txBody>
      <dsp:txXfrm>
        <a:off x="7949012" y="1956326"/>
        <a:ext cx="1194345" cy="597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55961C5-C640-46C9-A925-31DAF6C66914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B7B0A2B-6E6E-4459-ABF1-C73D1EF03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91DC-127F-4DC7-B6EC-01C95BA2103E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402A-089A-4F0D-AD75-CB2B2CCE0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73ED-A250-4FA6-8D23-9716929216A3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649A-5898-4A6E-A5B8-71A693A58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59FF-E2EE-45B9-AC65-12E9A17A6307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0B4F-FBDC-4B46-AF1D-E390D12A0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F6A9-0C06-4DE4-A581-3A42323BBFB1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3F85-86BE-4B97-96A9-8E5C3F4B9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E245-4DBD-47AC-8FA6-B78FAE261654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4A7D-46EC-44B9-9048-455FD0BE9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5E6D-8C73-4274-9112-88E882CE612F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25D5-1A07-4A13-B16E-B297136ED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BEEA-AD37-4A90-A04E-4F647F7D6DBF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F745-0A62-41D8-9E9D-25BAB3CEC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82E9-10F6-4A6A-8AA0-5E4D006ACF39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D482-8AC7-4D41-B6B1-582EAC16E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A9B0-4142-4DB8-B4F7-8A2B194A62E9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6AC7-F27D-4C1C-B998-E1C1BEBED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A924-951C-47C8-A989-35443DA23758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C677-01F9-4068-8851-84341F176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A19D-13D6-49FF-91DE-172D1E350079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167C9-AA9B-4799-BA47-C70DFA684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2D5EC0-11A9-4F5D-8A57-668EC138D8F1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4EC80D-2C02-458E-9C36-313D044EF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5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gallery.kornet.ru/data/media/968/P1010115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5" descr="19big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Тема урока: «Природные ресурсы мира»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214563"/>
            <a:ext cx="7343775" cy="2214562"/>
          </a:xfrm>
        </p:spPr>
        <p:txBody>
          <a:bodyPr/>
          <a:lstStyle/>
          <a:p>
            <a:pPr marR="0" algn="l" eaLnBrk="1" hangingPunct="1"/>
            <a:r>
              <a:rPr lang="ru-RU" b="1" smtClean="0">
                <a:solidFill>
                  <a:srgbClr val="C00000"/>
                </a:solidFill>
              </a:rPr>
              <a:t>Цель   урока</a:t>
            </a:r>
            <a:r>
              <a:rPr lang="ru-RU" b="1" smtClean="0">
                <a:solidFill>
                  <a:srgbClr val="92D050"/>
                </a:solidFill>
              </a:rPr>
              <a:t>: </a:t>
            </a:r>
          </a:p>
          <a:p>
            <a:pPr marR="0" algn="l" eaLnBrk="1" hangingPunct="1"/>
            <a:r>
              <a:rPr lang="ru-RU" smtClean="0"/>
              <a:t>		Раскрыть основные закономерности 		размещения ресурсов: </a:t>
            </a:r>
          </a:p>
          <a:p>
            <a:pPr lvl="2" algn="l" eaLnBrk="1" hangingPunct="1">
              <a:buFont typeface="Wingdings" pitchFamily="2" charset="2"/>
              <a:buChar char="q"/>
            </a:pPr>
            <a:r>
              <a:rPr lang="ru-RU" smtClean="0"/>
              <a:t>земельных,  </a:t>
            </a:r>
          </a:p>
          <a:p>
            <a:pPr lvl="2" algn="l" eaLnBrk="1" hangingPunct="1">
              <a:buFont typeface="Wingdings" pitchFamily="2" charset="2"/>
              <a:buChar char="q"/>
            </a:pPr>
            <a:r>
              <a:rPr lang="ru-RU" smtClean="0"/>
              <a:t>лесных, </a:t>
            </a:r>
          </a:p>
          <a:p>
            <a:pPr lvl="2" algn="l" eaLnBrk="1" hangingPunct="1">
              <a:buFont typeface="Wingdings" pitchFamily="2" charset="2"/>
              <a:buChar char="q"/>
            </a:pPr>
            <a:r>
              <a:rPr lang="ru-RU" smtClean="0"/>
              <a:t>водных, </a:t>
            </a:r>
          </a:p>
          <a:p>
            <a:pPr lvl="2" algn="l" eaLnBrk="1" hangingPunct="1">
              <a:buFont typeface="Wingdings" pitchFamily="2" charset="2"/>
              <a:buChar char="q"/>
            </a:pPr>
            <a:r>
              <a:rPr lang="ru-RU" smtClean="0"/>
              <a:t>мирового океана. </a:t>
            </a:r>
            <a:endParaRPr lang="ru-RU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5" descr="речн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71625"/>
            <a:ext cx="9144000" cy="52863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Обеспеченность ресурсами речного стока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58175" cy="1633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Сравните обеспеченность стран ресурсами речного стока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422525"/>
            <a:ext cx="5000625" cy="4435475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			</a:t>
            </a:r>
            <a:r>
              <a:rPr lang="ru-RU" b="1" u="sng" dirty="0" smtClean="0"/>
              <a:t>Страны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Богатые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						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3" y="2422525"/>
            <a:ext cx="4038600" cy="4435475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Бедные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1143000"/>
            <a:ext cx="79295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7,0</a:t>
            </a:r>
            <a:endParaRPr lang="ru-RU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9291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00B0F0"/>
                </a:solidFill>
                <a:latin typeface="+mj-lt"/>
              </a:rPr>
              <a:t>Задание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58175" cy="1633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Составьте классификационную схему: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«ПРИРОДНЫЕ РЕСУРСЫ МИРОВОГО ОКЕАНА»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422525"/>
            <a:ext cx="4038600" cy="4435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						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0" y="1500188"/>
          <a:ext cx="9144000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6000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latin typeface="+mj-lt"/>
              </a:rPr>
              <a:t>Задание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2E549F-FB02-42CE-966A-F651BA677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72E549F-FB02-42CE-966A-F651BA677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72E549F-FB02-42CE-966A-F651BA677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6B6DFB-1E5D-4FCF-83FD-8C28983F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136B6DFB-1E5D-4FCF-83FD-8C28983F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136B6DFB-1E5D-4FCF-83FD-8C28983F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F3BA0E-3C97-4B0A-BEFE-244D7357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EBF3BA0E-3C97-4B0A-BEFE-244D7357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EBF3BA0E-3C97-4B0A-BEFE-244D7357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1E9CA4-DCA3-42CE-8B57-4DF7959D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F1E9CA4-DCA3-42CE-8B57-4DF7959D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F1E9CA4-DCA3-42CE-8B57-4DF7959D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3F1568-17B0-492E-A921-C580178D8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D3F1568-17B0-492E-A921-C580178D8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D3F1568-17B0-492E-A921-C580178D8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520B5-634B-4BE1-89E4-C335C6DBD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21D520B5-634B-4BE1-89E4-C335C6DBD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21D520B5-634B-4BE1-89E4-C335C6DBD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1A5A8E-9E29-4633-AA8F-D8D8F59BD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D1A5A8E-9E29-4633-AA8F-D8D8F59BD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4D1A5A8E-9E29-4633-AA8F-D8D8F59BD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CEB3B3-CF0D-44C8-AE81-EC2421CF8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68CEB3B3-CF0D-44C8-AE81-EC2421CF8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68CEB3B3-CF0D-44C8-AE81-EC2421CF8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2089EC-BDF0-49A6-ADF2-A658FBE59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552089EC-BDF0-49A6-ADF2-A658FBE59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552089EC-BDF0-49A6-ADF2-A658FBE59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BE7D1-C536-40F4-8DBB-2566F3FC0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761BE7D1-C536-40F4-8DBB-2566F3FC0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761BE7D1-C536-40F4-8DBB-2566F3FC0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62164C-ED7B-4065-B4C4-4662ADB75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0562164C-ED7B-4065-B4C4-4662ADB75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562164C-ED7B-4065-B4C4-4662ADB75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FE97E9-4897-4D7F-948F-F57A8D12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F9FE97E9-4897-4D7F-948F-F57A8D12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F9FE97E9-4897-4D7F-948F-F57A8D12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F1140B-4477-4810-8BE7-4C91B694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84F1140B-4477-4810-8BE7-4C91B694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84F1140B-4477-4810-8BE7-4C91B694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ED3125-6112-4ECC-9271-4C776785A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A2ED3125-6112-4ECC-9271-4C776785A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A2ED3125-6112-4ECC-9271-4C776785A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9C9232-12F7-450F-8A43-8BEB8E01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5C9C9232-12F7-450F-8A43-8BEB8E01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5C9C9232-12F7-450F-8A43-8BEB8E01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BE771-DC76-4D99-B27F-82F51AA4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5FABE771-DC76-4D99-B27F-82F51AA4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5FABE771-DC76-4D99-B27F-82F51AA4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93D024-DDD3-430F-ABC3-A8F6176CC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DD93D024-DDD3-430F-ABC3-A8F6176CC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DD93D024-DDD3-430F-ABC3-A8F6176CC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A9B1ED-4F32-4FC5-AFFF-9025347E6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A9A9B1ED-4F32-4FC5-AFFF-9025347E6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A9A9B1ED-4F32-4FC5-AFFF-9025347E6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51A094-8BE5-43D7-91C3-EE5FE7A2D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C151A094-8BE5-43D7-91C3-EE5FE7A2D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C151A094-8BE5-43D7-91C3-EE5FE7A2D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DA3721-C8C7-4000-9180-E86A70C5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D4DA3721-C8C7-4000-9180-E86A70C5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D4DA3721-C8C7-4000-9180-E86A70C5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976E7B-AA15-4BFC-B3DC-0A1A6557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976E7B-AA15-4BFC-B3DC-0A1A6557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976E7B-AA15-4BFC-B3DC-0A1A6557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B05D7F-0762-428C-97EE-F4FE137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A1B05D7F-0762-428C-97EE-F4FE137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A1B05D7F-0762-428C-97EE-F4FE137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143C23-74A9-4330-BD2E-23C9CE4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3C143C23-74A9-4330-BD2E-23C9CE4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3C143C23-74A9-4330-BD2E-23C9CE4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F0B9EB-26BA-4C82-87E5-AD90EFA1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ECF0B9EB-26BA-4C82-87E5-AD90EFA1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ECF0B9EB-26BA-4C82-87E5-AD90EFA1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4325D5-DC68-44EE-93AE-18489AB19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graphicEl>
                                              <a:dgm id="{524325D5-DC68-44EE-93AE-18489AB19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524325D5-DC68-44EE-93AE-18489AB19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58175" cy="1633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«ПРИРОДНЫЕ РЕСУРСЫ МИРОВОГО ОКЕАНА»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422525"/>
            <a:ext cx="4038600" cy="4435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						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0" y="1500188"/>
          <a:ext cx="9144000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2E549F-FB02-42CE-966A-F651BA677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72E549F-FB02-42CE-966A-F651BA677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72E549F-FB02-42CE-966A-F651BA677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6B6DFB-1E5D-4FCF-83FD-8C28983F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136B6DFB-1E5D-4FCF-83FD-8C28983F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136B6DFB-1E5D-4FCF-83FD-8C28983F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F3BA0E-3C97-4B0A-BEFE-244D7357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EBF3BA0E-3C97-4B0A-BEFE-244D7357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EBF3BA0E-3C97-4B0A-BEFE-244D7357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1E9CA4-DCA3-42CE-8B57-4DF7959D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F1E9CA4-DCA3-42CE-8B57-4DF7959D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F1E9CA4-DCA3-42CE-8B57-4DF7959D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3F1568-17B0-492E-A921-C580178D8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D3F1568-17B0-492E-A921-C580178D8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D3F1568-17B0-492E-A921-C580178D8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520B5-634B-4BE1-89E4-C335C6DBD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21D520B5-634B-4BE1-89E4-C335C6DBD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21D520B5-634B-4BE1-89E4-C335C6DBD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1A5A8E-9E29-4633-AA8F-D8D8F59BD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4D1A5A8E-9E29-4633-AA8F-D8D8F59BD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4D1A5A8E-9E29-4633-AA8F-D8D8F59BD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CEB3B3-CF0D-44C8-AE81-EC2421CF8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68CEB3B3-CF0D-44C8-AE81-EC2421CF8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68CEB3B3-CF0D-44C8-AE81-EC2421CF8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2089EC-BDF0-49A6-ADF2-A658FBE59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552089EC-BDF0-49A6-ADF2-A658FBE59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552089EC-BDF0-49A6-ADF2-A658FBE59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BE7D1-C536-40F4-8DBB-2566F3FC0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761BE7D1-C536-40F4-8DBB-2566F3FC0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761BE7D1-C536-40F4-8DBB-2566F3FC0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62164C-ED7B-4065-B4C4-4662ADB75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562164C-ED7B-4065-B4C4-4662ADB75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562164C-ED7B-4065-B4C4-4662ADB75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FE97E9-4897-4D7F-948F-F57A8D12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F9FE97E9-4897-4D7F-948F-F57A8D12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F9FE97E9-4897-4D7F-948F-F57A8D12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F1140B-4477-4810-8BE7-4C91B694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84F1140B-4477-4810-8BE7-4C91B694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84F1140B-4477-4810-8BE7-4C91B694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ED3125-6112-4ECC-9271-4C776785A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A2ED3125-6112-4ECC-9271-4C776785A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A2ED3125-6112-4ECC-9271-4C776785A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9C9232-12F7-450F-8A43-8BEB8E01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5C9C9232-12F7-450F-8A43-8BEB8E01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5C9C9232-12F7-450F-8A43-8BEB8E01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BE771-DC76-4D99-B27F-82F51AA4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5FABE771-DC76-4D99-B27F-82F51AA4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5FABE771-DC76-4D99-B27F-82F51AA4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93D024-DDD3-430F-ABC3-A8F6176CC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DD93D024-DDD3-430F-ABC3-A8F6176CC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DD93D024-DDD3-430F-ABC3-A8F6176CC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A9B1ED-4F32-4FC5-AFFF-9025347E6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A9A9B1ED-4F32-4FC5-AFFF-9025347E6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A9A9B1ED-4F32-4FC5-AFFF-9025347E6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51A094-8BE5-43D7-91C3-EE5FE7A2D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C151A094-8BE5-43D7-91C3-EE5FE7A2D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C151A094-8BE5-43D7-91C3-EE5FE7A2D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DA3721-C8C7-4000-9180-E86A70C5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D4DA3721-C8C7-4000-9180-E86A70C5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D4DA3721-C8C7-4000-9180-E86A70C5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976E7B-AA15-4BFC-B3DC-0A1A6557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E4976E7B-AA15-4BFC-B3DC-0A1A6557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E4976E7B-AA15-4BFC-B3DC-0A1A6557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B05D7F-0762-428C-97EE-F4FE137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A1B05D7F-0762-428C-97EE-F4FE137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A1B05D7F-0762-428C-97EE-F4FE137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143C23-74A9-4330-BD2E-23C9CE4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graphicEl>
                                              <a:dgm id="{3C143C23-74A9-4330-BD2E-23C9CE4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3C143C23-74A9-4330-BD2E-23C9CE4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F0B9EB-26BA-4C82-87E5-AD90EFA1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graphicEl>
                                              <a:dgm id="{ECF0B9EB-26BA-4C82-87E5-AD90EFA1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graphicEl>
                                              <a:dgm id="{ECF0B9EB-26BA-4C82-87E5-AD90EFA1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4325D5-DC68-44EE-93AE-18489AB19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524325D5-DC68-44EE-93AE-18489AB19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524325D5-DC68-44EE-93AE-18489AB19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Проблемы 		пути решения</a:t>
            </a:r>
            <a:endParaRPr lang="ru-RU" dirty="0"/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>
          <a:xfrm>
            <a:off x="914400" y="1857375"/>
            <a:ext cx="8229600" cy="4389438"/>
          </a:xfrm>
        </p:spPr>
        <p:txBody>
          <a:bodyPr/>
          <a:lstStyle/>
          <a:p>
            <a:pPr eaLnBrk="1" hangingPunct="1"/>
            <a:r>
              <a:rPr lang="ru-RU" smtClean="0"/>
              <a:t>Опустынивание  - 	</a:t>
            </a:r>
          </a:p>
          <a:p>
            <a:pPr eaLnBrk="1" hangingPunct="1"/>
            <a:r>
              <a:rPr lang="ru-RU" smtClean="0"/>
              <a:t>Обезлесение  –</a:t>
            </a:r>
          </a:p>
          <a:p>
            <a:pPr eaLnBrk="1" hangingPunct="1"/>
            <a:r>
              <a:rPr lang="ru-RU" smtClean="0"/>
              <a:t>Обмеление  -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71813" y="1571625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50" y="285750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 урока:</a:t>
            </a:r>
          </a:p>
        </p:txBody>
      </p:sp>
      <p:sp>
        <p:nvSpPr>
          <p:cNvPr id="614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Оценить обеспеченность стран мира природными ресурсами.</a:t>
            </a:r>
          </a:p>
          <a:p>
            <a:pPr eaLnBrk="1" hangingPunct="1"/>
            <a:r>
              <a:rPr lang="ru-RU" smtClean="0"/>
              <a:t> Охарактеризовать ресурсы на основе текста учебника, картографических и статистических материалов.                                                        </a:t>
            </a:r>
          </a:p>
          <a:p>
            <a:pPr eaLnBrk="1" hangingPunct="1"/>
            <a:r>
              <a:rPr lang="ru-RU" smtClean="0"/>
              <a:t> Составить классификационную схему «Ресурсы Мирового  океана». </a:t>
            </a:r>
          </a:p>
          <a:p>
            <a:pPr eaLnBrk="1" hangingPunct="1"/>
            <a:endParaRPr lang="ru-RU" smtClean="0"/>
          </a:p>
        </p:txBody>
      </p:sp>
      <p:pic>
        <p:nvPicPr>
          <p:cNvPr id="6148" name="Picture 7" descr="C:\Users\Оля\Pictures\Организатор клипов (Microsoft)\j03544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643438"/>
            <a:ext cx="15430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Размер и структура земельного фонда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714375" y="1714500"/>
          <a:ext cx="8001000" cy="4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143000"/>
            <a:ext cx="504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071688"/>
            <a:ext cx="38052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257175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0" y="3143250"/>
            <a:ext cx="5056188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285750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Обрабатываемые земли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1857375" y="1357313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Пастбище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2143125" y="20716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Леса</a:t>
            </a: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3857625" y="292893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Город</a:t>
            </a: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5929313" y="3857625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Болото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Обеспеченность земельными ресурсами</a:t>
            </a:r>
            <a:endParaRPr lang="ru-RU" dirty="0"/>
          </a:p>
        </p:txBody>
      </p:sp>
      <p:pic>
        <p:nvPicPr>
          <p:cNvPr id="9219" name="Содержимое 3" descr="зем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846263"/>
            <a:ext cx="7500937" cy="47942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58175" cy="1633538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Сравните обеспеченность стран пахотными землями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422525"/>
            <a:ext cx="5429250" cy="44354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				     </a:t>
            </a:r>
            <a:r>
              <a:rPr lang="ru-RU" b="1" u="sng" dirty="0" smtClean="0"/>
              <a:t>Страны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Малоземельны 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						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3" y="2422525"/>
            <a:ext cx="4038600" cy="4435475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Многоземельные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14750" y="1500188"/>
            <a:ext cx="23574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6, 23</a:t>
            </a:r>
            <a:endParaRPr lang="ru-RU" sz="4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572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00B0F0"/>
                </a:solidFill>
                <a:latin typeface="+mj-lt"/>
              </a:rPr>
              <a:t>Задание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ле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143125"/>
            <a:ext cx="8150225" cy="4714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Обеспеченность лесными ресурсами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Лесные ресурсы</a:t>
            </a:r>
            <a:endParaRPr lang="ru-RU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Оля\Desktop\Lahnberge_Wald.jpg"/>
          <p:cNvPicPr>
            <a:picLocks noChangeAspect="1" noChangeArrowheads="1"/>
          </p:cNvPicPr>
          <p:nvPr/>
        </p:nvPicPr>
        <p:blipFill>
          <a:blip r:embed="rId3" cstate="print"/>
          <a:srcRect t="28723" r="-4546"/>
          <a:stretch>
            <a:fillRect/>
          </a:stretch>
        </p:blipFill>
        <p:spPr bwMode="auto">
          <a:xfrm>
            <a:off x="500063" y="4357688"/>
            <a:ext cx="371475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Картинка 89 из 18524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1357313"/>
            <a:ext cx="3524250" cy="2643187"/>
          </a:xfrm>
        </p:spPr>
      </p:pic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571500" y="3929063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Северный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5000625" y="407193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Южный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58175" cy="1633538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Сравните обеспеченность стран лесными ресурсами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422525"/>
            <a:ext cx="5715000" cy="44354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				        </a:t>
            </a:r>
            <a:r>
              <a:rPr lang="ru-RU" b="1" u="sng" dirty="0" smtClean="0"/>
              <a:t>Страны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Богатые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						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3" y="2422525"/>
            <a:ext cx="4038600" cy="4435475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Бедные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88" y="1643063"/>
            <a:ext cx="53578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  0,8</a:t>
            </a:r>
            <a:endParaRPr lang="ru-RU" sz="5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9290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00B0F0"/>
                </a:solidFill>
                <a:latin typeface="+mj-lt"/>
              </a:rPr>
              <a:t>Задание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177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Wingdings</vt:lpstr>
      <vt:lpstr>Поток</vt:lpstr>
      <vt:lpstr>Тема урока: «Природные ресурсы мира»</vt:lpstr>
      <vt:lpstr>Задачи урока:</vt:lpstr>
      <vt:lpstr>Размер и структура земельного фонда</vt:lpstr>
      <vt:lpstr>Слайд 4</vt:lpstr>
      <vt:lpstr>Обеспеченность земельными ресурсами</vt:lpstr>
      <vt:lpstr>Сравните обеспеченность стран пахотными землями  </vt:lpstr>
      <vt:lpstr>Обеспеченность лесными ресурсами</vt:lpstr>
      <vt:lpstr>Лесные ресурсы</vt:lpstr>
      <vt:lpstr>Сравните обеспеченность стран лесными ресурсами  </vt:lpstr>
      <vt:lpstr>Обеспеченность ресурсами речного стока</vt:lpstr>
      <vt:lpstr>Сравните обеспеченность стран ресурсами речного стока   </vt:lpstr>
      <vt:lpstr>Составьте классификационную схему: «ПРИРОДНЫЕ РЕСУРСЫ МИРОВОГО ОКЕАНА»   </vt:lpstr>
      <vt:lpstr> «ПРИРОДНЫЕ РЕСУРСЫ МИРОВОГО ОКЕАНА»   </vt:lpstr>
      <vt:lpstr>Проблемы   пути решения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«Природные ресурсы»</dc:title>
  <dc:creator>Оля</dc:creator>
  <cp:lastModifiedBy>-</cp:lastModifiedBy>
  <cp:revision>26</cp:revision>
  <dcterms:created xsi:type="dcterms:W3CDTF">2008-09-29T14:15:38Z</dcterms:created>
  <dcterms:modified xsi:type="dcterms:W3CDTF">2013-11-12T15:41:16Z</dcterms:modified>
</cp:coreProperties>
</file>