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7" r:id="rId3"/>
    <p:sldId id="291" r:id="rId4"/>
    <p:sldId id="344" r:id="rId5"/>
    <p:sldId id="258" r:id="rId6"/>
    <p:sldId id="257" r:id="rId7"/>
    <p:sldId id="333" r:id="rId8"/>
    <p:sldId id="296" r:id="rId9"/>
    <p:sldId id="297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303" r:id="rId18"/>
    <p:sldId id="271" r:id="rId19"/>
    <p:sldId id="272" r:id="rId20"/>
    <p:sldId id="307" r:id="rId21"/>
    <p:sldId id="315" r:id="rId22"/>
    <p:sldId id="331" r:id="rId23"/>
    <p:sldId id="332" r:id="rId24"/>
    <p:sldId id="336" r:id="rId25"/>
    <p:sldId id="339" r:id="rId26"/>
    <p:sldId id="34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>
      <p:cViewPr>
        <p:scale>
          <a:sx n="70" d="100"/>
          <a:sy n="70" d="100"/>
        </p:scale>
        <p:origin x="-11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83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80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97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80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811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02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76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10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94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20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27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5E06-A3C1-4748-B6CB-7101AEBB2DF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6BA2-9175-4F63-811A-51CB2820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89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ezvreda.com/wp-content/uploads/2012/05/popular_recipe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91264" cy="345638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-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журнал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«Химическая атака на нас»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293096"/>
            <a:ext cx="6400800" cy="19442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высшей категории ФГКОУ СПКУ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Казановская Елена Борисовна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53" y="714356"/>
            <a:ext cx="2692106" cy="336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7"/>
            <a:ext cx="8712968" cy="93610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КРАСКИ ДЛЯ ВОЛОС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6731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F:\lichka\Новая папка (3)\красдлявол1.jpg"/>
          <p:cNvPicPr>
            <a:picLocks noChangeAspect="1" noChangeArrowheads="1"/>
          </p:cNvPicPr>
          <p:nvPr/>
        </p:nvPicPr>
        <p:blipFill>
          <a:blip r:embed="rId2" cstate="print"/>
          <a:srcRect l="-1575" t="6326"/>
          <a:stretch>
            <a:fillRect/>
          </a:stretch>
        </p:blipFill>
        <p:spPr bwMode="auto">
          <a:xfrm>
            <a:off x="571472" y="2071678"/>
            <a:ext cx="3522856" cy="4425209"/>
          </a:xfrm>
          <a:prstGeom prst="rect">
            <a:avLst/>
          </a:prstGeom>
          <a:noFill/>
        </p:spPr>
      </p:pic>
      <p:pic>
        <p:nvPicPr>
          <p:cNvPr id="2051" name="Picture 3" descr="F:\lichka\Новая папка (3)\красдлявол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000" y="1772816"/>
            <a:ext cx="3340424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14203"/>
            <a:ext cx="4824536" cy="54100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Аммиак и перекись водорода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аллергия, отеки рук, ожоги, даже смерть от анафилактического шока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:\lichka\Новая папка (3)\красдлявол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5391">
            <a:off x="5892482" y="642639"/>
            <a:ext cx="2908787" cy="3129444"/>
          </a:xfrm>
          <a:prstGeom prst="rect">
            <a:avLst/>
          </a:prstGeom>
          <a:noFill/>
        </p:spPr>
      </p:pic>
      <p:pic>
        <p:nvPicPr>
          <p:cNvPr id="6" name="Рисунок 5" descr="http://im3-tub-ru.yandex.net/i?id=119170180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1992284" cy="224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рекомендации по выбору красок для волос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чтобы в краске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аммиака, ацетата свинца, ртути, мышьяка.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краски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хна 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басма.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parikmaherov.net/upload/forum/4d3ca990f8a20e608ae8dfb3462f6bd9.jpg.jpg"/>
          <p:cNvPicPr>
            <a:picLocks noChangeAspect="1" noChangeArrowheads="1"/>
          </p:cNvPicPr>
          <p:nvPr/>
        </p:nvPicPr>
        <p:blipFill>
          <a:blip r:embed="rId2" cstate="print"/>
          <a:srcRect r="-5001" b="10256"/>
          <a:stretch>
            <a:fillRect/>
          </a:stretch>
        </p:blipFill>
        <p:spPr bwMode="auto">
          <a:xfrm>
            <a:off x="2643174" y="3357562"/>
            <a:ext cx="600079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28083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ЗУБНЫЕ ПАСТЫ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желеобразная масса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(паста или гель) для чистки зубов. Ранее приготавливалась на основе мела, современные зубные пасты в основном основаны на силикатах.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lichka\Новая папка (3)\зубпас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1288">
            <a:off x="2239524" y="4259239"/>
            <a:ext cx="3333750" cy="2209593"/>
          </a:xfrm>
          <a:prstGeom prst="rect">
            <a:avLst/>
          </a:prstGeom>
          <a:noFill/>
        </p:spPr>
      </p:pic>
      <p:pic>
        <p:nvPicPr>
          <p:cNvPr id="3076" name="Picture 4" descr="F:\lichka\Новая папка (3)\зубпаст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1833862" cy="1728192"/>
          </a:xfrm>
          <a:prstGeom prst="rect">
            <a:avLst/>
          </a:prstGeom>
          <a:noFill/>
        </p:spPr>
      </p:pic>
      <p:pic>
        <p:nvPicPr>
          <p:cNvPr id="3074" name="Picture 2" descr="F:\lichka\Новая папка (3)\зубпаст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5793">
            <a:off x="4877770" y="3482742"/>
            <a:ext cx="3810001" cy="30428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очиститель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пенообразователь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отбеливатель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антибактериальный компонент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вещество, снижающее чувствительность  тканей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абразивные вещества (мел, сода, пероксиды)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kupilekarstva.ru/published/publicdata/ONLINEP9ONLINEPH/attachments/SC/products_pictures/1330596838355234-800x600_en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5253">
            <a:off x="5516397" y="659268"/>
            <a:ext cx="3120807" cy="217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рекомендации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47800"/>
            <a:ext cx="8329642" cy="4572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пореже отбеливающие  пасты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допускайте попадания зубной пасты в желудок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Отбеливание зубов в домашних условиях крайне опасно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выбирайте зубные щетки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www.upakovano.ru/pictures/article_imgs/Other_magazines/nt/touthpaste/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733925"/>
            <a:ext cx="2857500" cy="21240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7"/>
            <a:ext cx="8972113" cy="15841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ДЛЯ МЫТЬЯ ПОСУДЫ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F:\lichka\Новая папка (3)\по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496014" cy="47174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5688632" cy="19442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эксперимента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8800"/>
            <a:ext cx="5472608" cy="4896544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посуде, вымытой МС –     чувствуется пленка, на посуде, которую мыли мылом – нет.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компонент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улучшает мытье посуды, но разрушает живые клетки, нарушает обмен вещества, вызывает отравление.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воздухе после применения МС много  ядовитых веществ.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im0-tub-ru.yandex.net/i?id=196750489-39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1239">
            <a:off x="5621348" y="3561766"/>
            <a:ext cx="3383663" cy="28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rsm.haber365.com/N/1361894603_83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5819">
            <a:off x="5514246" y="356245"/>
            <a:ext cx="3112416" cy="2874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22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40791" cy="12961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СТИРАЛЬНЫЕ ПОРОШКИ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lichka\Новая папка (3)\порш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218">
            <a:off x="323698" y="1982319"/>
            <a:ext cx="4173795" cy="4191816"/>
          </a:xfrm>
          <a:prstGeom prst="rect">
            <a:avLst/>
          </a:prstGeom>
          <a:noFill/>
        </p:spPr>
      </p:pic>
      <p:pic>
        <p:nvPicPr>
          <p:cNvPr id="4099" name="Picture 3" descr="F:\lichka\Новая папка (3)\порш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1210">
            <a:off x="4906557" y="2039045"/>
            <a:ext cx="3937406" cy="44868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9818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54461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поверхностно-активные вещества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щелочи (сода, фосфаты щелочных металлов)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эмульгаторы жиров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(фосфаты)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активные компоненты (химические и оптические отбеливатели)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отдушки, вещества для связывания ионов кальция и магния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триполифосфат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натрия)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энзимы, а также балласт из солей (например  сульфат натрия, хлорид натрия) </a:t>
            </a:r>
          </a:p>
        </p:txBody>
      </p:sp>
      <p:pic>
        <p:nvPicPr>
          <p:cNvPr id="9218" name="Picture 2" descr="http://aksakal.info/uploads/posts/2012-12/1355607946_D181D0B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187339"/>
            <a:ext cx="3500430" cy="167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291264" cy="24482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урока: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«Химики – это те, кто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понимает мир!»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ecotrend.com.ua/him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07611"/>
            <a:ext cx="5715040" cy="45056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рекомендации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13681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бесфосфатные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порошки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порошках не должно быть хлора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976664" cy="4235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476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976" cy="24482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состава двух популярных марок: детского порошка Ушастый нянь и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 Ушастый нянь – в нем меньше фосфатов и ПАВ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6139"/>
            <a:ext cx="3528392" cy="3403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64" y="3313136"/>
            <a:ext cx="3192160" cy="316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047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2. Практическое занятие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 порошков, шампуней, гелей»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8858312" cy="4429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научиться расшифровывать состав средств бытовой химии по этикеткам, определять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 растворов.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№1 -  раствор стирального порошка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– раствор  хозяйственного мыла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№3 -  раствор геля для душа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8310"/>
            <a:ext cx="1793472" cy="206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957387" cy="194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dom-mix.ru/img_shop/origin/153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987637"/>
            <a:ext cx="1870363" cy="18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3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выбрать экологически чистую продукцию бытовой химии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1988841"/>
            <a:ext cx="1012074" cy="101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2" y="3284984"/>
            <a:ext cx="97732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2" y="4509120"/>
            <a:ext cx="996309" cy="87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5661248"/>
            <a:ext cx="1012074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5771" y="2135361"/>
            <a:ext cx="2873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Раздражающий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6346" y="3575713"/>
            <a:ext cx="2040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Вредный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9087" y="4761566"/>
            <a:ext cx="3620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Предупреждающий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6258" y="5863188"/>
            <a:ext cx="603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для окружающей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безопасные альтернативы химическим веществам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38179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Пищевая сода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Сок лимона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Уксус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Горчица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Древесная зола, песок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Мыльный раствор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Хозяйственное мыло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4.otzovik.com/2011/06/29/93057/img/87918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14422"/>
            <a:ext cx="3179704" cy="2867034"/>
          </a:xfrm>
          <a:prstGeom prst="rect">
            <a:avLst/>
          </a:prstGeom>
          <a:noFill/>
        </p:spPr>
      </p:pic>
      <p:pic>
        <p:nvPicPr>
          <p:cNvPr id="4" name="Рисунок 3" descr="http://www.ladykiss.ru/wp-content/uploads/2012/11/784-680x4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odbe.ru/modules/doska_17/images/ads/g_img_1255946385_3.jpg"/>
          <p:cNvPicPr>
            <a:picLocks noChangeAspect="1" noChangeArrowheads="1"/>
          </p:cNvPicPr>
          <p:nvPr/>
        </p:nvPicPr>
        <p:blipFill>
          <a:blip r:embed="rId2" cstate="print"/>
          <a:srcRect r="1949" b="11490"/>
          <a:stretch>
            <a:fillRect/>
          </a:stretch>
        </p:blipFill>
        <p:spPr bwMode="auto">
          <a:xfrm>
            <a:off x="2571736" y="4000504"/>
            <a:ext cx="4071966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ru-RU" dirty="0" smtClean="0"/>
              <a:t> 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траница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 нам писали…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im6-tub-ru.yandex.net/i?id=447465733-59-72&amp;n=2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77372">
            <a:off x="353663" y="1399384"/>
            <a:ext cx="2924186" cy="26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179166753-05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3644">
            <a:off x="5537734" y="1518642"/>
            <a:ext cx="2909902" cy="25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500990" cy="1643074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дороже золота»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У.Шекспир 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00240"/>
            <a:ext cx="7772400" cy="4019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редакции устного журнала: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г.Ставрополь, 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Апельсиновая,  дом №  22,4          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наш телефон - С6Н12О6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uploads.ru/i/n/i/I/niIr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00504"/>
            <a:ext cx="117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s.ru/i/j/q/u/jqug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000636"/>
            <a:ext cx="117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s.ru/i/u/v/q/uvqD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10104"/>
            <a:ext cx="117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1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человека и средства бытовой химии»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857364"/>
            <a:ext cx="8677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Рынок продажи средств бытовой химии велик и разнообразен.  Но эти средства нужно правильно  и тщательно выбирать!</a:t>
            </a:r>
            <a:endParaRPr lang="ru-RU" sz="2800" dirty="0"/>
          </a:p>
        </p:txBody>
      </p:sp>
      <p:pic>
        <p:nvPicPr>
          <p:cNvPr id="5" name="Рисунок 4" descr="http://www.zirveart.com/uploads/posts/2013-02/1361010433_main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83528"/>
            <a:ext cx="5402695" cy="33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82387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Концентрация токсичных веществ внутри обычного дома выше, чем концентрация за его пределами (в 70 раз выше, чем на улице) 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690790" cy="412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72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404664"/>
            <a:ext cx="8387210" cy="190991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ШАМПУНИ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784976" cy="1440160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Шампунь -  от названия цветка растущего в Индии, из которого делается масло для втирания в волосы (отсюда англ. </a:t>
            </a:r>
            <a:r>
              <a:rPr lang="ru-RU" sz="1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champo</a:t>
            </a:r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"массировать")</a:t>
            </a:r>
          </a:p>
        </p:txBody>
      </p:sp>
      <p:pic>
        <p:nvPicPr>
          <p:cNvPr id="1028" name="Picture 4" descr="F:\lichka\Новая папка (3)\шам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4286280" cy="3805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шампуней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72518" cy="5256584"/>
          </a:xfrm>
        </p:spPr>
        <p:txBody>
          <a:bodyPr>
            <a:noAutofit/>
          </a:bodyPr>
          <a:lstStyle/>
          <a:p>
            <a:r>
              <a:rPr lang="ru-RU" dirty="0" smtClean="0"/>
              <a:t>Вода </a:t>
            </a:r>
            <a:r>
              <a:rPr lang="ru-RU" dirty="0"/>
              <a:t>(</a:t>
            </a:r>
            <a:r>
              <a:rPr lang="ru-RU" dirty="0" err="1"/>
              <a:t>water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Sodium</a:t>
            </a:r>
            <a:r>
              <a:rPr lang="ru-RU" dirty="0" smtClean="0"/>
              <a:t> </a:t>
            </a:r>
            <a:r>
              <a:rPr lang="ru-RU" dirty="0" err="1" smtClean="0"/>
              <a:t>Citrate</a:t>
            </a:r>
            <a:r>
              <a:rPr lang="ru-RU" dirty="0" smtClean="0"/>
              <a:t> </a:t>
            </a:r>
          </a:p>
          <a:p>
            <a:r>
              <a:rPr lang="ru-RU" b="1" dirty="0" err="1" smtClean="0"/>
              <a:t>Лаурил</a:t>
            </a:r>
            <a:r>
              <a:rPr lang="ru-RU" b="1" dirty="0" smtClean="0"/>
              <a:t> сульфат (</a:t>
            </a:r>
            <a:r>
              <a:rPr lang="ru-RU" b="1" dirty="0" err="1" smtClean="0"/>
              <a:t>Laureth</a:t>
            </a:r>
            <a:r>
              <a:rPr lang="ru-RU" b="1" dirty="0" smtClean="0"/>
              <a:t> </a:t>
            </a:r>
            <a:r>
              <a:rPr lang="ru-RU" b="1" dirty="0" err="1" smtClean="0"/>
              <a:t>Sulfate</a:t>
            </a:r>
            <a:r>
              <a:rPr lang="ru-RU" b="1" dirty="0"/>
              <a:t> </a:t>
            </a:r>
            <a:r>
              <a:rPr lang="ru-RU" b="1" dirty="0" smtClean="0"/>
              <a:t>или  </a:t>
            </a:r>
            <a:r>
              <a:rPr lang="ru-RU" b="1" dirty="0" err="1" smtClean="0"/>
              <a:t>Sodium</a:t>
            </a:r>
            <a:r>
              <a:rPr lang="ru-RU" b="1" dirty="0" smtClean="0"/>
              <a:t> </a:t>
            </a:r>
            <a:r>
              <a:rPr lang="ru-RU" b="1" dirty="0" err="1"/>
              <a:t>Lauryl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Sulfate</a:t>
            </a:r>
            <a:r>
              <a:rPr lang="ru-RU" b="1" dirty="0" smtClean="0"/>
              <a:t>) </a:t>
            </a:r>
            <a:endParaRPr lang="en-US" b="1" dirty="0" smtClean="0"/>
          </a:p>
          <a:p>
            <a:r>
              <a:rPr lang="ru-RU" dirty="0" err="1" smtClean="0"/>
              <a:t>Dimethicone</a:t>
            </a:r>
            <a:r>
              <a:rPr lang="ru-RU" dirty="0" smtClean="0"/>
              <a:t> или </a:t>
            </a:r>
            <a:r>
              <a:rPr lang="ru-RU" dirty="0" err="1" smtClean="0"/>
              <a:t>Cyclomethicone</a:t>
            </a:r>
            <a:endParaRPr lang="en-US" dirty="0" smtClean="0"/>
          </a:p>
          <a:p>
            <a:r>
              <a:rPr lang="ru-RU" dirty="0" err="1" smtClean="0"/>
              <a:t>Цетиловый</a:t>
            </a:r>
            <a:r>
              <a:rPr lang="ru-RU" dirty="0" smtClean="0"/>
              <a:t> (</a:t>
            </a:r>
            <a:r>
              <a:rPr lang="ru-RU" dirty="0" err="1" smtClean="0"/>
              <a:t>Cetyl</a:t>
            </a:r>
            <a:r>
              <a:rPr lang="ru-RU" dirty="0" smtClean="0"/>
              <a:t>), </a:t>
            </a:r>
            <a:r>
              <a:rPr lang="ru-RU" dirty="0" err="1" smtClean="0"/>
              <a:t>олеиловый</a:t>
            </a:r>
            <a:r>
              <a:rPr lang="ru-RU" dirty="0" smtClean="0"/>
              <a:t> (</a:t>
            </a:r>
            <a:r>
              <a:rPr lang="ru-RU" dirty="0" err="1" smtClean="0"/>
              <a:t>Oleyl</a:t>
            </a:r>
            <a:r>
              <a:rPr lang="ru-RU" dirty="0" smtClean="0"/>
              <a:t>), </a:t>
            </a:r>
            <a:r>
              <a:rPr lang="ru-RU" dirty="0" err="1" smtClean="0"/>
              <a:t>стеариловый</a:t>
            </a:r>
            <a:r>
              <a:rPr lang="ru-RU" dirty="0" smtClean="0"/>
              <a:t> (</a:t>
            </a:r>
            <a:r>
              <a:rPr lang="ru-RU" dirty="0" err="1" smtClean="0"/>
              <a:t>Stearyl</a:t>
            </a:r>
            <a:r>
              <a:rPr lang="ru-RU" dirty="0" smtClean="0"/>
              <a:t>) спирты </a:t>
            </a:r>
          </a:p>
          <a:p>
            <a:r>
              <a:rPr lang="ru-RU" dirty="0" smtClean="0"/>
              <a:t>Пропилен гликоль</a:t>
            </a:r>
          </a:p>
          <a:p>
            <a:r>
              <a:rPr lang="en-US" dirty="0" smtClean="0"/>
              <a:t>Mineral oil</a:t>
            </a:r>
            <a:r>
              <a:rPr lang="ru-RU" dirty="0" smtClean="0"/>
              <a:t>, силикон, масла </a:t>
            </a:r>
          </a:p>
        </p:txBody>
      </p:sp>
      <p:pic>
        <p:nvPicPr>
          <p:cNvPr id="23554" name="Picture 2" descr="http://im5-tub-ru.yandex.net/i?id=177143157-2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857759"/>
            <a:ext cx="2750363" cy="1833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14290"/>
            <a:ext cx="8893652" cy="3643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Лаурил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 или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лауретсульфат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Ammonium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Laureth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Lauryl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– очищает от жира и загрязнений, но способен проникать в глаза, мозг,  сердце, печень.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хороших шампунях 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swetarin.com/wp-content/uploads/moyka_avto_zima_pr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рекомендации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240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прозрачные шампуни и без запаха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меньше пенится шампунь, тем он лучше для здоровья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2 мин. ополаскивайте волосы водой, и только потом мойте  их шампунем</a:t>
            </a:r>
            <a:endParaRPr lang="ru-RU" dirty="0"/>
          </a:p>
        </p:txBody>
      </p:sp>
      <p:pic>
        <p:nvPicPr>
          <p:cNvPr id="20482" name="Picture 2" descr="http://dev.massaget.kz/userdata/volos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143380"/>
            <a:ext cx="3733794" cy="2486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52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Бабушкины рецепты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5594"/>
            <a:ext cx="8229600" cy="487056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Заваривайте воду с крапивой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светлых волос заваривайте ромашку –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 ст. ложки на 1,5 л кипяченной воды,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залить на 2 часа и настоять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Смесь куриное яйцо, лимонный сок, теплая вода – нанести как шампунь – придает блеск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Заменители бытовой химии">
            <a:hlinkClick r:id="rId2" tooltip="&quot;popular_recipes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33002"/>
            <a:ext cx="2870288" cy="212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14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608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к уроку - устный журнал «Химическая атака на нас» </vt:lpstr>
      <vt:lpstr>Девиз урока:  «Химики – это те, кто действительно понимает мир!» </vt:lpstr>
      <vt:lpstr>Страница 1  «Здоровье человека и средства бытовой химии»</vt:lpstr>
      <vt:lpstr>Исследования </vt:lpstr>
      <vt:lpstr> ШАМПУНИ</vt:lpstr>
      <vt:lpstr>Состав шампуней</vt:lpstr>
      <vt:lpstr>Слайд 7</vt:lpstr>
      <vt:lpstr>Наши рекомендации</vt:lpstr>
      <vt:lpstr>Бабушкины рецепты</vt:lpstr>
      <vt:lpstr> КРАСКИ ДЛЯ ВОЛОС</vt:lpstr>
      <vt:lpstr>Состав</vt:lpstr>
      <vt:lpstr>Наши рекомендации по выбору красок для волос</vt:lpstr>
      <vt:lpstr>Слайд 13</vt:lpstr>
      <vt:lpstr>Состав</vt:lpstr>
      <vt:lpstr>Наши рекомендации</vt:lpstr>
      <vt:lpstr>  СРЕДСТВА ДЛЯ МЫТЬЯ ПОСУДЫ</vt:lpstr>
      <vt:lpstr>Выводы из эксперимента</vt:lpstr>
      <vt:lpstr> СТИРАЛЬНЫЕ ПОРОШКИ</vt:lpstr>
      <vt:lpstr>Состав</vt:lpstr>
      <vt:lpstr>Наши рекомендации</vt:lpstr>
      <vt:lpstr>Анализ состава двух популярных марок: детского порошка Ушастый нянь и Тайд детский Победил Ушастый нянь – в нем меньше фосфатов и ПАВ</vt:lpstr>
      <vt:lpstr>Страница 2. Практическое занятие «Состав порошков, шампуней, гелей» </vt:lpstr>
      <vt:lpstr>Страница 3 Как выбрать экологически чистую продукцию бытовой химии</vt:lpstr>
      <vt:lpstr>Используйте безопасные альтернативы химическим веществам </vt:lpstr>
      <vt:lpstr> Страница 4. Вы нам писали…</vt:lpstr>
      <vt:lpstr>                                 «Здоровье дороже золота»  У.Шекспир   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атака на нас</dc:title>
  <dc:creator>Пользователь</dc:creator>
  <cp:lastModifiedBy>Home</cp:lastModifiedBy>
  <cp:revision>134</cp:revision>
  <dcterms:created xsi:type="dcterms:W3CDTF">2011-04-23T06:01:40Z</dcterms:created>
  <dcterms:modified xsi:type="dcterms:W3CDTF">2013-11-07T16:19:55Z</dcterms:modified>
</cp:coreProperties>
</file>