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7" d="100"/>
          <a:sy n="67" d="100"/>
        </p:scale>
        <p:origin x="-1260" y="-7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022F-3AF4-4340-84D7-9BED91A405F3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72A8-2D03-4975-86AF-8E127A637C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5116128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022F-3AF4-4340-84D7-9BED91A405F3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72A8-2D03-4975-86AF-8E127A637C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2667959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022F-3AF4-4340-84D7-9BED91A405F3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72A8-2D03-4975-86AF-8E127A637C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6140579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022F-3AF4-4340-84D7-9BED91A405F3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72A8-2D03-4975-86AF-8E127A637C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8981570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022F-3AF4-4340-84D7-9BED91A405F3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72A8-2D03-4975-86AF-8E127A637C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7236090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022F-3AF4-4340-84D7-9BED91A405F3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72A8-2D03-4975-86AF-8E127A637C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3201948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022F-3AF4-4340-84D7-9BED91A405F3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72A8-2D03-4975-86AF-8E127A637C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0280769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022F-3AF4-4340-84D7-9BED91A405F3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72A8-2D03-4975-86AF-8E127A637C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4382003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022F-3AF4-4340-84D7-9BED91A405F3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72A8-2D03-4975-86AF-8E127A637C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51111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022F-3AF4-4340-84D7-9BED91A405F3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72A8-2D03-4975-86AF-8E127A637C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0247611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022F-3AF4-4340-84D7-9BED91A405F3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72A8-2D03-4975-86AF-8E127A637C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0861452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B022F-3AF4-4340-84D7-9BED91A405F3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772A8-2D03-4975-86AF-8E127A637C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6093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Тема урока: 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Компас-3Д чертежно-графический редактор. Построение и редактирование геометрических фигур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1361" y="4437112"/>
            <a:ext cx="7696944" cy="2040632"/>
          </a:xfrm>
        </p:spPr>
        <p:txBody>
          <a:bodyPr>
            <a:normAutofit/>
          </a:bodyPr>
          <a:lstStyle/>
          <a:p>
            <a:r>
              <a:rPr lang="ru-RU" smtClean="0">
                <a:solidFill>
                  <a:srgbClr val="002060"/>
                </a:solidFill>
                <a:latin typeface="Monotype Corsiva" panose="03010101010201010101" pitchFamily="66" charset="0"/>
              </a:rPr>
              <a:t>Музалёва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Лидия Ивановна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преподаватель спец. дисциплин Актюбинского колледжа транспорта, коммуникаций и новых технологий</a:t>
            </a:r>
            <a:endParaRPr lang="ru-RU" sz="28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935596" y="2798117"/>
            <a:ext cx="2520280" cy="1232897"/>
            <a:chOff x="827584" y="2645340"/>
            <a:chExt cx="2520280" cy="1232897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827584" y="2645340"/>
              <a:ext cx="2160240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2195736" y="2798117"/>
              <a:ext cx="1152128" cy="108012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6" name="Picture 2" descr="C:\Users\user\Desktop\картинки\65779845_9524c291e705_1024x768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348880"/>
            <a:ext cx="2503484" cy="195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633853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Monotype Corsiva" panose="03010101010201010101" pitchFamily="66" charset="0"/>
              </a:rPr>
              <a:t>Для редактирования выделяем фигуру, нажать ПКМ на ней и линии изменят цвет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48922" y="1600200"/>
            <a:ext cx="8046156" cy="4525963"/>
          </a:xfrm>
          <a:prstGeom prst="rect">
            <a:avLst/>
          </a:prstGeom>
        </p:spPr>
      </p:pic>
      <p:pic>
        <p:nvPicPr>
          <p:cNvPr id="3074" name="Picture 2" descr="C:\Users\user\Desktop\картинки\images (2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077072"/>
            <a:ext cx="186690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56243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Monotype Corsiva" panose="03010101010201010101" pitchFamily="66" charset="0"/>
              </a:rPr>
              <a:t>Для редактирования выделяем прямоугольник </a:t>
            </a:r>
            <a:r>
              <a:rPr lang="ru-RU" sz="3200" smtClean="0">
                <a:latin typeface="Monotype Corsiva" panose="03010101010201010101" pitchFamily="66" charset="0"/>
              </a:rPr>
              <a:t>и изменяем </a:t>
            </a:r>
            <a:r>
              <a:rPr lang="ru-RU" sz="3200" dirty="0" smtClean="0">
                <a:latin typeface="Monotype Corsiva" panose="03010101010201010101" pitchFamily="66" charset="0"/>
              </a:rPr>
              <a:t>размер, установив курсор на точки выделения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48922" y="1600200"/>
            <a:ext cx="8046156" cy="4525963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flipH="1" flipV="1">
            <a:off x="5724128" y="3861048"/>
            <a:ext cx="1045890" cy="7086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 flipV="1">
            <a:off x="5760207" y="2852936"/>
            <a:ext cx="1045890" cy="7086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061125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Monotype Corsiva" panose="03010101010201010101" pitchFamily="66" charset="0"/>
              </a:rPr>
              <a:t>Нанесем размеры. Для этого выделяем кнопку Размеры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48922" y="1600200"/>
            <a:ext cx="8046156" cy="4525963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flipH="1" flipV="1">
            <a:off x="683568" y="2492896"/>
            <a:ext cx="1045890" cy="7086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889763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Monotype Corsiva" panose="03010101010201010101" pitchFamily="66" charset="0"/>
              </a:rPr>
              <a:t>Для прямоугольника выбираем Линейный размер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48922" y="1600200"/>
            <a:ext cx="8046156" cy="4525963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flipH="1" flipV="1">
            <a:off x="611560" y="3501008"/>
            <a:ext cx="1045890" cy="7086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764755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48922" y="1600200"/>
            <a:ext cx="8046156" cy="4525963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flipH="1" flipV="1">
            <a:off x="6156176" y="3362685"/>
            <a:ext cx="1045890" cy="7086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 flipV="1">
            <a:off x="6177322" y="3362685"/>
            <a:ext cx="1045890" cy="7086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074554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Monotype Corsiva" panose="03010101010201010101" pitchFamily="66" charset="0"/>
              </a:rPr>
              <a:t>Завершаем выполнение команды нажимаем на кнопку </a:t>
            </a:r>
            <a:r>
              <a:rPr lang="en-US" sz="3200" dirty="0" smtClean="0">
                <a:latin typeface="Monotype Corsiva" panose="03010101010201010101" pitchFamily="66" charset="0"/>
              </a:rPr>
              <a:t>Stop </a:t>
            </a:r>
            <a:r>
              <a:rPr lang="ru-RU" sz="3200" dirty="0" smtClean="0">
                <a:latin typeface="Monotype Corsiva" panose="03010101010201010101" pitchFamily="66" charset="0"/>
              </a:rPr>
              <a:t>Панели свойств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67544" y="1521022"/>
            <a:ext cx="8046156" cy="4525963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3"/>
          <a:srcRect/>
          <a:stretch/>
        </p:blipFill>
        <p:spPr bwMode="auto">
          <a:xfrm>
            <a:off x="7331682" y="800942"/>
            <a:ext cx="936104" cy="720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H="1" flipV="1">
            <a:off x="1187624" y="5517232"/>
            <a:ext cx="1045890" cy="7086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104682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48922" y="1600200"/>
            <a:ext cx="8046156" cy="4525963"/>
          </a:xfrm>
          <a:prstGeom prst="rect">
            <a:avLst/>
          </a:prstGeom>
        </p:spPr>
      </p:pic>
      <p:pic>
        <p:nvPicPr>
          <p:cNvPr id="7170" name="Picture 2" descr="C:\Users\user\Desktop\картинки\shkolnye_kartinki_9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32656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26436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Monotype Corsiva" panose="03010101010201010101" pitchFamily="66" charset="0"/>
              </a:rPr>
              <a:t>Кнопка Ввод текста, используем для подписи фигур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48922" y="1600200"/>
            <a:ext cx="8046156" cy="4525963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flipH="1" flipV="1">
            <a:off x="611560" y="3024907"/>
            <a:ext cx="1045890" cy="7086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912855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48922" y="1600200"/>
            <a:ext cx="804615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53736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48922" y="1600200"/>
            <a:ext cx="804615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15386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Monotype Corsiva" panose="03010101010201010101" pitchFamily="66" charset="0"/>
              </a:rPr>
              <a:t>Работа в графическом редакторе Компас. Откройте программу и на экране появится следующее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67544" y="1600200"/>
            <a:ext cx="8127534" cy="47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06913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Monotype Corsiva" panose="03010101010201010101" pitchFamily="66" charset="0"/>
              </a:rPr>
              <a:t>Для заполнения штампа дважды щелкнуть мышью внутри штампа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8050" y="1340768"/>
            <a:ext cx="8046156" cy="4525963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flipH="1" flipV="1">
            <a:off x="4716016" y="3573016"/>
            <a:ext cx="216024" cy="122413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658802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48922" y="1600200"/>
            <a:ext cx="804615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57402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Monotype Corsiva" panose="03010101010201010101" pitchFamily="66" charset="0"/>
              </a:rPr>
              <a:t>Заполняем штамп чертежа и завершаем работу нажав кнопку Создать объект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48922" y="1600200"/>
            <a:ext cx="8046156" cy="4525963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 flipH="1" flipV="1">
            <a:off x="1043608" y="5504975"/>
            <a:ext cx="792088" cy="77951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74688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51520" y="438994"/>
            <a:ext cx="8585572" cy="5857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404979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637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Monotype Corsiva" panose="03010101010201010101" pitchFamily="66" charset="0"/>
              </a:rPr>
              <a:t>Самостоятельно построить произвольные фигуры и нанести размеры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2050" name="Picture 2" descr="C:\Users\user\Desktop\картинки\i (7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333" b="100000" l="0" r="100000">
                        <a14:foregroundMark x1="2158" y1="74667" x2="2158" y2="74667"/>
                        <a14:foregroundMark x1="6475" y1="74667" x2="6475" y2="74667"/>
                        <a14:foregroundMark x1="12230" y1="74667" x2="12230" y2="74667"/>
                        <a14:foregroundMark x1="17266" y1="73333" x2="17266" y2="73333"/>
                        <a14:foregroundMark x1="21583" y1="73333" x2="21583" y2="73333"/>
                        <a14:foregroundMark x1="25180" y1="73333" x2="25180" y2="73333"/>
                        <a14:foregroundMark x1="27338" y1="74667" x2="28058" y2="76000"/>
                        <a14:foregroundMark x1="30216" y1="74000" x2="30216" y2="74000"/>
                        <a14:foregroundMark x1="25180" y1="80000" x2="25180" y2="80000"/>
                        <a14:foregroundMark x1="25899" y1="82000" x2="25899" y2="82000"/>
                        <a14:foregroundMark x1="26619" y1="86000" x2="26619" y2="86000"/>
                        <a14:foregroundMark x1="26619" y1="86667" x2="26619" y2="86667"/>
                        <a14:foregroundMark x1="29496" y1="82667" x2="29496" y2="82667"/>
                        <a14:foregroundMark x1="32374" y1="77333" x2="32374" y2="77333"/>
                        <a14:foregroundMark x1="34532" y1="74000" x2="34532" y2="74000"/>
                        <a14:foregroundMark x1="23741" y1="90000" x2="23741" y2="90000"/>
                        <a14:foregroundMark x1="19424" y1="90000" x2="19424" y2="90000"/>
                        <a14:foregroundMark x1="17266" y1="90667" x2="14388" y2="91333"/>
                        <a14:foregroundMark x1="13669" y1="91333" x2="8633" y2="91333"/>
                        <a14:foregroundMark x1="3597" y1="91333" x2="3597" y2="91333"/>
                        <a14:foregroundMark x1="1439" y1="90000" x2="1439" y2="90000"/>
                        <a14:foregroundMark x1="1439" y1="87333" x2="1439" y2="86000"/>
                        <a14:foregroundMark x1="2878" y1="77333" x2="2878" y2="77333"/>
                        <a14:foregroundMark x1="2878" y1="79333" x2="2158" y2="82000"/>
                        <a14:foregroundMark x1="2158" y1="82000" x2="2158" y2="82000"/>
                        <a14:foregroundMark x1="5036" y1="84667" x2="5036" y2="84667"/>
                        <a14:foregroundMark x1="7194" y1="85333" x2="7194" y2="85333"/>
                        <a14:foregroundMark x1="10072" y1="86000" x2="10072" y2="86000"/>
                        <a14:foregroundMark x1="13669" y1="86000" x2="15827" y2="86000"/>
                        <a14:foregroundMark x1="16547" y1="86000" x2="16547" y2="86000"/>
                        <a14:foregroundMark x1="17986" y1="86000" x2="17986" y2="86000"/>
                        <a14:foregroundMark x1="20144" y1="86000" x2="22302" y2="86000"/>
                        <a14:foregroundMark x1="23022" y1="86000" x2="23022" y2="86000"/>
                        <a14:foregroundMark x1="23741" y1="86000" x2="23741" y2="86000"/>
                        <a14:foregroundMark x1="7914" y1="93333" x2="7914" y2="93333"/>
                        <a14:foregroundMark x1="49640" y1="28667" x2="49640" y2="28667"/>
                        <a14:foregroundMark x1="50360" y1="28667" x2="50360" y2="28667"/>
                        <a14:foregroundMark x1="52518" y1="28667" x2="54676" y2="28667"/>
                        <a14:foregroundMark x1="54676" y1="29333" x2="54676" y2="29333"/>
                        <a14:foregroundMark x1="57554" y1="30667" x2="57554" y2="30667"/>
                        <a14:foregroundMark x1="57554" y1="32667" x2="57554" y2="36000"/>
                        <a14:foregroundMark x1="53957" y1="37333" x2="53957" y2="37333"/>
                        <a14:foregroundMark x1="53957" y1="37333" x2="53957" y2="37333"/>
                        <a14:foregroundMark x1="55396" y1="35333" x2="57554" y2="34667"/>
                        <a14:foregroundMark x1="59712" y1="32667" x2="61871" y2="32667"/>
                        <a14:foregroundMark x1="64029" y1="30667" x2="64029" y2="30667"/>
                        <a14:foregroundMark x1="66187" y1="30000" x2="67626" y2="30000"/>
                        <a14:foregroundMark x1="70504" y1="30667" x2="71942" y2="32667"/>
                        <a14:foregroundMark x1="73381" y1="32667" x2="75540" y2="34667"/>
                        <a14:foregroundMark x1="76978" y1="36000" x2="76978" y2="36000"/>
                        <a14:foregroundMark x1="79137" y1="40667" x2="79137" y2="40667"/>
                        <a14:foregroundMark x1="79137" y1="40667" x2="79137" y2="40667"/>
                        <a14:foregroundMark x1="79137" y1="41333" x2="76259" y2="43333"/>
                        <a14:foregroundMark x1="74820" y1="44000" x2="74820" y2="44000"/>
                        <a14:foregroundMark x1="74820" y1="44000" x2="71942" y2="44000"/>
                        <a14:foregroundMark x1="70504" y1="44000" x2="68345" y2="44000"/>
                        <a14:foregroundMark x1="66906" y1="44000" x2="64748" y2="43333"/>
                        <a14:foregroundMark x1="62590" y1="43333" x2="62590" y2="43333"/>
                        <a14:foregroundMark x1="60432" y1="42667" x2="60432" y2="42667"/>
                        <a14:foregroundMark x1="58273" y1="41333" x2="54676" y2="42000"/>
                        <a14:foregroundMark x1="54676" y1="42000" x2="54676" y2="42000"/>
                        <a14:foregroundMark x1="51079" y1="38667" x2="51079" y2="38667"/>
                        <a14:foregroundMark x1="51799" y1="37333" x2="51799" y2="37333"/>
                        <a14:foregroundMark x1="56835" y1="35333" x2="61871" y2="35333"/>
                        <a14:foregroundMark x1="63309" y1="34667" x2="63309" y2="34667"/>
                        <a14:foregroundMark x1="71223" y1="40667" x2="71223" y2="40667"/>
                        <a14:foregroundMark x1="69784" y1="38667" x2="69784" y2="38667"/>
                        <a14:foregroundMark x1="69065" y1="35333" x2="69065" y2="35333"/>
                        <a14:foregroundMark x1="67626" y1="32667" x2="67626" y2="32667"/>
                        <a14:foregroundMark x1="95683" y1="52000" x2="95683" y2="52000"/>
                        <a14:foregroundMark x1="92806" y1="54000" x2="92806" y2="54000"/>
                        <a14:foregroundMark x1="92086" y1="55333" x2="92086" y2="55333"/>
                        <a14:foregroundMark x1="54676" y1="14667" x2="54676" y2="14667"/>
                        <a14:foregroundMark x1="54676" y1="9333" x2="54676" y2="9333"/>
                        <a14:foregroundMark x1="58993" y1="6667" x2="58993" y2="6667"/>
                        <a14:foregroundMark x1="59712" y1="6667" x2="62590" y2="6000"/>
                        <a14:foregroundMark x1="64029" y1="6000" x2="64029" y2="6000"/>
                        <a14:foregroundMark x1="68345" y1="6000" x2="71223" y2="6000"/>
                        <a14:foregroundMark x1="74101" y1="6000" x2="75540" y2="6000"/>
                        <a14:foregroundMark x1="77698" y1="6000" x2="77698" y2="6000"/>
                        <a14:foregroundMark x1="79856" y1="5333" x2="79856" y2="5333"/>
                        <a14:foregroundMark x1="82014" y1="5333" x2="84173" y2="5333"/>
                        <a14:foregroundMark x1="86331" y1="5333" x2="86331" y2="5333"/>
                        <a14:foregroundMark x1="87770" y1="6000" x2="89928" y2="10000"/>
                        <a14:foregroundMark x1="90647" y1="11333" x2="90647" y2="11333"/>
                        <a14:foregroundMark x1="91367" y1="12667" x2="91367" y2="12667"/>
                        <a14:foregroundMark x1="92806" y1="12667" x2="92806" y2="12667"/>
                        <a14:foregroundMark x1="94245" y1="13333" x2="94964" y2="16000"/>
                        <a14:foregroundMark x1="94964" y1="17333" x2="94964" y2="19333"/>
                        <a14:foregroundMark x1="94964" y1="23333" x2="95683" y2="27333"/>
                        <a14:foregroundMark x1="95683" y1="27333" x2="95683" y2="27333"/>
                        <a14:foregroundMark x1="95683" y1="29333" x2="95683" y2="29333"/>
                        <a14:foregroundMark x1="95683" y1="31333" x2="94245" y2="37333"/>
                        <a14:foregroundMark x1="91367" y1="36667" x2="89209" y2="37333"/>
                        <a14:foregroundMark x1="88489" y1="37333" x2="88489" y2="37333"/>
                        <a14:foregroundMark x1="87050" y1="39333" x2="87050" y2="44667"/>
                        <a14:foregroundMark x1="55396" y1="18000" x2="55396" y2="18000"/>
                        <a14:foregroundMark x1="54676" y1="22000" x2="54676" y2="22000"/>
                        <a14:foregroundMark x1="54676" y1="23333" x2="54676" y2="25333"/>
                        <a14:foregroundMark x1="54676" y1="25333" x2="56115" y2="29333"/>
                        <a14:foregroundMark x1="46043" y1="49333" x2="47482" y2="49333"/>
                        <a14:foregroundMark x1="49640" y1="50667" x2="54676" y2="51333"/>
                        <a14:foregroundMark x1="56835" y1="51333" x2="58993" y2="51333"/>
                        <a14:foregroundMark x1="61871" y1="51333" x2="64748" y2="51333"/>
                        <a14:foregroundMark x1="68345" y1="51333" x2="70504" y2="51333"/>
                        <a14:foregroundMark x1="72662" y1="51333" x2="74820" y2="51333"/>
                        <a14:foregroundMark x1="79137" y1="50000" x2="79137" y2="50000"/>
                        <a14:foregroundMark x1="83453" y1="48000" x2="83453" y2="48000"/>
                        <a14:foregroundMark x1="87050" y1="47333" x2="87050" y2="47333"/>
                        <a14:foregroundMark x1="91367" y1="45333" x2="91367" y2="45333"/>
                        <a14:foregroundMark x1="92806" y1="45333" x2="92806" y2="45333"/>
                        <a14:foregroundMark x1="95683" y1="45333" x2="97842" y2="45333"/>
                        <a14:foregroundMark x1="97842" y1="45333" x2="93525" y2="48667"/>
                        <a14:foregroundMark x1="84892" y1="52667" x2="82014" y2="56000"/>
                        <a14:foregroundMark x1="81295" y1="56000" x2="79137" y2="56667"/>
                        <a14:foregroundMark x1="79137" y1="56667" x2="79137" y2="56667"/>
                        <a14:foregroundMark x1="96403" y1="34000" x2="95683" y2="36000"/>
                        <a14:foregroundMark x1="95683" y1="36667" x2="95683" y2="39333"/>
                        <a14:foregroundMark x1="95683" y1="39333" x2="95683" y2="41333"/>
                        <a14:foregroundMark x1="76978" y1="61333" x2="74820" y2="61333"/>
                        <a14:foregroundMark x1="73381" y1="62000" x2="73381" y2="62000"/>
                        <a14:foregroundMark x1="72662" y1="62000" x2="72662" y2="62000"/>
                        <a14:foregroundMark x1="69065" y1="61333" x2="64029" y2="60667"/>
                        <a14:foregroundMark x1="60432" y1="59333" x2="50360" y2="58667"/>
                        <a14:foregroundMark x1="46763" y1="56667" x2="43165" y2="56000"/>
                        <a14:foregroundMark x1="40288" y1="55333" x2="37410" y2="5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3" y="3068960"/>
            <a:ext cx="233545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картинки\images (12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9" y="2780928"/>
            <a:ext cx="403244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963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Monotype Corsiva" panose="03010101010201010101" pitchFamily="66" charset="0"/>
              </a:rPr>
              <a:t>Выбираем Менеджер документа для задания параметров документа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48922" y="1600200"/>
            <a:ext cx="8046156" cy="4525963"/>
          </a:xfrm>
          <a:prstGeom prst="rect">
            <a:avLst/>
          </a:prstGeom>
        </p:spPr>
      </p:pic>
      <p:pic>
        <p:nvPicPr>
          <p:cNvPr id="2050" name="Picture 2" descr="C:\Users\user\Desktop\картинки\getImage (18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625" b="987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869160"/>
            <a:ext cx="1907480" cy="190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 flipV="1">
            <a:off x="2555776" y="2060848"/>
            <a:ext cx="864096" cy="5584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220647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Monotype Corsiva" panose="03010101010201010101" pitchFamily="66" charset="0"/>
              </a:rPr>
              <a:t>В окне Менеджер документа задаем формат, ориентацию, оформление + </a:t>
            </a:r>
            <a:r>
              <a:rPr lang="ru-RU" sz="3200" dirty="0" err="1" smtClean="0">
                <a:latin typeface="Monotype Corsiva" panose="03010101010201010101" pitchFamily="66" charset="0"/>
              </a:rPr>
              <a:t>ок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48922" y="1600200"/>
            <a:ext cx="8046156" cy="4525963"/>
          </a:xfrm>
          <a:prstGeom prst="rect">
            <a:avLst/>
          </a:prstGeom>
        </p:spPr>
      </p:pic>
      <p:pic>
        <p:nvPicPr>
          <p:cNvPr id="3074" name="Picture 2" descr="C:\Users\user\Desktop\картинки\i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013175"/>
            <a:ext cx="1616199" cy="164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059478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Monotype Corsiva" panose="03010101010201010101" pitchFamily="66" charset="0"/>
              </a:rPr>
              <a:t>Лист готовый к работе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48922" y="1600200"/>
            <a:ext cx="804615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00607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Monotype Corsiva" panose="03010101010201010101" pitchFamily="66" charset="0"/>
              </a:rPr>
              <a:t>Для построения круга выбираем</a:t>
            </a:r>
            <a:br>
              <a:rPr lang="ru-RU" sz="3200" dirty="0" smtClean="0">
                <a:latin typeface="Monotype Corsiva" panose="03010101010201010101" pitchFamily="66" charset="0"/>
              </a:rPr>
            </a:br>
            <a:r>
              <a:rPr lang="ru-RU" sz="3200" dirty="0" smtClean="0">
                <a:latin typeface="Monotype Corsiva" panose="03010101010201010101" pitchFamily="66" charset="0"/>
              </a:rPr>
              <a:t> Панель геометрия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48922" y="1600200"/>
            <a:ext cx="8046156" cy="4525963"/>
          </a:xfrm>
          <a:prstGeom prst="rect">
            <a:avLst/>
          </a:prstGeom>
        </p:spPr>
      </p:pic>
      <p:pic>
        <p:nvPicPr>
          <p:cNvPr id="4098" name="Picture 2" descr="C:\Users\user\Desktop\картинки\i (5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0645" y="342900"/>
            <a:ext cx="2482619" cy="186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 flipV="1">
            <a:off x="827584" y="2420888"/>
            <a:ext cx="1045890" cy="7086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401969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67544" y="946388"/>
            <a:ext cx="8127534" cy="5179776"/>
          </a:xfrm>
          <a:prstGeom prst="rect">
            <a:avLst/>
          </a:prstGeom>
        </p:spPr>
      </p:pic>
      <p:pic>
        <p:nvPicPr>
          <p:cNvPr id="5122" name="Picture 2" descr="C:\Users\user\Desktop\картинки\school0430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6728" y="201251"/>
            <a:ext cx="1960884" cy="149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 flipV="1">
            <a:off x="611560" y="3212976"/>
            <a:ext cx="1045890" cy="7086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943660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975024"/>
            <a:ext cx="8271550" cy="5151140"/>
          </a:xfrm>
          <a:prstGeom prst="rect">
            <a:avLst/>
          </a:prstGeom>
        </p:spPr>
      </p:pic>
      <p:pic>
        <p:nvPicPr>
          <p:cNvPr id="6146" name="Picture 2" descr="C:\Users\user\Desktop\картинки\shkolnye_kartinki_6-150x15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60648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6232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48922" y="1600200"/>
            <a:ext cx="8046156" cy="4525963"/>
          </a:xfrm>
          <a:prstGeom prst="rect">
            <a:avLst/>
          </a:prstGeom>
        </p:spPr>
      </p:pic>
      <p:pic>
        <p:nvPicPr>
          <p:cNvPr id="1026" name="Picture 2" descr="C:\Users\user\Desktop\картинки\i (1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04664"/>
            <a:ext cx="18478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162060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148</Words>
  <Application>Microsoft Office PowerPoint</Application>
  <PresentationFormat>Экран (4:3)</PresentationFormat>
  <Paragraphs>17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Тема урока: Компас-3Д чертежно-графический редактор. Построение и редактирование геометрических фигур</vt:lpstr>
      <vt:lpstr>Работа в графическом редакторе Компас. Откройте программу и на экране появится следующее</vt:lpstr>
      <vt:lpstr>Выбираем Менеджер документа для задания параметров документа</vt:lpstr>
      <vt:lpstr>В окне Менеджер документа задаем формат, ориентацию, оформление + ок</vt:lpstr>
      <vt:lpstr>Лист готовый к работе</vt:lpstr>
      <vt:lpstr>Для построения круга выбираем  Панель геометрия</vt:lpstr>
      <vt:lpstr>Слайд 7</vt:lpstr>
      <vt:lpstr>Слайд 8</vt:lpstr>
      <vt:lpstr>Слайд 9</vt:lpstr>
      <vt:lpstr>Для редактирования выделяем фигуру, нажать ПКМ на ней и линии изменят цвет</vt:lpstr>
      <vt:lpstr>Для редактирования выделяем прямоугольник и изменяем размер, установив курсор на точки выделения</vt:lpstr>
      <vt:lpstr>Нанесем размеры. Для этого выделяем кнопку Размеры</vt:lpstr>
      <vt:lpstr>Для прямоугольника выбираем Линейный размер</vt:lpstr>
      <vt:lpstr>Слайд 14</vt:lpstr>
      <vt:lpstr>Завершаем выполнение команды нажимаем на кнопку Stop Панели свойств</vt:lpstr>
      <vt:lpstr>Слайд 16</vt:lpstr>
      <vt:lpstr>Кнопка Ввод текста, используем для подписи фигур</vt:lpstr>
      <vt:lpstr>Слайд 18</vt:lpstr>
      <vt:lpstr>Слайд 19</vt:lpstr>
      <vt:lpstr>Для заполнения штампа дважды щелкнуть мышью внутри штампа</vt:lpstr>
      <vt:lpstr>Слайд 21</vt:lpstr>
      <vt:lpstr>Заполняем штамп чертежа и завершаем работу нажав кнопку Создать объект</vt:lpstr>
      <vt:lpstr>Слайд 23</vt:lpstr>
      <vt:lpstr>Самостоятельно построить произвольные фигуры и нанести размеры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Tata</cp:lastModifiedBy>
  <cp:revision>15</cp:revision>
  <dcterms:created xsi:type="dcterms:W3CDTF">2013-10-06T10:59:30Z</dcterms:created>
  <dcterms:modified xsi:type="dcterms:W3CDTF">2014-02-03T18:56:18Z</dcterms:modified>
</cp:coreProperties>
</file>