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99DD8-6C31-470A-A4BC-A8FA9F1C8C45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10D5543-3D9D-420C-B146-661673479B1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99DD8-6C31-470A-A4BC-A8FA9F1C8C45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D5543-3D9D-420C-B146-661673479B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99DD8-6C31-470A-A4BC-A8FA9F1C8C45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D5543-3D9D-420C-B146-661673479B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99DD8-6C31-470A-A4BC-A8FA9F1C8C45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D5543-3D9D-420C-B146-661673479B1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99DD8-6C31-470A-A4BC-A8FA9F1C8C45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10D5543-3D9D-420C-B146-661673479B1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99DD8-6C31-470A-A4BC-A8FA9F1C8C45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D5543-3D9D-420C-B146-661673479B1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99DD8-6C31-470A-A4BC-A8FA9F1C8C45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D5543-3D9D-420C-B146-661673479B1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99DD8-6C31-470A-A4BC-A8FA9F1C8C45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D5543-3D9D-420C-B146-661673479B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99DD8-6C31-470A-A4BC-A8FA9F1C8C45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D5543-3D9D-420C-B146-661673479B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99DD8-6C31-470A-A4BC-A8FA9F1C8C45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D5543-3D9D-420C-B146-661673479B1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99DD8-6C31-470A-A4BC-A8FA9F1C8C45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10D5543-3D9D-420C-B146-661673479B1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E399DD8-6C31-470A-A4BC-A8FA9F1C8C45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10D5543-3D9D-420C-B146-661673479B1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0" y="3789040"/>
            <a:ext cx="6400800" cy="160020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Лабораторная работа с использованием иллюстративного ряда учителя истории ГБОУ гимназии № 1590 Яковлевой В.Л.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Личность  протопопа Аввакума в его «Житии»</a:t>
            </a:r>
            <a:endParaRPr lang="ru-RU" dirty="0"/>
          </a:p>
        </p:txBody>
      </p:sp>
      <p:pic>
        <p:nvPicPr>
          <p:cNvPr id="4098" name="Picture 2" descr="http://cs416330.userapi.com/v416330120/1159/pCobTVNBED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2210255"/>
            <a:ext cx="2699792" cy="4647745"/>
          </a:xfrm>
          <a:prstGeom prst="rect">
            <a:avLst/>
          </a:prstGeom>
          <a:noFill/>
        </p:spPr>
      </p:pic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04664"/>
            <a:ext cx="7772400" cy="1362075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Заключительная часть урока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Ответ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поставленный в начале урока проблемный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вопрос?</a:t>
            </a:r>
            <a:endParaRPr lang="ru-RU" sz="2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4149080"/>
            <a:ext cx="4572000" cy="129266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Какое из высказываний передает сущность и значение личности протопопа.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650" name="Picture 2" descr="http://im4-tub-ru.yandex.net/i?id=110973570-15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6279" y="3212976"/>
            <a:ext cx="2886081" cy="34358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7772400" cy="1362075"/>
          </a:xfrm>
        </p:spPr>
        <p:txBody>
          <a:bodyPr/>
          <a:lstStyle/>
          <a:p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Вывод учителя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2636912"/>
            <a:ext cx="7452320" cy="4221088"/>
          </a:xfrm>
        </p:spPr>
        <p:txBody>
          <a:bodyPr>
            <a:normAutofit/>
          </a:bodyPr>
          <a:lstStyle/>
          <a:p>
            <a:r>
              <a:rPr lang="ru-RU" sz="26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Перед нами л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ичность яркая и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незаурядная!</a:t>
            </a:r>
            <a:endParaRPr lang="ru-RU" sz="2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пусть главный вопрос сегодняшнего урока остался открытым.</a:t>
            </a:r>
          </a:p>
          <a:p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Главное, что вы сумели почувствовать неоднозначность личности Аввакума, а значит – вы научились мыслить самостоятельно, избегая шаблонов и штампов в оценке литературных и реальных героев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pic>
        <p:nvPicPr>
          <p:cNvPr id="28676" name="Picture 4" descr="http://im5-tub-ru.yandex.net/i?id=274551006-01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0902" y="692696"/>
            <a:ext cx="2695980" cy="34563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Цели урока: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dirty="0" smtClean="0"/>
              <a:t>воспитание толерантного отношения учащихся в поликультурном обществе;</a:t>
            </a:r>
          </a:p>
          <a:p>
            <a:pPr lvl="0"/>
            <a:r>
              <a:rPr lang="ru-RU" dirty="0" smtClean="0"/>
              <a:t>способствовать формированию активной жизненной позиции;</a:t>
            </a:r>
          </a:p>
          <a:p>
            <a:pPr lvl="0"/>
            <a:r>
              <a:rPr lang="ru-RU" dirty="0" smtClean="0"/>
              <a:t>научить учащихся объяснять смысл произведения на основе авторских и личных  представлений о мире и человеке;</a:t>
            </a:r>
          </a:p>
          <a:p>
            <a:pPr lvl="0"/>
            <a:r>
              <a:rPr lang="ru-RU" dirty="0" smtClean="0"/>
              <a:t>способствовать развитию познавательной активности, развивать эмоциональное восприятие исторического источника.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76672"/>
            <a:ext cx="7772400" cy="1143000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урока: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Вступительное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слово учителя.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Постановка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проблемного задания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Работа с картинами известных художников по теме. Ассоциативное осмысление, объяснение символов.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Информация учащихся.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Работа с текстом «Жития…»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Ответы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 вопросы для решения проблемного задания.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Закрепление изученного , выставление оценок.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 descr="http://img.rian.ru/images/5633/66/5633666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268760"/>
            <a:ext cx="4824536" cy="530699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652120" y="4797152"/>
            <a:ext cx="331236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Мясоедов.  </a:t>
            </a:r>
            <a:r>
              <a:rPr kumimoji="0" lang="ru-RU" sz="2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Сожжение протопопа Аввакума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4454820" y="74711"/>
            <a:ext cx="23436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43608" y="692696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971600" y="0"/>
            <a:ext cx="74888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Чтение отрывка из повести Ю.Нагибина  Протопоп Аввакум.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84168" y="1844824"/>
            <a:ext cx="259228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Задание: выписать ключевые слова автора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0"/>
            <a:ext cx="8136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Мнения историков о протопопе.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3463120"/>
            <a:ext cx="9324528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6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1628800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В.Распутин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«Печальник земли русской и собиратель её единого дух»</a:t>
            </a:r>
            <a:endParaRPr lang="ru-RU" dirty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74711"/>
            <a:ext cx="24397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251520" y="2564904"/>
            <a:ext cx="8568952" cy="120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Л.Леонов «Казалось бы – нетерпимый фанатик «божьего дела», ригорист, гонитель просвещения 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ретивный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приверженец старообрядчества.»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179512" y="3933056"/>
            <a:ext cx="9144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К.Кожурин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«… на фоне других выдающихся деятелей старообрядческого движения протопоп Аввакум выделяется своей поистине исполинской фигурой, по силе проповеди приближающейся к новозаветным  апостолам, а в «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огнепальной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ревности»  по вере – к ветхозаветным пророкам».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7544" y="908720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Проблемное  задание в конце урока  :какое из высказываний передает сущность и значение личности протопопа.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6" name="Picture 4" descr="http://im8-tub-ru.yandex.net/i?id=172276750-15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068960"/>
            <a:ext cx="4512501" cy="338437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932040" y="5085184"/>
            <a:ext cx="23042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А.Кившенко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 Патриарх Никон предлагает новые богослужебные книги.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8" name="Picture 6" descr="http://im2-tub-ru.yandex.net/i?id=105284364-32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8187" y="764704"/>
            <a:ext cx="4013246" cy="288032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292080" y="3861048"/>
            <a:ext cx="3851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С.В. Иванов Во времена раскола (изъятие по описи старопечатных книг)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528" y="620688"/>
            <a:ext cx="403244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Объясните происходящее на картинах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Рассказ ученика. Опережающее задание.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im6-tub-ru.yandex.net/i?id=45650134-21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348880"/>
            <a:ext cx="5527814" cy="404474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372200" y="4005064"/>
            <a:ext cx="2520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Милорадовича С.Д. Путешествие  Аввакума.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836712"/>
            <a:ext cx="77768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Сообщение ученика о жизни и судьбе протопопа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im6-tub-ru.yandex.net/i?id=73488076-28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420888"/>
            <a:ext cx="5878731" cy="303027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907704" y="5733256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В.Суриков Боярыня Морозова.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620688"/>
            <a:ext cx="748883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Был ли Аввакум одинок в своем противостоянии?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156176" y="1772816"/>
            <a:ext cx="2987824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Учитель зачитывает отрывок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из послания Аввакума боярыне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Морозовой…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Задание ученикам прокомментировать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548680"/>
            <a:ext cx="86764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Работа с отрывками из «Жития…»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251520" y="1411032"/>
            <a:ext cx="8892480" cy="4370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Ответы на вопросы.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  1. . Как вы представляете себе Аввакума после знакомства с его "Житием"? Какой у него был характер? Какие моральные и человеческие качества его отличали? 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  2. В чем Аввакум видел свою миссию? Что толкало его на мученичество? Что защищал и против чего выступал Аввакум? 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  3. Как он относился к врагам и близким по духу людям? Приведите примеры. 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  4. Почему всю свою жизнь он терпел бедствия и гонения? 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  5. Кто были его сторонники и последователи? 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  6. В чем заключается своеобразие "Жития" Аввакума? Почему оно дается без перевода? Какие приемы он использует для большей убедительности читателей в своей правоте? Всегда ли Аввакум был правдив? 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 7. Какой эпизод из "Жития" вам больше всего запомнился?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122</TotalTime>
  <Words>375</Words>
  <Application>Microsoft Office PowerPoint</Application>
  <PresentationFormat>Экран (4:3)</PresentationFormat>
  <Paragraphs>49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Справедливость</vt:lpstr>
      <vt:lpstr>Личность  протопопа Аввакума в его «Житии»</vt:lpstr>
      <vt:lpstr>Цели урока:</vt:lpstr>
      <vt:lpstr>   План урока: </vt:lpstr>
      <vt:lpstr>Слайд 4</vt:lpstr>
      <vt:lpstr>Слайд 5</vt:lpstr>
      <vt:lpstr>Слайд 6</vt:lpstr>
      <vt:lpstr>Слайд 7</vt:lpstr>
      <vt:lpstr>Слайд 8</vt:lpstr>
      <vt:lpstr>Слайд 9</vt:lpstr>
      <vt:lpstr>Заключительная часть урока</vt:lpstr>
      <vt:lpstr>Вывод учителя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Николай</dc:creator>
  <cp:lastModifiedBy>Николай</cp:lastModifiedBy>
  <cp:revision>13</cp:revision>
  <dcterms:created xsi:type="dcterms:W3CDTF">2013-11-04T09:50:40Z</dcterms:created>
  <dcterms:modified xsi:type="dcterms:W3CDTF">2013-11-04T11:52:40Z</dcterms:modified>
</cp:coreProperties>
</file>