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59" r:id="rId5"/>
    <p:sldId id="290" r:id="rId6"/>
    <p:sldId id="291" r:id="rId7"/>
    <p:sldId id="261" r:id="rId8"/>
    <p:sldId id="262" r:id="rId9"/>
    <p:sldId id="264" r:id="rId10"/>
    <p:sldId id="265" r:id="rId11"/>
    <p:sldId id="266" r:id="rId12"/>
    <p:sldId id="260" r:id="rId13"/>
    <p:sldId id="293" r:id="rId14"/>
    <p:sldId id="276" r:id="rId15"/>
    <p:sldId id="280" r:id="rId16"/>
    <p:sldId id="285" r:id="rId17"/>
    <p:sldId id="286" r:id="rId18"/>
    <p:sldId id="279" r:id="rId19"/>
    <p:sldId id="283" r:id="rId20"/>
    <p:sldId id="284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utohis.ru/images2/first-mercedes_only_pic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i="1" dirty="0" smtClean="0">
                <a:latin typeface="Georgia" pitchFamily="18" charset="0"/>
              </a:rPr>
              <a:t>Урок по окружающему миру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   (экскурсия в музей)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  2 класс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3816424" cy="168059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Georgia" pitchFamily="18" charset="0"/>
              </a:rPr>
              <a:t>Сорокина Татьяна Тимофеевна,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Georgia" pitchFamily="18" charset="0"/>
              </a:rPr>
              <a:t>учитель начальных классов МОУ ИРМО «Кудинская СОШ»</a:t>
            </a:r>
            <a:endParaRPr lang="ru-RU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5" descr="H:\Documents and Settings\Гость\Рабочий стол\ZCB2FCAJ1FV8ICAUWQGJACAASE4CECA4YGHJCCAN8QIVICA239LW0CAKAO8MGCASY14YPCAR3OK39CAEQTS2TCAZ54D9MCACSFY70CA4GVUMICADXKHC6CA3M24GQCAZ8UTLXCAVTQQF6CA4HSS1CCAXRSB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3140967"/>
            <a:ext cx="2696754" cy="3135249"/>
          </a:xfrm>
          <a:noFill/>
        </p:spPr>
      </p:pic>
      <p:pic>
        <p:nvPicPr>
          <p:cNvPr id="7" name="Picture 6" descr="H:\Documents and Settings\Гость\Рабочий стол\transport0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13573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Легковые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автомобили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2643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795653" cy="20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Грузовые автомобили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4" name="Picture 2" descr="C:\Users\Татьяна\Pictures\Новая папка (2)\1274212558_auto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878560" cy="2908920"/>
          </a:xfrm>
          <a:prstGeom prst="rect">
            <a:avLst/>
          </a:prstGeom>
          <a:noFill/>
        </p:spPr>
      </p:pic>
      <p:pic>
        <p:nvPicPr>
          <p:cNvPr id="5" name="Picture 3" descr="H:\Documents and Settings\Гость\Рабочий стол\7PQBGCAX568NLCAIUVZEYCACYR4XWCA6DP6XYCAQ8DWXSCA2OICFUCA48B2VICAYYEWQ2CATLP6F3CA2NI8AZCA9AY3S9CAVY263MCA4LZF2DCALYSOZTCA5MB2QMCAH7MR7HCAS1CIF8CAQ34YOSCA9ZNY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Georgia" pitchFamily="18" charset="0"/>
              </a:rPr>
              <a:t>Общественный транспорт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4" name="Picture 5" descr="H:\Documents and Settings\Гость\Рабочий стол\ZXY5RCA04O79ICAHMY3EDCAWNNZ84CAIX15KFCAQCAE2OCA4PRSHICABSOHFFCALWFLANCASBJ23ZCAW93K60CAZH0K59CALCW58QCARPCBPSCACXLUVICANH0ETPCAB3HS0ZCA4SKYNDCA5D8E4MCASZX4K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21348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Копия (2) img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5188917" cy="1730080"/>
          </a:xfrm>
          <a:prstGeom prst="rect">
            <a:avLst/>
          </a:prstGeom>
          <a:noFill/>
        </p:spPr>
      </p:pic>
      <p:pic>
        <p:nvPicPr>
          <p:cNvPr id="6" name="Picture 5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2664296" cy="2309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Электричка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34818" name="Picture 2" descr="C:\Users\Татьяна\Pictures\Новая папка (2)\1274212619_auto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672408" cy="2754307"/>
          </a:xfrm>
          <a:prstGeom prst="rect">
            <a:avLst/>
          </a:prstGeom>
          <a:noFill/>
        </p:spPr>
      </p:pic>
      <p:pic>
        <p:nvPicPr>
          <p:cNvPr id="34819" name="Picture 3" descr="C:\Users\Татьяна\Pictures\Новая папка (2)\1274212613_auto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0" y="3573016"/>
            <a:ext cx="3617979" cy="271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Georgia" pitchFamily="18" charset="0"/>
              </a:rPr>
              <a:t>Поезд  дальнего следования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35842" name="Picture 2" descr="C:\Users\Татьяна\Pictures\Новая папка (2)\1274212653_auto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51920" cy="2888940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3840088" cy="288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Специальный транспорт</a:t>
            </a:r>
            <a:endParaRPr lang="ru-RU" b="1" i="1" dirty="0">
              <a:latin typeface="Georgia" pitchFamily="18" charset="0"/>
            </a:endParaRPr>
          </a:p>
        </p:txBody>
      </p:sp>
      <p:grpSp>
        <p:nvGrpSpPr>
          <p:cNvPr id="4" name="Group 12"/>
          <p:cNvGrpSpPr>
            <a:grpSpLocks noGrp="1"/>
          </p:cNvGrpSpPr>
          <p:nvPr>
            <p:ph idx="1"/>
          </p:nvPr>
        </p:nvGrpSpPr>
        <p:grpSpPr bwMode="auto">
          <a:xfrm>
            <a:off x="457200" y="1600201"/>
            <a:ext cx="8219256" cy="2476871"/>
            <a:chOff x="249" y="935"/>
            <a:chExt cx="5511" cy="1225"/>
          </a:xfrm>
        </p:grpSpPr>
        <p:pic>
          <p:nvPicPr>
            <p:cNvPr id="5" name="Picture 9" descr="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935"/>
              <a:ext cx="1778" cy="1225"/>
            </a:xfrm>
            <a:prstGeom prst="rect">
              <a:avLst/>
            </a:prstGeom>
            <a:noFill/>
          </p:spPr>
        </p:pic>
        <p:pic>
          <p:nvPicPr>
            <p:cNvPr id="6" name="Picture 10" descr="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935"/>
              <a:ext cx="1984" cy="1225"/>
            </a:xfrm>
            <a:prstGeom prst="rect">
              <a:avLst/>
            </a:prstGeom>
            <a:noFill/>
          </p:spPr>
        </p:pic>
        <p:pic>
          <p:nvPicPr>
            <p:cNvPr id="7" name="Picture 11" descr="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935"/>
              <a:ext cx="1927" cy="1225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827584" y="4365104"/>
            <a:ext cx="77768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01                02                    03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Это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специальный транспорт</a:t>
            </a:r>
            <a:r>
              <a:rPr lang="ru-RU" dirty="0" smtClean="0">
                <a:latin typeface="Comic Sans MS" pitchFamily="66" charset="0"/>
              </a:rPr>
              <a:t>. Эти машины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вызывают по телефону, если требуется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срочная помощь.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Метро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4" name="Picture 8" descr="H:\Documents and Settings\Гость\Рабочий стол\134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736304" cy="212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:\Documents and Settings\Гость\Рабочий стол\ASDGECAQINI75CAE1ZZUVCAOENLWUCAKPDO1BCA7CEC9BCAL3H5LZCABHTZ96CAI9W16KCAN6TT2RCAA0KR7ACA9AM07KCA9U4KGLCAB6RN3SCAFBYNMCCA7AE91RCA0JCJNMCAJ3BDRTCAUQJZFYCA4U146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Татьяна\Pictures\Новая папка (2)\1274212633_auto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3521968" cy="2641476"/>
          </a:xfrm>
          <a:prstGeom prst="rect">
            <a:avLst/>
          </a:prstGeom>
          <a:noFill/>
        </p:spPr>
      </p:pic>
      <p:pic>
        <p:nvPicPr>
          <p:cNvPr id="33795" name="Picture 3" descr="C:\Users\Татьяна\Pictures\Новая папка (2)\1274212603_auto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329947" cy="249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548680"/>
          <a:ext cx="7272811" cy="5678424"/>
        </p:xfrm>
        <a:graphic>
          <a:graphicData uri="http://schemas.openxmlformats.org/drawingml/2006/table">
            <a:tbl>
              <a:tblPr/>
              <a:tblGrid>
                <a:gridCol w="606781"/>
                <a:gridCol w="458570"/>
                <a:gridCol w="465559"/>
                <a:gridCol w="458570"/>
                <a:gridCol w="494919"/>
                <a:gridCol w="494919"/>
                <a:gridCol w="527075"/>
                <a:gridCol w="494919"/>
                <a:gridCol w="458570"/>
                <a:gridCol w="465559"/>
                <a:gridCol w="462763"/>
                <a:gridCol w="494919"/>
                <a:gridCol w="465559"/>
                <a:gridCol w="465559"/>
                <a:gridCol w="458570"/>
              </a:tblGrid>
              <a:tr h="552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ё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Воздушный транспорт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4" name="Picture 38" descr="Копия (3) img1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668385" cy="901931"/>
          </a:xfrm>
          <a:prstGeom prst="rect">
            <a:avLst/>
          </a:prstGeom>
          <a:noFill/>
        </p:spPr>
      </p:pic>
      <p:pic>
        <p:nvPicPr>
          <p:cNvPr id="6" name="Picture 4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133145" cy="2592288"/>
          </a:xfrm>
          <a:prstGeom prst="rect">
            <a:avLst/>
          </a:prstGeom>
          <a:noFill/>
        </p:spPr>
      </p:pic>
      <p:pic>
        <p:nvPicPr>
          <p:cNvPr id="7" name="Picture 10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3168352" cy="2700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Водный транспорт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4" name="Picture 2" descr="H:\Documents and Settings\Гость\Рабочий стол\7K3G6CA999LHUCANH00UNCACEBABICA1AUF1PCADEK4LBCA5B344YCAJP7P3JCA7ZUSBMCAU5J2HZCAG5NGBRCA66LXA3CA4O8WA7CAFU9LQ5CA6F693ECAPLWVDTCAZNR37WCAM41WF5CAVM1R88CA16UY8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1879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:\Documents and Settings\Гость\Рабочий стол\ILTJNCAV13AMBCAPAOMOECAICI9COCA8Q7J0HCAOYRBKZCALRY207CA5Q26F6CACTQ365CAU4QVP9CAUMYVDTCAH3I5NXCATJ18UNCAA2G9D3CAJE84T5CAQPZMHQCATW64DCCA0RZK18CANHCT3RCAG109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496889" cy="261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4033838" cy="25923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" name="Picture 13" descr="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340768"/>
            <a:ext cx="3024336" cy="43111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27" descr="Копия (2) img1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6617" y="5085184"/>
            <a:ext cx="393738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Georgia" pitchFamily="18" charset="0"/>
              </a:rPr>
              <a:t>Правила поведения на дороге и в транспорте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525963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Georgia" pitchFamily="18" charset="0"/>
              </a:rPr>
              <a:t>Не играть на дороге;</a:t>
            </a:r>
          </a:p>
          <a:p>
            <a:r>
              <a:rPr lang="ru-RU" i="1" dirty="0" smtClean="0">
                <a:latin typeface="Georgia" pitchFamily="18" charset="0"/>
              </a:rPr>
              <a:t>Соблюдать правила дорожного движения;</a:t>
            </a:r>
          </a:p>
          <a:p>
            <a:r>
              <a:rPr lang="ru-RU" i="1" dirty="0" smtClean="0">
                <a:latin typeface="Georgia" pitchFamily="18" charset="0"/>
              </a:rPr>
              <a:t>В транспорте уступать место старшим;</a:t>
            </a:r>
          </a:p>
          <a:p>
            <a:r>
              <a:rPr lang="ru-RU" i="1" dirty="0" smtClean="0">
                <a:latin typeface="Georgia" pitchFamily="18" charset="0"/>
              </a:rPr>
              <a:t>Не мусорить;</a:t>
            </a:r>
          </a:p>
          <a:p>
            <a:r>
              <a:rPr lang="ru-RU" i="1" dirty="0" smtClean="0">
                <a:latin typeface="Georgia" pitchFamily="18" charset="0"/>
              </a:rPr>
              <a:t>Не отвлекать водителя;</a:t>
            </a:r>
          </a:p>
          <a:p>
            <a:r>
              <a:rPr lang="ru-RU" i="1" dirty="0" smtClean="0">
                <a:latin typeface="Georgia" pitchFamily="18" charset="0"/>
              </a:rPr>
              <a:t>Не шуметь;</a:t>
            </a:r>
          </a:p>
          <a:p>
            <a:r>
              <a:rPr lang="ru-RU" i="1" dirty="0" smtClean="0">
                <a:latin typeface="Georgia" pitchFamily="18" charset="0"/>
              </a:rPr>
              <a:t>Держаться за поручни;</a:t>
            </a:r>
          </a:p>
          <a:p>
            <a:r>
              <a:rPr lang="ru-RU" i="1" dirty="0" smtClean="0">
                <a:latin typeface="Georgia" pitchFamily="18" charset="0"/>
              </a:rPr>
              <a:t>Не толкаться.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Источники: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Georgia" pitchFamily="18" charset="0"/>
              </a:rPr>
              <a:t>Плешаков А.А. Окружающий мир. 2 класс ФГОС. Учебник для общеобразовательных учреждений. – М.: Просвещение, 2012. </a:t>
            </a:r>
          </a:p>
          <a:p>
            <a:r>
              <a:rPr lang="ru-RU" i="1" dirty="0" smtClean="0">
                <a:latin typeface="Georgia" pitchFamily="18" charset="0"/>
              </a:rPr>
              <a:t>Плешаков А.А. Окружающий мир. Рабочая тетрадь. 2 класс. Часть 1 – М. – Просвещение, 2012</a:t>
            </a:r>
          </a:p>
          <a:p>
            <a:r>
              <a:rPr lang="ru-RU" i="1" dirty="0" smtClean="0">
                <a:latin typeface="Georgia" pitchFamily="18" charset="0"/>
              </a:rPr>
              <a:t>Т.Н. Максимова Поурочные разработки по курсу «Окружающий мир».  К УМК А.А. Плешакова 2 класс– М. </a:t>
            </a:r>
            <a:r>
              <a:rPr lang="ru-RU" i="1" dirty="0" err="1" smtClean="0">
                <a:latin typeface="Georgia" pitchFamily="18" charset="0"/>
              </a:rPr>
              <a:t>Вако</a:t>
            </a:r>
            <a:r>
              <a:rPr lang="ru-RU" i="1" dirty="0" smtClean="0">
                <a:latin typeface="Georgia" pitchFamily="18" charset="0"/>
              </a:rPr>
              <a:t>, 2012</a:t>
            </a:r>
          </a:p>
          <a:p>
            <a:r>
              <a:rPr lang="ru-RU" i="1" dirty="0" smtClean="0">
                <a:latin typeface="Georgia" pitchFamily="18" charset="0"/>
              </a:rPr>
              <a:t>Ресурсы интернета.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Georgia" pitchFamily="18" charset="0"/>
              </a:rPr>
              <a:t>Тема нашей экскурсии: «Какой бывает транспорт?»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Georgia" pitchFamily="18" charset="0"/>
              </a:rPr>
              <a:t>Задачи экскурсии: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-познакомиться с видами транспорта;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Georgia" pitchFamily="18" charset="0"/>
              </a:rPr>
              <a:t>узнать, для чего он используется;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Georgia" pitchFamily="18" charset="0"/>
              </a:rPr>
              <a:t>узнать номера телефонов экстренных служб;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Georgia" pitchFamily="18" charset="0"/>
              </a:rPr>
              <a:t>повторить правила поведения в транспорте;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- повторить правила техники безопасности на дороге и на транспорте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История автомобиля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264696" cy="46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 повозка с паровым двигател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ервый автомобиль в мире - экипаж Карла Бенц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15719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Трехколесный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самодвижущийся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 экипаж 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3265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Паровая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автоматическая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 машина 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образ первого отечественного автомобиля - экипаж Вел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54726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Четырехколесный модернизированный вариант первого экипажа</a:t>
            </a:r>
            <a:endParaRPr lang="ru-RU" sz="40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first mercedes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120" y="2780928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295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Урок по окружающему миру    (экскурсия в музей)   2 класс</vt:lpstr>
      <vt:lpstr>Слайд 2</vt:lpstr>
      <vt:lpstr>Тема нашей экскурсии: «Какой бывает транспорт?»</vt:lpstr>
      <vt:lpstr>История автомобиля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Легковые автомобили</vt:lpstr>
      <vt:lpstr>Грузовые автомобили</vt:lpstr>
      <vt:lpstr>Общественный транспорт</vt:lpstr>
      <vt:lpstr>Электричка</vt:lpstr>
      <vt:lpstr>Поезд  дальнего следования</vt:lpstr>
      <vt:lpstr>Специальный транспорт</vt:lpstr>
      <vt:lpstr>Метро</vt:lpstr>
      <vt:lpstr>Воздушный транспорт</vt:lpstr>
      <vt:lpstr>Водный транспорт</vt:lpstr>
      <vt:lpstr>Правила поведения на дороге и в транспорте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окружающему миру  на тему:  «Какой бывает транспорт?» 2 класс</dc:title>
  <dc:creator>Татьяна</dc:creator>
  <cp:lastModifiedBy>Татьяна</cp:lastModifiedBy>
  <cp:revision>22</cp:revision>
  <dcterms:created xsi:type="dcterms:W3CDTF">2012-11-25T07:20:17Z</dcterms:created>
  <dcterms:modified xsi:type="dcterms:W3CDTF">2012-11-27T15:14:49Z</dcterms:modified>
</cp:coreProperties>
</file>