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8" r:id="rId2"/>
    <p:sldId id="262" r:id="rId3"/>
    <p:sldId id="261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CB566-F5CC-420D-B1B5-18C7778AF01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A4C5-EFF7-44AB-899B-E667FD9608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A4C5-EFF7-44AB-899B-E667FD96089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A4C5-EFF7-44AB-899B-E667FD96089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65CC39-A9E7-4ABA-9B71-480BA9E6766C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D6DC7-9141-4443-BE83-9537BEE4C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14488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 WONDERFUL WORLD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5769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42913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429132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6525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15906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42852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85728"/>
            <a:ext cx="12573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2571744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072074"/>
            <a:ext cx="219551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929198"/>
            <a:ext cx="168116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50004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450057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214290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66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256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85728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214554"/>
            <a:ext cx="17478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2214554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214554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4286256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286256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4286256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221455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14382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286256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85992"/>
            <a:ext cx="169545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72008"/>
            <a:ext cx="13335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429132"/>
            <a:ext cx="2000264" cy="17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21455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357166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500570"/>
            <a:ext cx="1266828" cy="17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357166"/>
            <a:ext cx="12858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28572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2357430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08" y="35716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43306" y="4429132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00240"/>
            <a:ext cx="235745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2860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876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0057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857364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785950" y="3286122"/>
            <a:ext cx="14284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-1928858" y="2000239"/>
            <a:ext cx="69492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857364"/>
            <a:ext cx="11287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8572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28572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285728"/>
            <a:ext cx="1875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9432255">
            <a:off x="-2361786" y="1003573"/>
            <a:ext cx="785786" cy="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7752" y="214290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286048" y="-2"/>
            <a:ext cx="7143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-2286048" y="-285776"/>
            <a:ext cx="71470" cy="2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64331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78579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43314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571876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04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86058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42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785794"/>
            <a:ext cx="1181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5004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00438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714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0043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00042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1214422"/>
            <a:ext cx="885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50004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486</TotalTime>
  <Words>6</Words>
  <Application>Microsoft Office PowerPoint</Application>
  <PresentationFormat>Экран (4:3)</PresentationFormat>
  <Paragraphs>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WHAT A WONDERFUL WORLD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UserXP</cp:lastModifiedBy>
  <cp:revision>50</cp:revision>
  <dcterms:created xsi:type="dcterms:W3CDTF">2012-04-14T11:14:44Z</dcterms:created>
  <dcterms:modified xsi:type="dcterms:W3CDTF">2013-10-15T08:12:41Z</dcterms:modified>
</cp:coreProperties>
</file>