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7" r:id="rId4"/>
    <p:sldId id="281" r:id="rId5"/>
    <p:sldId id="258" r:id="rId6"/>
    <p:sldId id="282" r:id="rId7"/>
    <p:sldId id="260" r:id="rId8"/>
    <p:sldId id="261" r:id="rId9"/>
    <p:sldId id="262" r:id="rId10"/>
    <p:sldId id="276" r:id="rId11"/>
    <p:sldId id="277" r:id="rId12"/>
    <p:sldId id="263" r:id="rId13"/>
    <p:sldId id="264" r:id="rId14"/>
    <p:sldId id="265" r:id="rId15"/>
    <p:sldId id="267" r:id="rId16"/>
    <p:sldId id="268" r:id="rId17"/>
    <p:sldId id="278" r:id="rId18"/>
    <p:sldId id="270" r:id="rId19"/>
    <p:sldId id="271" r:id="rId20"/>
    <p:sldId id="272" r:id="rId21"/>
    <p:sldId id="273" r:id="rId22"/>
    <p:sldId id="274" r:id="rId23"/>
    <p:sldId id="275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59" autoAdjust="0"/>
    <p:restoredTop sz="94660"/>
  </p:normalViewPr>
  <p:slideViewPr>
    <p:cSldViewPr>
      <p:cViewPr varScale="1">
        <p:scale>
          <a:sx n="64" d="100"/>
          <a:sy n="64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396F-B5AD-4A86-908E-22B03A2597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18C-F852-4F7F-B85A-6F42789A96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29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396F-B5AD-4A86-908E-22B03A2597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18C-F852-4F7F-B85A-6F42789A96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467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396F-B5AD-4A86-908E-22B03A2597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18C-F852-4F7F-B85A-6F42789A96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837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396F-B5AD-4A86-908E-22B03A2597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18C-F852-4F7F-B85A-6F42789A96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298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396F-B5AD-4A86-908E-22B03A2597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18C-F852-4F7F-B85A-6F42789A96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5454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396F-B5AD-4A86-908E-22B03A2597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18C-F852-4F7F-B85A-6F42789A96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4041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396F-B5AD-4A86-908E-22B03A2597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18C-F852-4F7F-B85A-6F42789A96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3280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396F-B5AD-4A86-908E-22B03A2597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18C-F852-4F7F-B85A-6F42789A96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713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396F-B5AD-4A86-908E-22B03A2597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18C-F852-4F7F-B85A-6F42789A96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080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396F-B5AD-4A86-908E-22B03A2597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18C-F852-4F7F-B85A-6F42789A96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6749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396F-B5AD-4A86-908E-22B03A2597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18C-F852-4F7F-B85A-6F42789A96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99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396F-B5AD-4A86-908E-22B03A2597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18C-F852-4F7F-B85A-6F42789A96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5454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396F-B5AD-4A86-908E-22B03A2597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18C-F852-4F7F-B85A-6F42789A96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8565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396F-B5AD-4A86-908E-22B03A2597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18C-F852-4F7F-B85A-6F42789A96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4674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396F-B5AD-4A86-908E-22B03A2597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18C-F852-4F7F-B85A-6F42789A96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83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396F-B5AD-4A86-908E-22B03A2597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18C-F852-4F7F-B85A-6F42789A96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404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396F-B5AD-4A86-908E-22B03A2597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18C-F852-4F7F-B85A-6F42789A96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328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396F-B5AD-4A86-908E-22B03A2597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18C-F852-4F7F-B85A-6F42789A96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71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396F-B5AD-4A86-908E-22B03A2597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18C-F852-4F7F-B85A-6F42789A96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308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396F-B5AD-4A86-908E-22B03A2597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18C-F852-4F7F-B85A-6F42789A96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6749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396F-B5AD-4A86-908E-22B03A2597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18C-F852-4F7F-B85A-6F42789A96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99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3396F-B5AD-4A86-908E-22B03A2597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E18C-F852-4F7F-B85A-6F42789A96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856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3396F-B5AD-4A86-908E-22B03A2597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7E18C-F852-4F7F-B85A-6F42789A96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65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3396F-B5AD-4A86-908E-22B03A2597E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13.10.2013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7E18C-F852-4F7F-B85A-6F42789A96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65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Freestyle Script" pitchFamily="66" charset="0"/>
              </a:rPr>
              <a:t>Welcome to 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0000" i="1" dirty="0" smtClean="0">
                <a:solidFill>
                  <a:srgbClr val="002060"/>
                </a:solidFill>
                <a:latin typeface="Algerian" pitchFamily="82" charset="0"/>
              </a:rPr>
              <a:t>“Poem party”</a:t>
            </a:r>
            <a:endParaRPr lang="ru-RU" sz="10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244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чтецы\р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296652"/>
            <a:ext cx="6960773" cy="52205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653136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Segoe Script" pitchFamily="34" charset="0"/>
              </a:rPr>
              <a:t>“My Sister's Always on the Phone”</a:t>
            </a:r>
            <a:endParaRPr lang="ru-RU" sz="7200" dirty="0"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:\чтецы\iCAT4FO1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32656"/>
            <a:ext cx="6618015" cy="4392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>
                    <a:lumMod val="95000"/>
                  </a:schemeClr>
                </a:solidFill>
              </a:rPr>
              <a:t>“Bed in Summer”</a:t>
            </a:r>
            <a:endParaRPr lang="ru-RU" sz="7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266" name="Picture 2" descr="H:\чтецы\iCAU7IWW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3508226" cy="2605118"/>
          </a:xfrm>
          <a:prstGeom prst="rect">
            <a:avLst/>
          </a:prstGeom>
          <a:noFill/>
        </p:spPr>
      </p:pic>
      <p:pic>
        <p:nvPicPr>
          <p:cNvPr id="11268" name="Picture 4" descr="H:\чтецы\iCATDABQ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872784"/>
            <a:ext cx="4123178" cy="2724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8244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чтецы\iCA3JY3P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56917" cy="61926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6804248" cy="3744416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bg1">
                    <a:lumMod val="95000"/>
                  </a:schemeClr>
                </a:solidFill>
                <a:latin typeface="FangSong" pitchFamily="49" charset="-122"/>
                <a:ea typeface="FangSong" pitchFamily="49" charset="-122"/>
              </a:rPr>
              <a:t>“Twinkle, Twinkle, Little Star!”</a:t>
            </a:r>
            <a:endParaRPr lang="ru-RU" sz="7200" b="1" dirty="0">
              <a:solidFill>
                <a:schemeClr val="bg1">
                  <a:lumMod val="95000"/>
                </a:schemeClr>
              </a:solidFill>
              <a:latin typeface="FangSong" pitchFamily="49" charset="-122"/>
              <a:ea typeface="FangSong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0894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чтецы\iCAZKK4J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280920" cy="62106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7200" dirty="0" smtClean="0">
                <a:solidFill>
                  <a:srgbClr val="FFC000"/>
                </a:solidFill>
                <a:latin typeface="Magneto" pitchFamily="82" charset="0"/>
              </a:rPr>
              <a:t>“My Motherland”</a:t>
            </a:r>
            <a:endParaRPr lang="ru-RU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4961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atin typeface="Informal Roman" pitchFamily="66" charset="0"/>
              </a:rPr>
              <a:t>“Yours and Mine”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4316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0000" i="1" dirty="0" smtClean="0">
                <a:solidFill>
                  <a:srgbClr val="002060"/>
                </a:solidFill>
                <a:latin typeface="Algerian" pitchFamily="82" charset="0"/>
              </a:rPr>
              <a:t>“Seasons of the day”</a:t>
            </a:r>
            <a:endParaRPr lang="ru-RU" sz="10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244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H:\чтецы\iCAF28FW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2770840" cy="3884355"/>
          </a:xfrm>
          <a:prstGeom prst="rect">
            <a:avLst/>
          </a:prstGeom>
          <a:noFill/>
        </p:spPr>
      </p:pic>
      <p:pic>
        <p:nvPicPr>
          <p:cNvPr id="14338" name="Picture 2" descr="H:\чтецы\iCAJ8MOQX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08720"/>
            <a:ext cx="3563888" cy="51402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Magneto" pitchFamily="82" charset="0"/>
              </a:rPr>
              <a:t>“Winter pleasures”</a:t>
            </a:r>
            <a:endParaRPr lang="ru-RU" sz="7200" dirty="0"/>
          </a:p>
        </p:txBody>
      </p:sp>
      <p:pic>
        <p:nvPicPr>
          <p:cNvPr id="14340" name="Picture 4" descr="H:\чтецы\iCA72JH2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32656"/>
            <a:ext cx="3312368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54961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77072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Harrington" pitchFamily="82" charset="0"/>
              </a:rPr>
              <a:t>“The Wood of Flowers”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чтецы\iCAT9SKI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39298"/>
            <a:ext cx="8424936" cy="63187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Segoe Script" pitchFamily="34" charset="0"/>
              </a:rPr>
              <a:t>“Autumn”</a:t>
            </a:r>
            <a:endParaRPr lang="ru-RU" sz="7200" dirty="0"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чтецы\iCAM3AAN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3727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atin typeface="Vladimir Script" pitchFamily="66" charset="0"/>
              </a:rPr>
              <a:t>“Winter”</a:t>
            </a:r>
            <a:endParaRPr lang="ru-RU" sz="7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чтецы\3_1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936000" cy="745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572140"/>
            <a:ext cx="7772400" cy="1857388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“Sing a Song of People”</a:t>
            </a:r>
            <a:endParaRPr lang="ru-RU" sz="7200" b="1" dirty="0">
              <a:solidFill>
                <a:srgbClr val="FF0000"/>
              </a:solidFill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8579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2" descr="H:\чтецы\3_1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936000" cy="745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90982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H:\чтецы\iCAB915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64088" cy="6858000"/>
          </a:xfrm>
          <a:prstGeom prst="rect">
            <a:avLst/>
          </a:prstGeom>
          <a:noFill/>
        </p:spPr>
      </p:pic>
      <p:pic>
        <p:nvPicPr>
          <p:cNvPr id="17410" name="Picture 2" descr="H:\чтецы\ор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9129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Vladimir Script" pitchFamily="66" charset="0"/>
              </a:rPr>
              <a:t>“What have they done to the seas”</a:t>
            </a:r>
            <a:endParaRPr lang="ru-RU" sz="72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чтецы\iCAFYFF4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71223" y="-499643"/>
            <a:ext cx="5072993" cy="79296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Viner Hand ITC" pitchFamily="66" charset="0"/>
              </a:rPr>
              <a:t>“</a:t>
            </a:r>
            <a:r>
              <a:rPr lang="en-US" sz="7200" b="1" dirty="0" smtClean="0">
                <a:solidFill>
                  <a:srgbClr val="FFC000"/>
                </a:solidFill>
                <a:latin typeface="Viner Hand ITC" pitchFamily="66" charset="0"/>
              </a:rPr>
              <a:t>I shot an Arrow into the Air”</a:t>
            </a:r>
            <a:endParaRPr lang="ru-RU" sz="7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чтецы\iCAMDUG6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6124"/>
            <a:ext cx="6696744" cy="6015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000" b="1" dirty="0" smtClean="0">
                <a:solidFill>
                  <a:srgbClr val="FF0000"/>
                </a:solidFill>
                <a:latin typeface="Vivaldi" pitchFamily="66" charset="0"/>
              </a:rPr>
              <a:t>“Falling snow”</a:t>
            </a:r>
            <a:endParaRPr lang="ru-RU" sz="10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чтецы\iCARS1TQ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0142" y="0"/>
            <a:ext cx="2636912" cy="26369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16832"/>
            <a:ext cx="7005464" cy="1143000"/>
          </a:xfrm>
        </p:spPr>
        <p:txBody>
          <a:bodyPr>
            <a:noAutofit/>
          </a:bodyPr>
          <a:lstStyle/>
          <a:p>
            <a:r>
              <a:rPr lang="en-US" sz="10000" b="1" dirty="0" smtClean="0">
                <a:latin typeface="Freestyle Script" pitchFamily="66" charset="0"/>
              </a:rPr>
              <a:t>Thank You for Attention!</a:t>
            </a:r>
            <a:endParaRPr lang="ru-RU" sz="10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10000" i="1" dirty="0" smtClean="0">
                <a:solidFill>
                  <a:srgbClr val="C00000"/>
                </a:solidFill>
                <a:latin typeface="Algerian" pitchFamily="82" charset="0"/>
              </a:rPr>
              <a:t>Good Bye!!!</a:t>
            </a:r>
            <a:endParaRPr lang="ru-RU" sz="10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8244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чтецы\1337352009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643998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чтецы\iCA05L2W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5408" y="692696"/>
            <a:ext cx="5328592" cy="53285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34949">
            <a:off x="0" y="1556792"/>
            <a:ext cx="627504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Informal Roman" pitchFamily="66" charset="0"/>
              </a:rPr>
              <a:t>“Professions”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4316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чтецы\iCA1H5T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32656"/>
            <a:ext cx="2583929" cy="2240401"/>
          </a:xfrm>
          <a:prstGeom prst="rect">
            <a:avLst/>
          </a:prstGeom>
          <a:noFill/>
        </p:spPr>
      </p:pic>
      <p:pic>
        <p:nvPicPr>
          <p:cNvPr id="4099" name="Picture 3" descr="H:\чтецы\iCAGVWS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2045568" cy="2739600"/>
          </a:xfrm>
          <a:prstGeom prst="rect">
            <a:avLst/>
          </a:prstGeom>
          <a:noFill/>
        </p:spPr>
      </p:pic>
      <p:pic>
        <p:nvPicPr>
          <p:cNvPr id="4100" name="Picture 4" descr="H:\чтецы\iCAR0ZPK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2376943" cy="2946623"/>
          </a:xfrm>
          <a:prstGeom prst="rect">
            <a:avLst/>
          </a:prstGeom>
          <a:noFill/>
        </p:spPr>
      </p:pic>
      <p:pic>
        <p:nvPicPr>
          <p:cNvPr id="4101" name="Picture 5" descr="H:\чтецы\iCAZ7VYS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861048"/>
            <a:ext cx="2160438" cy="2678229"/>
          </a:xfrm>
          <a:prstGeom prst="rect">
            <a:avLst/>
          </a:prstGeom>
          <a:noFill/>
        </p:spPr>
      </p:pic>
      <p:pic>
        <p:nvPicPr>
          <p:cNvPr id="4102" name="Picture 6" descr="H:\чтецы\iCAZ9MF8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124744"/>
            <a:ext cx="2520478" cy="3124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чтецы\dc9df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8235759" cy="61768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437112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2">
                    <a:lumMod val="75000"/>
                  </a:schemeClr>
                </a:solidFill>
                <a:latin typeface="Magneto" pitchFamily="82" charset="0"/>
              </a:rPr>
              <a:t>“We Have Fun with Our Friends”</a:t>
            </a:r>
            <a:endParaRPr lang="ru-RU" sz="7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496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чтецы\iCA4CLQ5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32656"/>
            <a:ext cx="2808312" cy="2808312"/>
          </a:xfrm>
          <a:prstGeom prst="rect">
            <a:avLst/>
          </a:prstGeom>
          <a:noFill/>
        </p:spPr>
      </p:pic>
      <p:pic>
        <p:nvPicPr>
          <p:cNvPr id="7171" name="Picture 3" descr="H:\чтецы\iCA3ROIF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56992"/>
            <a:ext cx="4617153" cy="3024336"/>
          </a:xfrm>
          <a:prstGeom prst="rect">
            <a:avLst/>
          </a:prstGeom>
          <a:noFill/>
        </p:spPr>
      </p:pic>
      <p:pic>
        <p:nvPicPr>
          <p:cNvPr id="7172" name="Picture 4" descr="H:\чтецы\iCAZ97XC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73016"/>
            <a:ext cx="4331982" cy="25088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6300192" cy="2592288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atin typeface="FangSong" pitchFamily="49" charset="-122"/>
                <a:ea typeface="FangSong" pitchFamily="49" charset="-122"/>
              </a:rPr>
              <a:t>“Going Shopping”</a:t>
            </a:r>
            <a:endParaRPr lang="ru-RU" sz="7200" b="1" dirty="0">
              <a:latin typeface="FangSong" pitchFamily="49" charset="-122"/>
              <a:ea typeface="FangSong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089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чтецы\iCAO3UU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3282282" cy="495430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 descr="H:\чтецы\iCAB0IN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068960"/>
            <a:ext cx="2588493" cy="34360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620688"/>
            <a:ext cx="5040560" cy="3674839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Viner Hand ITC" pitchFamily="66" charset="0"/>
              </a:rPr>
              <a:t>“A Lovely Face”</a:t>
            </a:r>
            <a:endParaRPr lang="ru-RU" sz="7200" dirty="0"/>
          </a:p>
        </p:txBody>
      </p:sp>
    </p:spTree>
    <p:extLst>
      <p:ext uri="{BB962C8B-B14F-4D97-AF65-F5344CB8AC3E}">
        <p14:creationId xmlns="" xmlns:p14="http://schemas.microsoft.com/office/powerpoint/2010/main" val="389098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:\чтецы\iCAPZVLL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4593299" cy="34449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Harlow Solid Italic" pitchFamily="82" charset="0"/>
              </a:rPr>
              <a:t>“My Dog Chewed Up My Homework “</a:t>
            </a:r>
            <a:endParaRPr lang="ru-RU" sz="7200" dirty="0"/>
          </a:p>
        </p:txBody>
      </p:sp>
      <p:pic>
        <p:nvPicPr>
          <p:cNvPr id="9218" name="Picture 2" descr="H:\чтецы\iCA810D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2712301" cy="1800200"/>
          </a:xfrm>
          <a:prstGeom prst="rect">
            <a:avLst/>
          </a:prstGeom>
          <a:noFill/>
        </p:spPr>
      </p:pic>
      <p:pic>
        <p:nvPicPr>
          <p:cNvPr id="9220" name="Picture 4" descr="H:\чтецы\iCAZB070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0648"/>
            <a:ext cx="424991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абоч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абоч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123</Words>
  <Application>Microsoft Office PowerPoint</Application>
  <PresentationFormat>Экран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бабочки</vt:lpstr>
      <vt:lpstr>1_бабочки</vt:lpstr>
      <vt:lpstr>Welcome to </vt:lpstr>
      <vt:lpstr>“Sing a Song of People”</vt:lpstr>
      <vt:lpstr>Слайд 3</vt:lpstr>
      <vt:lpstr>“Professions”</vt:lpstr>
      <vt:lpstr>Слайд 5</vt:lpstr>
      <vt:lpstr>“We Have Fun with Our Friends”</vt:lpstr>
      <vt:lpstr>“Going Shopping”</vt:lpstr>
      <vt:lpstr>“A Lovely Face”</vt:lpstr>
      <vt:lpstr>“My Dog Chewed Up My Homework “</vt:lpstr>
      <vt:lpstr>“My Sister's Always on the Phone”</vt:lpstr>
      <vt:lpstr>“Bed in Summer”</vt:lpstr>
      <vt:lpstr>“Twinkle, Twinkle, Little Star!”</vt:lpstr>
      <vt:lpstr>“My Motherland”</vt:lpstr>
      <vt:lpstr>“Yours and Mine”</vt:lpstr>
      <vt:lpstr>Слайд 15</vt:lpstr>
      <vt:lpstr>“Winter pleasures”</vt:lpstr>
      <vt:lpstr>“The Wood of Flowers”</vt:lpstr>
      <vt:lpstr>“Autumn”</vt:lpstr>
      <vt:lpstr>“Winter”</vt:lpstr>
      <vt:lpstr>“What have they done to the seas”</vt:lpstr>
      <vt:lpstr>“I shot an Arrow into the Air”</vt:lpstr>
      <vt:lpstr>“Falling snow”</vt:lpstr>
      <vt:lpstr>Thank You for Attention!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</dc:title>
  <dc:creator>александра</dc:creator>
  <cp:lastModifiedBy>UserXP</cp:lastModifiedBy>
  <cp:revision>11</cp:revision>
  <dcterms:created xsi:type="dcterms:W3CDTF">2013-04-10T14:51:47Z</dcterms:created>
  <dcterms:modified xsi:type="dcterms:W3CDTF">2013-10-13T05:56:31Z</dcterms:modified>
</cp:coreProperties>
</file>