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66" r:id="rId3"/>
    <p:sldId id="257" r:id="rId4"/>
    <p:sldId id="258" r:id="rId5"/>
    <p:sldId id="261" r:id="rId6"/>
    <p:sldId id="259" r:id="rId7"/>
    <p:sldId id="277" r:id="rId8"/>
    <p:sldId id="262" r:id="rId9"/>
    <p:sldId id="283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85" r:id="rId18"/>
    <p:sldId id="271" r:id="rId19"/>
    <p:sldId id="287" r:id="rId20"/>
    <p:sldId id="286" r:id="rId21"/>
    <p:sldId id="288" r:id="rId22"/>
    <p:sldId id="289" r:id="rId23"/>
    <p:sldId id="274" r:id="rId24"/>
    <p:sldId id="282" r:id="rId25"/>
    <p:sldId id="278" r:id="rId26"/>
    <p:sldId id="275" r:id="rId27"/>
    <p:sldId id="284" r:id="rId28"/>
    <p:sldId id="280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019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 err="1" smtClean="0">
                <a:solidFill>
                  <a:srgbClr val="7030A0"/>
                </a:solidFill>
                <a:latin typeface="Georgia" pitchFamily="18" charset="0"/>
              </a:rPr>
              <a:t>Исследовательско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-творческий проект «Чудеса на грядке»</a:t>
            </a:r>
            <a:br>
              <a:rPr lang="ru-RU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№90 «Елочка»</a:t>
            </a:r>
            <a:br>
              <a:rPr lang="ru-RU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г. Набережные Челны, РТ</a:t>
            </a: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200" b="0" dirty="0" smtClean="0">
                <a:solidFill>
                  <a:srgbClr val="7030A0"/>
                </a:solidFill>
                <a:latin typeface="Georgia" pitchFamily="18" charset="0"/>
              </a:rPr>
              <a:t>г.Набережные Челны </a:t>
            </a:r>
            <a:br>
              <a:rPr lang="ru-RU" sz="2200" b="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200" b="0" dirty="0" smtClean="0">
                <a:solidFill>
                  <a:srgbClr val="7030A0"/>
                </a:solidFill>
                <a:latin typeface="Georgia" pitchFamily="18" charset="0"/>
              </a:rPr>
              <a:t>2013 г.</a:t>
            </a:r>
            <a:r>
              <a:rPr lang="ru-RU" sz="3100" dirty="0" smtClean="0">
                <a:solidFill>
                  <a:srgbClr val="09AF9F"/>
                </a:solidFill>
              </a:rPr>
              <a:t/>
            </a:r>
            <a:br>
              <a:rPr lang="ru-RU" sz="3100" dirty="0" smtClean="0">
                <a:solidFill>
                  <a:srgbClr val="09AF9F"/>
                </a:solidFill>
              </a:rPr>
            </a:br>
            <a:endParaRPr lang="ru-RU" sz="3100" dirty="0">
              <a:solidFill>
                <a:srgbClr val="09AF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ru-RU" sz="2700" dirty="0" smtClean="0">
                <a:latin typeface="Georgia" pitchFamily="18" charset="0"/>
              </a:rPr>
              <a:t/>
            </a:r>
            <a:br>
              <a:rPr lang="ru-RU" sz="2700" dirty="0" smtClean="0">
                <a:latin typeface="Georgia" pitchFamily="18" charset="0"/>
              </a:rPr>
            </a:br>
            <a:r>
              <a:rPr lang="en-US" sz="3100" b="1" i="1" dirty="0" smtClean="0">
                <a:solidFill>
                  <a:srgbClr val="7030A0"/>
                </a:solidFill>
                <a:latin typeface="Georgia" pitchFamily="18" charset="0"/>
              </a:rPr>
              <a:t>II</a:t>
            </a:r>
            <a:r>
              <a:rPr lang="ru-RU" sz="3100" b="1" i="1" dirty="0" smtClean="0">
                <a:solidFill>
                  <a:srgbClr val="7030A0"/>
                </a:solidFill>
                <a:latin typeface="Georgia" pitchFamily="18" charset="0"/>
              </a:rPr>
              <a:t> этап : Практическая деятельность по выполнению проекта</a:t>
            </a:r>
            <a:r>
              <a:rPr lang="ru-RU" sz="3600" b="1" i="1" dirty="0" smtClean="0">
                <a:latin typeface="Georgia" pitchFamily="18" charset="0"/>
              </a:rPr>
              <a:t/>
            </a:r>
            <a:br>
              <a:rPr lang="ru-RU" sz="3600" b="1" i="1" dirty="0" smtClean="0">
                <a:latin typeface="Georgia" pitchFamily="18" charset="0"/>
              </a:rPr>
            </a:b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Целевая прогулка на огород</a:t>
            </a:r>
            <a:endParaRPr lang="ru-RU" sz="26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Georgia" pitchFamily="18" charset="0"/>
              </a:rPr>
              <a:t>	</a:t>
            </a: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Цель: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формировать представление, что на огороде вырастают овощи, закреплять представления об овощах и отличительных признаках (форма, цвет)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Занятие «Гости с огорода»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	</a:t>
            </a: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Задачи: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продолжать учить различать овощи по форме, цвету, размеру (огурец – продолговатый, зеленый, помидор круглый красный, капуста большая зеленая, круглая, морковь – длинная, оранжевая, репа круглая, желтая), знать и называть корнеплоды, их сенсорные характеристики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Беседы с родителями </a:t>
            </a:r>
            <a:r>
              <a:rPr lang="ru-RU" sz="2400" b="1" dirty="0" smtClean="0">
                <a:latin typeface="Georgia" pitchFamily="18" charset="0"/>
              </a:rPr>
              <a:t>«Ребенок на огороде»</a:t>
            </a: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algn="just"/>
            <a:endParaRPr lang="ru-RU" sz="2400" dirty="0" smtClean="0">
              <a:latin typeface="Georgia" pitchFamily="18" charset="0"/>
            </a:endParaRP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Игра «Чудесный мешочек» (рассматривание овощей)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2400" b="1" dirty="0" smtClean="0">
                <a:latin typeface="Georgia" pitchFamily="18" charset="0"/>
              </a:rPr>
              <a:t>продолжать учить называть овощи и различать их по цвету, по величине (большой, маленький), по характеру поверхности (гладкий, шероховатый), по вкусу (сладкий, горький, кислый), учить обследовательским действиям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Занятие «В гостях у </a:t>
            </a:r>
            <a:r>
              <a:rPr lang="ru-RU" sz="2400" b="1" i="1" dirty="0" err="1" smtClean="0">
                <a:solidFill>
                  <a:srgbClr val="7030A0"/>
                </a:solidFill>
                <a:latin typeface="Georgia" pitchFamily="18" charset="0"/>
              </a:rPr>
              <a:t>Сентябринки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»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2400" b="1" dirty="0" smtClean="0">
                <a:latin typeface="Georgia" pitchFamily="18" charset="0"/>
              </a:rPr>
              <a:t>уточнить представление о названиях, форме, вкусе, цвете, запахе овощей, фруктов и о местах их произрастания; формировать представление о некоторых способах употребления овощей и фруктов в пищу.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17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Занятие «Незнайка пришел в гости»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2400" b="1" dirty="0" smtClean="0">
                <a:latin typeface="Georgia" pitchFamily="18" charset="0"/>
              </a:rPr>
              <a:t>расширить представления детей об овощах и фруктах; активизировать словарный запас, внимание и память детей, развивать логическое мышление; учить сравнивать, анализировать, устанавливать простейшие причинно-следственные связи, делать обобщения.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Занятие «Могут ли овощи принести вред нашему здоровью?»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	Задачи: </a:t>
            </a:r>
            <a:r>
              <a:rPr lang="ru-RU" sz="2400" b="1" dirty="0" smtClean="0">
                <a:latin typeface="Georgia" pitchFamily="18" charset="0"/>
              </a:rPr>
              <a:t>закрепить знания детей об овощных культурах, об их пользе. Сформировать представление детей о нитратах. Рассказать о том, в каких растениях они содержатся и какой вред приносят человеку.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Труд «Уборка урожая овощей»</a:t>
            </a:r>
            <a:endParaRPr lang="ru-RU" sz="24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Цель: </a:t>
            </a:r>
            <a:r>
              <a:rPr lang="ru-RU" sz="2400" b="1" dirty="0" smtClean="0">
                <a:latin typeface="Georgia" pitchFamily="18" charset="0"/>
              </a:rPr>
              <a:t>расширять знания детей о том, что на огороде вырастают овощи. Закрепить знания о моркови (оранжевая, длинная, вкусная, большая, сладкая, сочная, крепкая, есть листья – ботва), картофеле, капусте, свекле, воспитывать желание трудиться, помогать взрослым, активизировать словарь определениями 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Занятие «Овощи, фрукты – полезные продукты»</a:t>
            </a:r>
            <a:endParaRPr lang="ru-RU" sz="24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Цель: </a:t>
            </a:r>
            <a:r>
              <a:rPr lang="ru-RU" sz="2400" b="1" dirty="0" smtClean="0">
                <a:latin typeface="Georgia" pitchFamily="18" charset="0"/>
              </a:rPr>
              <a:t>расширять знания детей о пользе овощей и фруктов, содержащихся в них витаминах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975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Инсценировка сказки «Репка»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4400" b="1" dirty="0" smtClean="0">
                <a:latin typeface="Georgia" pitchFamily="18" charset="0"/>
              </a:rPr>
              <a:t>закреплять знания об овощах, развивать умение инсценировать сказку</a:t>
            </a:r>
          </a:p>
          <a:p>
            <a:pPr>
              <a:buNone/>
            </a:pPr>
            <a:r>
              <a:rPr lang="ru-RU" sz="4400" b="1" dirty="0" smtClean="0">
                <a:latin typeface="Georgia" pitchFamily="18" charset="0"/>
              </a:rPr>
              <a:t> </a:t>
            </a:r>
            <a:endParaRPr lang="ru-RU" sz="51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Инсценировка «Борщ»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4400" b="1" dirty="0" smtClean="0">
                <a:latin typeface="Georgia" pitchFamily="18" charset="0"/>
              </a:rPr>
              <a:t>закреплять знания об овощах, развивать творческие способности, выразительность</a:t>
            </a:r>
          </a:p>
          <a:p>
            <a:pPr>
              <a:buNone/>
            </a:pPr>
            <a:r>
              <a:rPr lang="ru-RU" sz="4400" b="1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Рисование «Консервируем на зиму» 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4400" b="1" dirty="0" smtClean="0">
                <a:latin typeface="Georgia" pitchFamily="18" charset="0"/>
              </a:rPr>
              <a:t>учить изображать овощи (огурец, помидор), закреплять знания об их форме и цвету</a:t>
            </a:r>
          </a:p>
          <a:p>
            <a:pPr>
              <a:buNone/>
            </a:pPr>
            <a:r>
              <a:rPr lang="ru-RU" sz="3400" b="1" dirty="0" smtClean="0">
                <a:latin typeface="Georgia" pitchFamily="18" charset="0"/>
              </a:rPr>
              <a:t> </a:t>
            </a:r>
            <a:endParaRPr lang="ru-RU" sz="3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Знакомство с изоискусством «Рассматривание натюрморта»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4400" b="1" dirty="0" smtClean="0">
                <a:latin typeface="Georgia" pitchFamily="18" charset="0"/>
              </a:rPr>
              <a:t>дать детям представление о натюрморте, о том, что картины пишут художники, закреплять знания об овощах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705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Лепка «Овощная история»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2400" b="1" dirty="0" smtClean="0">
                <a:latin typeface="Georgia" pitchFamily="18" charset="0"/>
              </a:rPr>
              <a:t>продолжать учить детей лепить предметы овальной, круглой, конусообразной  формы, закреплять знания об овощах, их внешнем виде 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Аппликация «Собираем урожай»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2400" b="1" dirty="0" smtClean="0">
                <a:latin typeface="Georgia" pitchFamily="18" charset="0"/>
              </a:rPr>
              <a:t>учить детей приемам наклеивания готовых форм, закреплять знания об овощах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Лепка «Морковь для зайчат»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sz="2400" b="1" dirty="0" smtClean="0">
                <a:latin typeface="Georgia" pitchFamily="18" charset="0"/>
              </a:rPr>
              <a:t>учить детей лепить предметы конусообразной формы, осваивать прием лепки  - раскатывание пластилина ладонями под углом, закреплять знания о моркови и ее внешнем виде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Для родителей </a:t>
            </a:r>
            <a:r>
              <a:rPr lang="ru-RU" sz="2400" dirty="0" smtClean="0">
                <a:latin typeface="Georgia" pitchFamily="18" charset="0"/>
              </a:rPr>
              <a:t>создать выставку из детских работ по темам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Практическое занятие «Приготовление винегрета «Разноцветное угощенье»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	Цель: </a:t>
            </a:r>
            <a:r>
              <a:rPr lang="ru-RU" b="1" dirty="0" smtClean="0">
                <a:latin typeface="Georgia" pitchFamily="18" charset="0"/>
              </a:rPr>
              <a:t>закреплять понятие «овощи», учить резать вареные овощи, развивать мелкую моторику рук, воспитывать навыки осторожного обращения с ножом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85344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</a:rPr>
              <a:t>Работа с родителями: </a:t>
            </a:r>
            <a:r>
              <a:rPr lang="ru-RU" sz="2200" b="1" dirty="0" smtClean="0">
                <a:latin typeface="Georgia" pitchFamily="18" charset="0"/>
              </a:rPr>
              <a:t>Обмен кулинарными рецептами «Витаминный салат»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</a:rPr>
              <a:t>Практическое занятие «Приготовление салата из капусты «Заячья радость»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</a:rPr>
              <a:t>Цель: </a:t>
            </a:r>
            <a:r>
              <a:rPr lang="ru-RU" sz="2200" b="1" dirty="0" smtClean="0">
                <a:latin typeface="Georgia" pitchFamily="18" charset="0"/>
              </a:rPr>
              <a:t>познакомить детей с последовательностью приготовления салата из капусты, научить пользоваться теркой, закреплять знания о капусте, ее полезных свойствах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</a:rPr>
              <a:t>Приготовление салата «Лакомство гномов»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</a:rPr>
              <a:t>Цель: </a:t>
            </a:r>
            <a:r>
              <a:rPr lang="ru-RU" sz="2200" b="1" dirty="0" smtClean="0">
                <a:latin typeface="Georgia" pitchFamily="18" charset="0"/>
              </a:rPr>
              <a:t>познакомить с процессом приготовления морковного салата, закреплять умение пользоваться теркой, закреплять знания о моркови, ее полезных свойствах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</a:rPr>
              <a:t>Речевое развитие – составление описательных загадок на тему «Я расскажу, а ты угадай»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Georgia" pitchFamily="18" charset="0"/>
              </a:rPr>
              <a:t>Цель: </a:t>
            </a:r>
            <a:r>
              <a:rPr lang="ru-RU" sz="2200" b="1" dirty="0" smtClean="0">
                <a:latin typeface="Georgia" pitchFamily="18" charset="0"/>
              </a:rPr>
              <a:t>учить детей составлять описательные загадки об овощах, активизировать словарь словами, обозначающими свойства, качества предметов</a:t>
            </a:r>
            <a:r>
              <a:rPr lang="ru-RU" b="1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338" y="3438336"/>
            <a:ext cx="4576577" cy="3048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5958">
            <a:off x="4714362" y="463692"/>
            <a:ext cx="3942472" cy="2829608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5376">
            <a:off x="275880" y="420708"/>
            <a:ext cx="3980757" cy="2817244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6019800" cy="5334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en-US" sz="2400" b="1" i="1" dirty="0" smtClean="0">
                <a:solidFill>
                  <a:srgbClr val="7030A0"/>
                </a:solidFill>
                <a:latin typeface="Georgia" pitchFamily="18" charset="0"/>
              </a:rPr>
              <a:t>III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 этап: Завершающий</a:t>
            </a: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7772400" cy="5516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Изготовление альбома «Загадки про </a:t>
            </a:r>
            <a:r>
              <a:rPr lang="ru-RU" sz="2400" b="1" dirty="0" err="1" smtClean="0">
                <a:latin typeface="Georgia" pitchFamily="18" charset="0"/>
              </a:rPr>
              <a:t>витаминки</a:t>
            </a:r>
            <a:r>
              <a:rPr lang="ru-RU" sz="2400" b="1" dirty="0" smtClean="0">
                <a:latin typeface="Georgia" pitchFamily="18" charset="0"/>
              </a:rPr>
              <a:t> с грядки»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Palatino Linotype" pitchFamily="18" charset="0"/>
              </a:rPr>
              <a:t>ПЕРЕЦ</a:t>
            </a:r>
            <a:endParaRPr lang="ru-RU" sz="3200" b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Picture 4" descr="MPj04005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1" y="1828800"/>
            <a:ext cx="3886200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19600" y="1828800"/>
            <a:ext cx="40386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Если красный твой стручок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–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Горький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, злой ты старичок! </a:t>
            </a:r>
            <a:endParaRPr lang="ru-RU" sz="28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Если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ты зеленый малый,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Твоя горечь убежала, </a:t>
            </a:r>
            <a:endParaRPr lang="ru-RU" sz="28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Ты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гордишься сочным тельцем,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То зовешься сладким... (</a:t>
            </a: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мецреп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) 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ПОМИДОР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g-1e2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600200"/>
            <a:ext cx="5181600" cy="502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" y="1447800"/>
            <a:ext cx="3733800" cy="490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Что это за елочки, Нет на них иголочек?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Что за красные шары,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Но не видно мишуры?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Так красиво вдоль забора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Летом спеют... (</a:t>
            </a: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ыродимоп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) 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971800" cy="3505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none" dirty="0" smtClean="0">
                <a:solidFill>
                  <a:schemeClr val="tx1"/>
                </a:solidFill>
                <a:latin typeface="Georgia" pitchFamily="18" charset="0"/>
              </a:rPr>
              <a:t>Тема проекта: </a:t>
            </a:r>
            <a:r>
              <a:rPr lang="ru-RU" sz="6000" cap="none" dirty="0" smtClean="0">
                <a:solidFill>
                  <a:schemeClr val="tx1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Georgia" pitchFamily="18" charset="0"/>
              </a:rPr>
              <a:t>«Чудеса на грядке»</a:t>
            </a:r>
            <a:endParaRPr lang="ru-RU" sz="6000" cap="none" dirty="0">
              <a:solidFill>
                <a:schemeClr val="tx1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00029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-21771"/>
            <a:ext cx="6019800" cy="687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МОРКОВКА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ur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4343400" cy="510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53000" y="1371600"/>
            <a:ext cx="36576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Раскудрявая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 коса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И блестит на ней роса!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Чья коса лежит на грядке? Где оранжевые пятки?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В землю спрятала плутовка, Витаминная... (</a:t>
            </a: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аквокром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) 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7600" cy="9445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 ОГУРЕЦ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267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76800" y="1447800"/>
            <a:ext cx="358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На июньской грядке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Все у нас в порядке!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Строем, словно молодцы, Зеленеют... (</a:t>
            </a: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ыцруго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) 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КАПУСТА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87375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С королевой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Овощей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Подружитесь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поскорей!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На столе не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будет пусто,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Если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вырастишь... (</a:t>
            </a:r>
            <a:r>
              <a:rPr lang="ru-RU" sz="2800" b="1" dirty="0" err="1" smtClean="0">
                <a:solidFill>
                  <a:srgbClr val="7030A0"/>
                </a:solidFill>
                <a:latin typeface="Georgia" pitchFamily="18" charset="0"/>
              </a:rPr>
              <a:t>утсупак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) </a:t>
            </a:r>
          </a:p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4800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solidFill>
                  <a:srgbClr val="7030A0"/>
                </a:solidFill>
                <a:latin typeface="Georgia" pitchFamily="18" charset="0"/>
              </a:rPr>
              <a:t>Совместное изготовление детьми и родителями поделок из овощей и участие в выставке «Чудеса с грядки».</a:t>
            </a: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Picture 2" descr="D:\Энием\ДЛЯ ЭКОЛОГИИ\t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600200"/>
            <a:ext cx="7030742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5_26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0"/>
            <a:ext cx="3962400" cy="399256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Georgia" pitchFamily="18" charset="0"/>
              </a:rPr>
              <a:t>Чудо выставка овощей «причудливой формы»</a:t>
            </a:r>
            <a:endParaRPr lang="ru-RU" sz="3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691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915400" cy="691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z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953000" cy="689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-10885"/>
            <a:ext cx="5029200" cy="686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omato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106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01000" cy="61691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Тип проекта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– </a:t>
            </a:r>
            <a:r>
              <a:rPr lang="ru-R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исследовательско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-творческий</a:t>
            </a: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20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Время проекта</a:t>
            </a:r>
            <a:r>
              <a:rPr lang="ru-RU" sz="2600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– долгосрочный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Участники </a:t>
            </a: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проекта</a:t>
            </a:r>
            <a:r>
              <a:rPr lang="ru-RU" sz="2600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–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дети средней группы, родители, воспитатель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Гипотеза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– овощи – полезные продукты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7030A0"/>
                </a:solidFill>
                <a:latin typeface="Georgia" pitchFamily="18" charset="0"/>
              </a:rPr>
              <a:t>Проблема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– овощи поспорили, кто из них главнее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28800" y="14478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2356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D2A3210851-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51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181600" cy="1676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Цель: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накопление детьми эмоционально-позитивного опыта общения с природой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-381000"/>
            <a:ext cx="8229600" cy="7239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>
              <a:buNone/>
            </a:pPr>
            <a:endParaRPr lang="ru-RU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	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Задачи развития: </a:t>
            </a:r>
          </a:p>
          <a:p>
            <a:pPr>
              <a:buNone/>
            </a:pPr>
            <a:endParaRPr lang="ru-RU" sz="9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Дать детям представление о том, что овощи – полезные продукты</a:t>
            </a:r>
          </a:p>
          <a:p>
            <a:endParaRPr lang="ru-RU" sz="8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Расширять знания детей об овощах: названиях, форме, цвете, вкусе, запахе, твердости  (мягкости)</a:t>
            </a:r>
          </a:p>
          <a:p>
            <a:endParaRPr lang="ru-RU" sz="8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Обеспечить психологическое благополучие и здоровье детей </a:t>
            </a:r>
          </a:p>
          <a:p>
            <a:endParaRPr lang="ru-RU" sz="8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Развивать любопытство, любознательность</a:t>
            </a:r>
          </a:p>
          <a:p>
            <a:endParaRPr lang="ru-RU" sz="9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Развивать творческое воображение, мышление</a:t>
            </a:r>
          </a:p>
          <a:p>
            <a:endParaRPr lang="ru-RU" sz="9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Воспитывать интерес к миру природы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Задачи исследовательской деятельности: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Вхождение детей в проблемную игровую ситуацию (ведущая роль педагога)</a:t>
            </a:r>
          </a:p>
          <a:p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Активизация желания искать пути разрешения проблемной ситуации (вместе с педагогом)</a:t>
            </a:r>
          </a:p>
          <a:p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Формирование начальных предпосылок исследовательской деятельности (практические опыты)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Предполагаемые результаты:</a:t>
            </a:r>
            <a:endParaRPr lang="ru-RU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Georgia" pitchFamily="18" charset="0"/>
              </a:rPr>
              <a:t>Дети будут уверенно называть отличительные признаки овощей</a:t>
            </a:r>
          </a:p>
          <a:p>
            <a:endParaRPr lang="ru-RU" sz="800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Дети узнают много интересного из жизни овощей, определят какую пользу они приносят</a:t>
            </a:r>
          </a:p>
          <a:p>
            <a:endParaRPr lang="ru-RU" sz="800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Научатся правильно ухаживать за овощами.</a:t>
            </a:r>
          </a:p>
          <a:p>
            <a:endParaRPr lang="ru-RU" sz="800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Дети будут бережно относиться и правильно вести себя в природе.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Распределение деятельности по этапам проекта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en-US" sz="3200" b="1" i="1" dirty="0" smtClean="0">
                <a:solidFill>
                  <a:srgbClr val="7030A0"/>
                </a:solidFill>
                <a:latin typeface="Georgia" pitchFamily="18" charset="0"/>
              </a:rPr>
              <a:t>I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 этап : Накопление знаний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1</a:t>
            </a:r>
            <a:r>
              <a:rPr lang="ru-RU" sz="2400" b="1" dirty="0" smtClean="0">
                <a:latin typeface="Georgia" pitchFamily="18" charset="0"/>
              </a:rPr>
              <a:t>. Воспитатель формирует проблему ( Овощи на грядке поспорили: кто из них главней. Как им помочь разрешить проблему?)</a:t>
            </a:r>
          </a:p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2. Воспитатель вводит детей в игровую ситуацию (Сказочные овощи пришли к детям, рассматривание, сравнение, описание)</a:t>
            </a:r>
          </a:p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3. Воспитатель формирует задачу: определить, какую пользу приносят овощи</a:t>
            </a:r>
          </a:p>
          <a:p>
            <a:r>
              <a:rPr lang="ru-RU" sz="2400" b="1" dirty="0" smtClean="0">
                <a:latin typeface="Georgia" pitchFamily="18" charset="0"/>
              </a:rPr>
              <a:t>Воспитатель знакомит родителей с проектом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48404">
            <a:off x="340036" y="468583"/>
            <a:ext cx="4546675" cy="318169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1634">
            <a:off x="4217078" y="2831573"/>
            <a:ext cx="4273550" cy="3255963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581</TotalTime>
  <Words>499</Words>
  <Application>Microsoft Office PowerPoint</Application>
  <PresentationFormat>Экран (4:3)</PresentationFormat>
  <Paragraphs>133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   Исследовательско-творческий проект «Чудеса на грядке»  МБДОУ «Детский сад №90 «Елочка» г. Набережные Челны, РТ      г.Набережные Челны  2013 г. </vt:lpstr>
      <vt:lpstr>Тема проекта: «Чудеса на грядке»</vt:lpstr>
      <vt:lpstr>Презентация PowerPoint</vt:lpstr>
      <vt:lpstr>                                    Цель: накопление детьми эмоционально-позитивного опыта общения с природой </vt:lpstr>
      <vt:lpstr>Презентация PowerPoint</vt:lpstr>
      <vt:lpstr>Презентация PowerPoint</vt:lpstr>
      <vt:lpstr>Предполагаемые результаты:</vt:lpstr>
      <vt:lpstr>      Распределение деятельности по этапам проекта </vt:lpstr>
      <vt:lpstr>Презентация PowerPoint</vt:lpstr>
      <vt:lpstr>   II этап : Практическая деятельность по выполнению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III этап: Завершающий</vt:lpstr>
      <vt:lpstr>ПОМИДОР</vt:lpstr>
      <vt:lpstr>МОРКОВКА</vt:lpstr>
      <vt:lpstr>  ОГУРЕЦ</vt:lpstr>
      <vt:lpstr>КАПУСТА</vt:lpstr>
      <vt:lpstr> Совместное изготовление детьми и родителями поделок из овощей и участие в выставке «Чудеса с грядки». </vt:lpstr>
      <vt:lpstr>Презентация PowerPoint</vt:lpstr>
      <vt:lpstr>Чудо выставка овощей «причудливой формы»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на грядке</dc:title>
  <cp:lastModifiedBy>света</cp:lastModifiedBy>
  <cp:revision>65</cp:revision>
  <dcterms:modified xsi:type="dcterms:W3CDTF">2013-04-03T06:20:53Z</dcterms:modified>
</cp:coreProperties>
</file>