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4008-818F-4AC8-AEAD-361B503C394B}" type="datetimeFigureOut">
              <a:rPr lang="ru-RU" smtClean="0"/>
              <a:t>04.10.2011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D2AE-A25E-46E0-9FA4-08DCD105FF75}" type="slidenum">
              <a:rPr lang="ru-RU" smtClean="0"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hyperlink" Target="http://www.ruslania.com/pictures/big/9785699247349.jpg" TargetMode="External"/><Relationship Id="rId2" Type="http://schemas.openxmlformats.org/officeDocument/2006/relationships/hyperlink" Target="http://4put.ru/pictures/max/51/158836.jpg" TargetMode="Externa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hyperlink" Target="http://static.diary.ru/userdir/1/5/9/4/159429/41223658.jpg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046089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Согласные звуки [л], [</a:t>
            </a:r>
            <a:r>
              <a:rPr lang="ru-RU" b="1" dirty="0" err="1" smtClean="0"/>
              <a:t>л</a:t>
            </a:r>
            <a:r>
              <a:rPr lang="ru-RU" b="1" dirty="0" smtClean="0"/>
              <a:t>’], буквы Л, 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294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</a:rPr>
              <a:t>липа</a:t>
            </a:r>
            <a:endParaRPr lang="ru-RU" sz="9600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im6-tub-ru.yandex.net/i?id=127776168-7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84784"/>
            <a:ext cx="1872208" cy="26032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5013176"/>
            <a:ext cx="1440160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5013176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5013176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5013176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липка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645024"/>
            <a:ext cx="1440160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645024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645024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3645024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3645024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луна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140968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3140968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3140968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3140968"/>
            <a:ext cx="1440160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6294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ласточка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2924944"/>
            <a:ext cx="108012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96336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22452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Люди рады лету, а пчела – цвету.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 из 1199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43594" cy="2376264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189931662-47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0"/>
            <a:ext cx="2880320" cy="2348880"/>
          </a:xfrm>
          <a:prstGeom prst="rect">
            <a:avLst/>
          </a:prstGeom>
          <a:noFill/>
        </p:spPr>
      </p:pic>
      <p:pic>
        <p:nvPicPr>
          <p:cNvPr id="1030" name="Picture 6" descr="http://im4-tub-ru.yandex.net/i?id=163270352-48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0"/>
            <a:ext cx="1769490" cy="2348880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247751642-00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420888"/>
            <a:ext cx="2627784" cy="1728192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74604926-35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2420888"/>
            <a:ext cx="2016224" cy="1720545"/>
          </a:xfrm>
          <a:prstGeom prst="rect">
            <a:avLst/>
          </a:prstGeom>
          <a:noFill/>
        </p:spPr>
      </p:pic>
      <p:pic>
        <p:nvPicPr>
          <p:cNvPr id="1036" name="Picture 12" descr="http://im7-tub-ru.yandex.net/i?id=368649573-68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15250" y="548680"/>
            <a:ext cx="1428750" cy="1143001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404007896-48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7" y="2564904"/>
            <a:ext cx="2025223" cy="1512168"/>
          </a:xfrm>
          <a:prstGeom prst="rect">
            <a:avLst/>
          </a:prstGeom>
          <a:noFill/>
        </p:spPr>
      </p:pic>
      <p:pic>
        <p:nvPicPr>
          <p:cNvPr id="1040" name="Picture 16" descr="http://im5-tub-ru.yandex.net/i?id=120922997-65-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437112"/>
            <a:ext cx="2160238" cy="1728192"/>
          </a:xfrm>
          <a:prstGeom prst="rect">
            <a:avLst/>
          </a:prstGeom>
          <a:noFill/>
        </p:spPr>
      </p:pic>
      <p:pic>
        <p:nvPicPr>
          <p:cNvPr id="1042" name="Picture 18" descr="http://im6-tub-ru.yandex.net/i?id=107183059-32-7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0352" y="2636912"/>
            <a:ext cx="1209675" cy="1428750"/>
          </a:xfrm>
          <a:prstGeom prst="rect">
            <a:avLst/>
          </a:prstGeom>
          <a:noFill/>
        </p:spPr>
      </p:pic>
      <p:pic>
        <p:nvPicPr>
          <p:cNvPr id="1044" name="Picture 20" descr="http://im2-tub-ru.yandex.net/i?id=156713238-54-7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55776" y="4437112"/>
            <a:ext cx="1659064" cy="1728192"/>
          </a:xfrm>
          <a:prstGeom prst="rect">
            <a:avLst/>
          </a:prstGeom>
          <a:noFill/>
        </p:spPr>
      </p:pic>
      <p:pic>
        <p:nvPicPr>
          <p:cNvPr id="1046" name="Picture 22" descr="http://im5-tub-ru.yandex.net/i?id=414002969-11-7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7984" y="4437112"/>
            <a:ext cx="2335392" cy="1728192"/>
          </a:xfrm>
          <a:prstGeom prst="rect">
            <a:avLst/>
          </a:prstGeom>
          <a:noFill/>
        </p:spPr>
      </p:pic>
      <p:pic>
        <p:nvPicPr>
          <p:cNvPr id="1048" name="Picture 24" descr="http://im5-tub-ru.yandex.net/i?id=303233250-56-7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8264" y="4653136"/>
            <a:ext cx="1928784" cy="1440160"/>
          </a:xfrm>
          <a:prstGeom prst="rect">
            <a:avLst/>
          </a:prstGeom>
          <a:noFill/>
        </p:spPr>
      </p:pic>
      <p:pic>
        <p:nvPicPr>
          <p:cNvPr id="1050" name="Picture 26" descr="Картинка 1 из 5420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1628800"/>
            <a:ext cx="1901011" cy="1584176"/>
          </a:xfrm>
          <a:prstGeom prst="rect">
            <a:avLst/>
          </a:prstGeom>
          <a:noFill/>
        </p:spPr>
      </p:pic>
      <p:pic>
        <p:nvPicPr>
          <p:cNvPr id="1052" name="Picture 28" descr="Картинка 59 из 58649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7544" y="3284984"/>
            <a:ext cx="212981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38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42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6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50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78 -0.30972 C 0.23021 -0.17639 0.28282 -0.04282 0.32292 -0.0081 C 0.36303 0.02662 0.40296 -0.02708 0.41823 -0.10185 C 0.43351 -0.17662 0.42136 -0.39954 0.41459 -0.45741 C 0.40782 -0.51528 0.39237 -0.46852 0.37778 -0.44954 C 0.3632 -0.43056 0.32587 -0.38518 0.32657 -0.34306 C 0.32726 -0.30093 0.3731 -0.2213 0.38247 -0.19699 " pathEditMode="relative" ptsTypes="aaaaaaA">
                                      <p:cBhvr>
                                        <p:cTn id="54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58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лиса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924944"/>
            <a:ext cx="1512168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2924944"/>
            <a:ext cx="15121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2924944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924944"/>
            <a:ext cx="15121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868144" y="116632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лось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924944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2924944"/>
            <a:ext cx="1512168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924944"/>
            <a:ext cx="15121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</a:rPr>
              <a:t>лён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924944"/>
            <a:ext cx="1512168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2924944"/>
            <a:ext cx="15121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2924944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ландыши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924944"/>
            <a:ext cx="1152128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24944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2924944"/>
            <a:ext cx="108012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740352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059832" y="0"/>
            <a:ext cx="360040" cy="76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листья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24944"/>
            <a:ext cx="1080120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924944"/>
            <a:ext cx="1080120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2924944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924944"/>
            <a:ext cx="108012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3851920" y="116632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7664" y="692696"/>
          <a:ext cx="688957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525"/>
                <a:gridCol w="2296525"/>
                <a:gridCol w="2296525"/>
              </a:tblGrid>
              <a:tr h="900101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err="1" smtClean="0"/>
                        <a:t>ки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но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ты</a:t>
                      </a:r>
                      <a:endParaRPr lang="ru-RU" sz="7200" b="1" dirty="0"/>
                    </a:p>
                  </a:txBody>
                  <a:tcPr/>
                </a:tc>
              </a:tr>
              <a:tr h="1010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dirty="0" smtClean="0"/>
                        <a:t>та</a:t>
                      </a:r>
                    </a:p>
                    <a:p>
                      <a:pPr algn="ctr"/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ни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ко</a:t>
                      </a:r>
                      <a:endParaRPr lang="ru-RU" sz="7200" b="1" dirty="0"/>
                    </a:p>
                  </a:txBody>
                  <a:tcPr/>
                </a:tc>
              </a:tr>
              <a:tr h="900101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err="1" smtClean="0"/>
                        <a:t>ти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на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err="1" smtClean="0"/>
                        <a:t>са</a:t>
                      </a:r>
                      <a:endParaRPr lang="ru-RU" sz="7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46</TotalTime>
  <Words>40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Bubbles</vt:lpstr>
      <vt:lpstr>Согласные звуки [л], [л’], буквы Л, л. </vt:lpstr>
      <vt:lpstr>Слайд 2</vt:lpstr>
      <vt:lpstr>Слайд 3</vt:lpstr>
      <vt:lpstr>лиса</vt:lpstr>
      <vt:lpstr>лось</vt:lpstr>
      <vt:lpstr>лён</vt:lpstr>
      <vt:lpstr>ландыши</vt:lpstr>
      <vt:lpstr>листья</vt:lpstr>
      <vt:lpstr>Слайд 9</vt:lpstr>
      <vt:lpstr>липа</vt:lpstr>
      <vt:lpstr>липка</vt:lpstr>
      <vt:lpstr>луна</vt:lpstr>
      <vt:lpstr>ласточка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Согласные звуки [л], [л’], буквы Л, л. </dc:title>
  <dc:creator>Name</dc:creator>
  <cp:lastModifiedBy>Name</cp:lastModifiedBy>
  <cp:revision>5</cp:revision>
  <dcterms:created xsi:type="dcterms:W3CDTF">2011-10-04T14:28:03Z</dcterms:created>
  <dcterms:modified xsi:type="dcterms:W3CDTF">2011-10-04T15:14:33Z</dcterms:modified>
</cp:coreProperties>
</file>