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2" r:id="rId2"/>
    <p:sldId id="258" r:id="rId3"/>
    <p:sldId id="259" r:id="rId4"/>
    <p:sldId id="260" r:id="rId5"/>
    <p:sldId id="323" r:id="rId6"/>
    <p:sldId id="324" r:id="rId7"/>
    <p:sldId id="325" r:id="rId8"/>
    <p:sldId id="265" r:id="rId9"/>
    <p:sldId id="266" r:id="rId10"/>
    <p:sldId id="267" r:id="rId11"/>
    <p:sldId id="268" r:id="rId12"/>
    <p:sldId id="269" r:id="rId13"/>
    <p:sldId id="270" r:id="rId14"/>
    <p:sldId id="271" r:id="rId15"/>
    <p:sldId id="272" r:id="rId16"/>
    <p:sldId id="273" r:id="rId17"/>
    <p:sldId id="275" r:id="rId18"/>
    <p:sldId id="276" r:id="rId19"/>
    <p:sldId id="279" r:id="rId20"/>
    <p:sldId id="280" r:id="rId21"/>
    <p:sldId id="277" r:id="rId22"/>
    <p:sldId id="281" r:id="rId23"/>
    <p:sldId id="282" r:id="rId24"/>
    <p:sldId id="283" r:id="rId25"/>
    <p:sldId id="328" r:id="rId26"/>
    <p:sldId id="284" r:id="rId27"/>
    <p:sldId id="285" r:id="rId28"/>
    <p:sldId id="286" r:id="rId29"/>
    <p:sldId id="287" r:id="rId30"/>
    <p:sldId id="288" r:id="rId31"/>
    <p:sldId id="289" r:id="rId32"/>
    <p:sldId id="290" r:id="rId33"/>
    <p:sldId id="292" r:id="rId34"/>
    <p:sldId id="293" r:id="rId35"/>
    <p:sldId id="294" r:id="rId36"/>
    <p:sldId id="297" r:id="rId37"/>
    <p:sldId id="298" r:id="rId38"/>
    <p:sldId id="299" r:id="rId39"/>
    <p:sldId id="306" r:id="rId40"/>
    <p:sldId id="301" r:id="rId41"/>
    <p:sldId id="302" r:id="rId42"/>
    <p:sldId id="303" r:id="rId43"/>
    <p:sldId id="304" r:id="rId44"/>
    <p:sldId id="307" r:id="rId45"/>
    <p:sldId id="308" r:id="rId46"/>
    <p:sldId id="309" r:id="rId47"/>
    <p:sldId id="334" r:id="rId48"/>
    <p:sldId id="311" r:id="rId49"/>
    <p:sldId id="329" r:id="rId50"/>
    <p:sldId id="330" r:id="rId51"/>
    <p:sldId id="336" r:id="rId52"/>
    <p:sldId id="331" r:id="rId53"/>
    <p:sldId id="337" r:id="rId54"/>
    <p:sldId id="338" r:id="rId55"/>
    <p:sldId id="335" r:id="rId56"/>
    <p:sldId id="333" r:id="rId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FFCC"/>
    <a:srgbClr val="FF0000"/>
    <a:srgbClr val="FFCC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7" autoAdjust="0"/>
    <p:restoredTop sz="94599" autoAdjust="0"/>
  </p:normalViewPr>
  <p:slideViewPr>
    <p:cSldViewPr>
      <p:cViewPr>
        <p:scale>
          <a:sx n="66" d="100"/>
          <a:sy n="66" d="100"/>
        </p:scale>
        <p:origin x="-1062" y="-6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50"/>
          <p:cNvGrpSpPr>
            <a:grpSpLocks/>
          </p:cNvGrpSpPr>
          <p:nvPr/>
        </p:nvGrpSpPr>
        <p:grpSpPr bwMode="auto">
          <a:xfrm>
            <a:off x="0" y="-14288"/>
            <a:ext cx="9155113" cy="6884988"/>
            <a:chOff x="0" y="-9"/>
            <a:chExt cx="5767" cy="4337"/>
          </a:xfrm>
        </p:grpSpPr>
        <p:sp>
          <p:nvSpPr>
            <p:cNvPr id="5" name="Freeform 4"/>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6" name="Freeform 5"/>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7" name="Freeform 6"/>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8" name="Freeform 7"/>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ru-RU"/>
            </a:p>
          </p:txBody>
        </p:sp>
        <p:sp>
          <p:nvSpPr>
            <p:cNvPr id="9" name="Freeform 11"/>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defRPr/>
              </a:pPr>
              <a:endParaRPr lang="ru-RU"/>
            </a:p>
          </p:txBody>
        </p:sp>
        <p:sp>
          <p:nvSpPr>
            <p:cNvPr id="10" name="Freeform 12"/>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1" name="Freeform 13"/>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2" name="Freeform 14"/>
            <p:cNvSpPr>
              <a:spLocks/>
            </p:cNvSpPr>
            <p:nvPr/>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3" name="Freeform 15"/>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4" name="Freeform 16"/>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5" name="Freeform 17"/>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6" name="Rectangle 18"/>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ru-RU"/>
            </a:p>
          </p:txBody>
        </p:sp>
        <p:sp>
          <p:nvSpPr>
            <p:cNvPr id="17" name="Freeform 20"/>
            <p:cNvSpPr>
              <a:spLocks/>
            </p:cNvSpPr>
            <p:nvPr/>
          </p:nvSpPr>
          <p:spPr bwMode="invGray">
            <a:xfrm>
              <a:off x="1632" y="2487"/>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8" name="Freeform 21"/>
            <p:cNvSpPr>
              <a:spLocks/>
            </p:cNvSpPr>
            <p:nvPr/>
          </p:nvSpPr>
          <p:spPr bwMode="invGray">
            <a:xfrm>
              <a:off x="0" y="2487"/>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9" name="Freeform 22"/>
            <p:cNvSpPr>
              <a:spLocks/>
            </p:cNvSpPr>
            <p:nvPr/>
          </p:nvSpPr>
          <p:spPr bwMode="invGray">
            <a:xfrm>
              <a:off x="3744" y="2487"/>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20" name="Freeform 23"/>
            <p:cNvSpPr>
              <a:spLocks/>
            </p:cNvSpPr>
            <p:nvPr/>
          </p:nvSpPr>
          <p:spPr bwMode="invGray">
            <a:xfrm>
              <a:off x="1920" y="2487"/>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ru-RU"/>
            </a:p>
          </p:txBody>
        </p:sp>
        <p:sp>
          <p:nvSpPr>
            <p:cNvPr id="21" name="Rectangle 27"/>
            <p:cNvSpPr>
              <a:spLocks noChangeArrowheads="1"/>
            </p:cNvSpPr>
            <p:nvPr/>
          </p:nvSpPr>
          <p:spPr bwMode="invGray">
            <a:xfrm>
              <a:off x="7" y="2456"/>
              <a:ext cx="5760" cy="432"/>
            </a:xfrm>
            <a:prstGeom prst="rect">
              <a:avLst/>
            </a:prstGeom>
            <a:solidFill>
              <a:schemeClr val="bg2">
                <a:alpha val="50000"/>
              </a:schemeClr>
            </a:solidFill>
            <a:ln w="9525">
              <a:noFill/>
              <a:miter lim="800000"/>
              <a:headEnd/>
              <a:tailEnd/>
            </a:ln>
            <a:effectLst/>
          </p:spPr>
          <p:txBody>
            <a:bodyPr wrap="none" anchor="ctr"/>
            <a:lstStyle/>
            <a:p>
              <a:pPr>
                <a:defRPr/>
              </a:pPr>
              <a:endParaRPr lang="ru-RU"/>
            </a:p>
          </p:txBody>
        </p:sp>
        <p:sp>
          <p:nvSpPr>
            <p:cNvPr id="22" name="Freeform 28"/>
            <p:cNvSpPr>
              <a:spLocks/>
            </p:cNvSpPr>
            <p:nvPr/>
          </p:nvSpPr>
          <p:spPr bwMode="invGray">
            <a:xfrm>
              <a:off x="2583" y="2449"/>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3" name="Freeform 29"/>
            <p:cNvSpPr>
              <a:spLocks/>
            </p:cNvSpPr>
            <p:nvPr/>
          </p:nvSpPr>
          <p:spPr bwMode="invGray">
            <a:xfrm rot="18897039" flipH="1">
              <a:off x="148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4" name="Freeform 30"/>
            <p:cNvSpPr>
              <a:spLocks/>
            </p:cNvSpPr>
            <p:nvPr/>
          </p:nvSpPr>
          <p:spPr bwMode="invGray">
            <a:xfrm rot="18897039" flipH="1">
              <a:off x="76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5" name="Freeform 31"/>
            <p:cNvSpPr>
              <a:spLocks/>
            </p:cNvSpPr>
            <p:nvPr/>
          </p:nvSpPr>
          <p:spPr bwMode="invGray">
            <a:xfrm rot="18897039" flipH="1">
              <a:off x="31" y="2385"/>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6" name="Freeform 32"/>
            <p:cNvSpPr>
              <a:spLocks/>
            </p:cNvSpPr>
            <p:nvPr/>
          </p:nvSpPr>
          <p:spPr bwMode="invGray">
            <a:xfrm flipH="1" flipV="1">
              <a:off x="576" y="2441"/>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7" name="Freeform 33"/>
            <p:cNvSpPr>
              <a:spLocks/>
            </p:cNvSpPr>
            <p:nvPr/>
          </p:nvSpPr>
          <p:spPr bwMode="invGray">
            <a:xfrm flipH="1" flipV="1">
              <a:off x="240"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8" name="Freeform 34"/>
            <p:cNvSpPr>
              <a:spLocks/>
            </p:cNvSpPr>
            <p:nvPr/>
          </p:nvSpPr>
          <p:spPr bwMode="invGray">
            <a:xfrm flipH="1" flipV="1">
              <a:off x="3036" y="2489"/>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29" name="Freeform 35"/>
            <p:cNvSpPr>
              <a:spLocks/>
            </p:cNvSpPr>
            <p:nvPr/>
          </p:nvSpPr>
          <p:spPr bwMode="invGray">
            <a:xfrm flipH="1" flipV="1">
              <a:off x="3984"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30" name="Freeform 36"/>
            <p:cNvSpPr>
              <a:spLocks/>
            </p:cNvSpPr>
            <p:nvPr/>
          </p:nvSpPr>
          <p:spPr bwMode="invGray">
            <a:xfrm flipH="1" flipV="1">
              <a:off x="3456" y="2441"/>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31" name="Rectangle 37"/>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defRPr/>
              </a:pPr>
              <a:endParaRPr lang="ru-RU"/>
            </a:p>
          </p:txBody>
        </p:sp>
        <p:sp>
          <p:nvSpPr>
            <p:cNvPr id="32" name="Rectangle 45"/>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ru-RU"/>
            </a:p>
          </p:txBody>
        </p:sp>
        <p:sp>
          <p:nvSpPr>
            <p:cNvPr id="33" name="Rectangle 46"/>
            <p:cNvSpPr>
              <a:spLocks noChangeArrowheads="1"/>
            </p:cNvSpPr>
            <p:nvPr/>
          </p:nvSpPr>
          <p:spPr bwMode="hidden">
            <a:xfrm>
              <a:off x="0" y="3408"/>
              <a:ext cx="5760" cy="912"/>
            </a:xfrm>
            <a:prstGeom prst="rect">
              <a:avLst/>
            </a:prstGeom>
            <a:solidFill>
              <a:schemeClr val="bg1"/>
            </a:solidFill>
            <a:ln w="9525">
              <a:noFill/>
              <a:miter lim="800000"/>
              <a:headEnd/>
              <a:tailEnd/>
            </a:ln>
            <a:effectLst/>
          </p:spPr>
          <p:txBody>
            <a:bodyPr wrap="none" anchor="ctr"/>
            <a:lstStyle/>
            <a:p>
              <a:pPr>
                <a:defRPr/>
              </a:pPr>
              <a:endParaRPr lang="ru-RU"/>
            </a:p>
          </p:txBody>
        </p:sp>
        <p:pic>
          <p:nvPicPr>
            <p:cNvPr id="34" name="Picture 43" descr="BTZBUL1A"/>
            <p:cNvPicPr>
              <a:picLocks noChangeAspect="1" noChangeArrowheads="1"/>
            </p:cNvPicPr>
            <p:nvPr/>
          </p:nvPicPr>
          <p:blipFill>
            <a:blip r:embed="rId2"/>
            <a:srcRect/>
            <a:stretch>
              <a:fillRect/>
            </a:stretch>
          </p:blipFill>
          <p:spPr bwMode="auto">
            <a:xfrm>
              <a:off x="786" y="1650"/>
              <a:ext cx="204" cy="204"/>
            </a:xfrm>
            <a:prstGeom prst="rect">
              <a:avLst/>
            </a:prstGeom>
            <a:noFill/>
            <a:ln w="9525">
              <a:noFill/>
              <a:miter lim="800000"/>
              <a:headEnd/>
              <a:tailEnd/>
            </a:ln>
          </p:spPr>
        </p:pic>
      </p:grpSp>
      <p:sp>
        <p:nvSpPr>
          <p:cNvPr id="8230" name="Rectangle 38"/>
          <p:cNvSpPr>
            <a:spLocks noGrp="1" noChangeArrowheads="1"/>
          </p:cNvSpPr>
          <p:nvPr>
            <p:ph type="ctrTitle"/>
          </p:nvPr>
        </p:nvSpPr>
        <p:spPr>
          <a:xfrm>
            <a:off x="1676400" y="1905000"/>
            <a:ext cx="7239000" cy="1905000"/>
          </a:xfrm>
        </p:spPr>
        <p:txBody>
          <a:bodyPr/>
          <a:lstStyle>
            <a:lvl1pPr algn="l">
              <a:defRPr/>
            </a:lvl1pPr>
          </a:lstStyle>
          <a:p>
            <a:r>
              <a:rPr lang="ru-RU" smtClean="0"/>
              <a:t>Образец заголовка</a:t>
            </a:r>
            <a:endParaRPr lang="ru-RU"/>
          </a:p>
        </p:txBody>
      </p:sp>
      <p:sp>
        <p:nvSpPr>
          <p:cNvPr id="8231" name="Rectangle 39"/>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r>
              <a:rPr lang="ru-RU" smtClean="0"/>
              <a:t>Образец подзаголовка</a:t>
            </a:r>
            <a:endParaRPr lang="ru-RU"/>
          </a:p>
        </p:txBody>
      </p:sp>
      <p:sp>
        <p:nvSpPr>
          <p:cNvPr id="35" name="Rectangle 40"/>
          <p:cNvSpPr>
            <a:spLocks noGrp="1" noChangeArrowheads="1"/>
          </p:cNvSpPr>
          <p:nvPr>
            <p:ph type="dt" sz="half" idx="10"/>
          </p:nvPr>
        </p:nvSpPr>
        <p:spPr>
          <a:xfrm>
            <a:off x="685800" y="6324600"/>
            <a:ext cx="1905000" cy="457200"/>
          </a:xfrm>
        </p:spPr>
        <p:txBody>
          <a:bodyPr/>
          <a:lstStyle>
            <a:lvl1pPr>
              <a:defRPr/>
            </a:lvl1pPr>
          </a:lstStyle>
          <a:p>
            <a:pPr>
              <a:defRPr/>
            </a:pPr>
            <a:endParaRPr lang="ru-RU"/>
          </a:p>
        </p:txBody>
      </p:sp>
      <p:sp>
        <p:nvSpPr>
          <p:cNvPr id="36" name="Rectangle 41"/>
          <p:cNvSpPr>
            <a:spLocks noGrp="1" noChangeArrowheads="1"/>
          </p:cNvSpPr>
          <p:nvPr>
            <p:ph type="ftr" sz="quarter" idx="11"/>
          </p:nvPr>
        </p:nvSpPr>
        <p:spPr>
          <a:xfrm>
            <a:off x="3124200" y="6324600"/>
            <a:ext cx="2895600" cy="457200"/>
          </a:xfrm>
        </p:spPr>
        <p:txBody>
          <a:bodyPr/>
          <a:lstStyle>
            <a:lvl1pPr>
              <a:defRPr/>
            </a:lvl1pPr>
          </a:lstStyle>
          <a:p>
            <a:pPr>
              <a:defRPr/>
            </a:pPr>
            <a:endParaRPr lang="ru-RU"/>
          </a:p>
        </p:txBody>
      </p:sp>
      <p:sp>
        <p:nvSpPr>
          <p:cNvPr id="37" name="Rectangle 42"/>
          <p:cNvSpPr>
            <a:spLocks noGrp="1" noChangeArrowheads="1"/>
          </p:cNvSpPr>
          <p:nvPr>
            <p:ph type="sldNum" sz="quarter" idx="12"/>
          </p:nvPr>
        </p:nvSpPr>
        <p:spPr>
          <a:xfrm>
            <a:off x="6553200" y="6324600"/>
            <a:ext cx="1905000" cy="457200"/>
          </a:xfrm>
        </p:spPr>
        <p:txBody>
          <a:bodyPr/>
          <a:lstStyle>
            <a:lvl1pPr>
              <a:defRPr/>
            </a:lvl1pPr>
          </a:lstStyle>
          <a:p>
            <a:pPr>
              <a:defRPr/>
            </a:pPr>
            <a:fld id="{5F151700-C5B3-4BA1-A912-AC4FCFD82DBF}" type="slidenum">
              <a:rPr lang="ru-RU"/>
              <a:pPr>
                <a:defRPr/>
              </a:pPr>
              <a:t>‹#›</a:t>
            </a:fld>
            <a:endParaRPr lang="ru-RU"/>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
        <p:nvSpPr>
          <p:cNvPr id="7" name="Rectangle 6"/>
          <p:cNvSpPr>
            <a:spLocks noGrp="1" noChangeArrowheads="1"/>
          </p:cNvSpPr>
          <p:nvPr>
            <p:ph type="sldNum" sz="quarter" idx="13"/>
          </p:nvPr>
        </p:nvSpPr>
        <p:spPr>
          <a:ln/>
        </p:spPr>
        <p:txBody>
          <a:bodyPr/>
          <a:lstStyle>
            <a:lvl1pPr>
              <a:defRPr/>
            </a:lvl1pPr>
          </a:lstStyle>
          <a:p>
            <a:pPr>
              <a:defRPr/>
            </a:pPr>
            <a:fld id="{156A8E0B-41B4-4A8A-A615-7F1C478C704A}" type="slidenum">
              <a:rPr lang="ru-RU"/>
              <a:pPr>
                <a:defRPr/>
              </a:pPr>
              <a:t>‹#›</a:t>
            </a:fld>
            <a:endParaRPr lang="ru-RU"/>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800100"/>
            <a:ext cx="1943100" cy="52959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800100"/>
            <a:ext cx="5676900" cy="52959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
        <p:nvSpPr>
          <p:cNvPr id="7" name="Rectangle 6"/>
          <p:cNvSpPr>
            <a:spLocks noGrp="1" noChangeArrowheads="1"/>
          </p:cNvSpPr>
          <p:nvPr>
            <p:ph type="sldNum" sz="quarter" idx="13"/>
          </p:nvPr>
        </p:nvSpPr>
        <p:spPr>
          <a:ln/>
        </p:spPr>
        <p:txBody>
          <a:bodyPr/>
          <a:lstStyle>
            <a:lvl1pPr>
              <a:defRPr/>
            </a:lvl1pPr>
          </a:lstStyle>
          <a:p>
            <a:pPr>
              <a:defRPr/>
            </a:pPr>
            <a:fld id="{A6C2F2AA-6B45-4DC7-81AA-0D6F656E09B2}" type="slidenum">
              <a:rPr lang="ru-RU"/>
              <a:pPr>
                <a:defRPr/>
              </a:pPr>
              <a:t>‹#›</a:t>
            </a:fld>
            <a:endParaRPr lang="ru-RU"/>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85800" y="800100"/>
            <a:ext cx="7772400" cy="5295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4"/>
          <p:cNvSpPr>
            <a:spLocks noGrp="1" noChangeArrowheads="1"/>
          </p:cNvSpPr>
          <p:nvPr>
            <p:ph type="dt" sz="half" idx="11"/>
          </p:nvPr>
        </p:nvSpPr>
        <p:spPr>
          <a:ln/>
        </p:spPr>
        <p:txBody>
          <a:bodyPr/>
          <a:lstStyle>
            <a:lvl1pPr>
              <a:defRPr/>
            </a:lvl1pPr>
          </a:lstStyle>
          <a:p>
            <a:pPr>
              <a:defRPr/>
            </a:pPr>
            <a:endParaRPr lang="ru-RU"/>
          </a:p>
        </p:txBody>
      </p:sp>
      <p:sp>
        <p:nvSpPr>
          <p:cNvPr id="5" name="Rectangle 5"/>
          <p:cNvSpPr>
            <a:spLocks noGrp="1" noChangeArrowheads="1"/>
          </p:cNvSpPr>
          <p:nvPr>
            <p:ph type="ftr" sz="quarter" idx="12"/>
          </p:nvPr>
        </p:nvSpPr>
        <p:spPr>
          <a:ln/>
        </p:spPr>
        <p:txBody>
          <a:bodyPr/>
          <a:lstStyle>
            <a:lvl1pPr>
              <a:defRPr/>
            </a:lvl1pPr>
          </a:lstStyle>
          <a:p>
            <a:pPr>
              <a:defRPr/>
            </a:pPr>
            <a:endParaRPr lang="ru-RU"/>
          </a:p>
        </p:txBody>
      </p:sp>
      <p:sp>
        <p:nvSpPr>
          <p:cNvPr id="6" name="Rectangle 6"/>
          <p:cNvSpPr>
            <a:spLocks noGrp="1" noChangeArrowheads="1"/>
          </p:cNvSpPr>
          <p:nvPr>
            <p:ph type="sldNum" sz="quarter" idx="13"/>
          </p:nvPr>
        </p:nvSpPr>
        <p:spPr>
          <a:ln/>
        </p:spPr>
        <p:txBody>
          <a:bodyPr/>
          <a:lstStyle>
            <a:lvl1pPr>
              <a:defRPr/>
            </a:lvl1pPr>
          </a:lstStyle>
          <a:p>
            <a:pPr>
              <a:defRPr/>
            </a:pPr>
            <a:fld id="{57FE2297-B294-4801-82AA-AA353A945304}" type="slidenum">
              <a:rPr lang="ru-RU"/>
              <a:pPr>
                <a:defRPr/>
              </a:pPr>
              <a:t>‹#›</a:t>
            </a:fld>
            <a:endParaRPr lang="ru-RU"/>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5800" y="800100"/>
            <a:ext cx="7772400" cy="762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4"/>
          <p:cNvSpPr>
            <a:spLocks noGrp="1" noChangeArrowheads="1"/>
          </p:cNvSpPr>
          <p:nvPr>
            <p:ph type="dt" sz="half" idx="11"/>
          </p:nvPr>
        </p:nvSpPr>
        <p:spPr>
          <a:ln/>
        </p:spPr>
        <p:txBody>
          <a:bodyPr/>
          <a:lstStyle>
            <a:lvl1pPr>
              <a:defRPr/>
            </a:lvl1pPr>
          </a:lstStyle>
          <a:p>
            <a:pPr>
              <a:defRPr/>
            </a:pPr>
            <a:endParaRPr lang="ru-RU"/>
          </a:p>
        </p:txBody>
      </p:sp>
      <p:sp>
        <p:nvSpPr>
          <p:cNvPr id="9" name="Rectangle 5"/>
          <p:cNvSpPr>
            <a:spLocks noGrp="1" noChangeArrowheads="1"/>
          </p:cNvSpPr>
          <p:nvPr>
            <p:ph type="ftr" sz="quarter" idx="12"/>
          </p:nvPr>
        </p:nvSpPr>
        <p:spPr>
          <a:ln/>
        </p:spPr>
        <p:txBody>
          <a:bodyPr/>
          <a:lstStyle>
            <a:lvl1pPr>
              <a:defRPr/>
            </a:lvl1pPr>
          </a:lstStyle>
          <a:p>
            <a:pPr>
              <a:defRPr/>
            </a:pPr>
            <a:endParaRPr lang="ru-RU"/>
          </a:p>
        </p:txBody>
      </p:sp>
      <p:sp>
        <p:nvSpPr>
          <p:cNvPr id="10" name="Rectangle 6"/>
          <p:cNvSpPr>
            <a:spLocks noGrp="1" noChangeArrowheads="1"/>
          </p:cNvSpPr>
          <p:nvPr>
            <p:ph type="sldNum" sz="quarter" idx="13"/>
          </p:nvPr>
        </p:nvSpPr>
        <p:spPr>
          <a:ln/>
        </p:spPr>
        <p:txBody>
          <a:bodyPr/>
          <a:lstStyle>
            <a:lvl1pPr>
              <a:defRPr/>
            </a:lvl1pPr>
          </a:lstStyle>
          <a:p>
            <a:pPr>
              <a:defRPr/>
            </a:pPr>
            <a:fld id="{4B4716DC-DA6D-4C6A-8C4C-B14F7B7EF985}" type="slidenum">
              <a:rPr lang="ru-RU"/>
              <a:pPr>
                <a:defRPr/>
              </a:pPr>
              <a:t>‹#›</a:t>
            </a:fld>
            <a:endParaRPr lang="ru-RU"/>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800100"/>
            <a:ext cx="7772400" cy="762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
        <p:nvSpPr>
          <p:cNvPr id="8" name="Rectangle 6"/>
          <p:cNvSpPr>
            <a:spLocks noGrp="1" noChangeArrowheads="1"/>
          </p:cNvSpPr>
          <p:nvPr>
            <p:ph type="sldNum" sz="quarter" idx="13"/>
          </p:nvPr>
        </p:nvSpPr>
        <p:spPr>
          <a:ln/>
        </p:spPr>
        <p:txBody>
          <a:bodyPr/>
          <a:lstStyle>
            <a:lvl1pPr>
              <a:defRPr/>
            </a:lvl1pPr>
          </a:lstStyle>
          <a:p>
            <a:pPr>
              <a:defRPr/>
            </a:pPr>
            <a:fld id="{9A9614B8-0C41-410F-9244-FD1C2A0BC70F}" type="slidenum">
              <a:rPr lang="ru-RU"/>
              <a:pPr>
                <a:defRPr/>
              </a:pPr>
              <a:t>‹#›</a:t>
            </a:fld>
            <a:endParaRPr lang="ru-RU"/>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800100"/>
            <a:ext cx="7772400" cy="762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r>
              <a:rPr lang="ru-RU" noProof="0" smtClean="0"/>
              <a:t>Вставка клипа</a:t>
            </a:r>
            <a:endParaRPr lang="ru-RU" noProof="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
        <p:nvSpPr>
          <p:cNvPr id="8" name="Rectangle 6"/>
          <p:cNvSpPr>
            <a:spLocks noGrp="1" noChangeArrowheads="1"/>
          </p:cNvSpPr>
          <p:nvPr>
            <p:ph type="sldNum" sz="quarter" idx="13"/>
          </p:nvPr>
        </p:nvSpPr>
        <p:spPr>
          <a:ln/>
        </p:spPr>
        <p:txBody>
          <a:bodyPr/>
          <a:lstStyle>
            <a:lvl1pPr>
              <a:defRPr/>
            </a:lvl1pPr>
          </a:lstStyle>
          <a:p>
            <a:pPr>
              <a:defRPr/>
            </a:pPr>
            <a:fld id="{91E554A7-FDA4-4384-956B-76FC4A8237DB}" type="slidenum">
              <a:rPr lang="ru-RU"/>
              <a:pPr>
                <a:defRPr/>
              </a:pPr>
              <a:t>‹#›</a:t>
            </a:fld>
            <a:endParaRPr lang="ru-RU"/>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
        <p:nvSpPr>
          <p:cNvPr id="7" name="Rectangle 6"/>
          <p:cNvSpPr>
            <a:spLocks noGrp="1" noChangeArrowheads="1"/>
          </p:cNvSpPr>
          <p:nvPr>
            <p:ph type="sldNum" sz="quarter" idx="13"/>
          </p:nvPr>
        </p:nvSpPr>
        <p:spPr>
          <a:ln/>
        </p:spPr>
        <p:txBody>
          <a:bodyPr/>
          <a:lstStyle>
            <a:lvl1pPr>
              <a:defRPr/>
            </a:lvl1pPr>
          </a:lstStyle>
          <a:p>
            <a:pPr>
              <a:defRPr/>
            </a:pPr>
            <a:fld id="{38D4BB47-B41B-4BEE-8267-BBFF79C28EAB}" type="slidenum">
              <a:rPr lang="ru-RU"/>
              <a:pPr>
                <a:defRPr/>
              </a:pPr>
              <a:t>‹#›</a:t>
            </a:fld>
            <a:endParaRPr lang="ru-RU"/>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
        <p:nvSpPr>
          <p:cNvPr id="7" name="Rectangle 6"/>
          <p:cNvSpPr>
            <a:spLocks noGrp="1" noChangeArrowheads="1"/>
          </p:cNvSpPr>
          <p:nvPr>
            <p:ph type="sldNum" sz="quarter" idx="13"/>
          </p:nvPr>
        </p:nvSpPr>
        <p:spPr>
          <a:ln/>
        </p:spPr>
        <p:txBody>
          <a:bodyPr/>
          <a:lstStyle>
            <a:lvl1pPr>
              <a:defRPr/>
            </a:lvl1pPr>
          </a:lstStyle>
          <a:p>
            <a:pPr>
              <a:defRPr/>
            </a:pPr>
            <a:fld id="{9FCB9BC1-2831-4D70-8D6B-F038BE09A17D}" type="slidenum">
              <a:rPr lang="ru-RU"/>
              <a:pPr>
                <a:defRPr/>
              </a:pPr>
              <a:t>‹#›</a:t>
            </a:fld>
            <a:endParaRPr lang="ru-RU"/>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
        <p:nvSpPr>
          <p:cNvPr id="8" name="Rectangle 6"/>
          <p:cNvSpPr>
            <a:spLocks noGrp="1" noChangeArrowheads="1"/>
          </p:cNvSpPr>
          <p:nvPr>
            <p:ph type="sldNum" sz="quarter" idx="13"/>
          </p:nvPr>
        </p:nvSpPr>
        <p:spPr>
          <a:ln/>
        </p:spPr>
        <p:txBody>
          <a:bodyPr/>
          <a:lstStyle>
            <a:lvl1pPr>
              <a:defRPr/>
            </a:lvl1pPr>
          </a:lstStyle>
          <a:p>
            <a:pPr>
              <a:defRPr/>
            </a:pPr>
            <a:fld id="{A2E6E795-9A14-4F66-ACE3-DEB260441C46}" type="slidenum">
              <a:rPr lang="ru-RU"/>
              <a:pPr>
                <a:defRPr/>
              </a:pPr>
              <a:t>‹#›</a:t>
            </a:fld>
            <a:endParaRPr lang="ru-RU"/>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4"/>
          <p:cNvSpPr>
            <a:spLocks noGrp="1" noChangeArrowheads="1"/>
          </p:cNvSpPr>
          <p:nvPr>
            <p:ph type="dt" sz="half" idx="11"/>
          </p:nvPr>
        </p:nvSpPr>
        <p:spPr>
          <a:ln/>
        </p:spPr>
        <p:txBody>
          <a:bodyPr/>
          <a:lstStyle>
            <a:lvl1pPr>
              <a:defRPr/>
            </a:lvl1pPr>
          </a:lstStyle>
          <a:p>
            <a:pPr>
              <a:defRPr/>
            </a:pPr>
            <a:endParaRPr lang="ru-RU"/>
          </a:p>
        </p:txBody>
      </p:sp>
      <p:sp>
        <p:nvSpPr>
          <p:cNvPr id="9" name="Rectangle 5"/>
          <p:cNvSpPr>
            <a:spLocks noGrp="1" noChangeArrowheads="1"/>
          </p:cNvSpPr>
          <p:nvPr>
            <p:ph type="ftr" sz="quarter" idx="12"/>
          </p:nvPr>
        </p:nvSpPr>
        <p:spPr>
          <a:ln/>
        </p:spPr>
        <p:txBody>
          <a:bodyPr/>
          <a:lstStyle>
            <a:lvl1pPr>
              <a:defRPr/>
            </a:lvl1pPr>
          </a:lstStyle>
          <a:p>
            <a:pPr>
              <a:defRPr/>
            </a:pPr>
            <a:endParaRPr lang="ru-RU"/>
          </a:p>
        </p:txBody>
      </p:sp>
      <p:sp>
        <p:nvSpPr>
          <p:cNvPr id="10" name="Rectangle 6"/>
          <p:cNvSpPr>
            <a:spLocks noGrp="1" noChangeArrowheads="1"/>
          </p:cNvSpPr>
          <p:nvPr>
            <p:ph type="sldNum" sz="quarter" idx="13"/>
          </p:nvPr>
        </p:nvSpPr>
        <p:spPr>
          <a:ln/>
        </p:spPr>
        <p:txBody>
          <a:bodyPr/>
          <a:lstStyle>
            <a:lvl1pPr>
              <a:defRPr/>
            </a:lvl1pPr>
          </a:lstStyle>
          <a:p>
            <a:pPr>
              <a:defRPr/>
            </a:pPr>
            <a:fld id="{5EC63E9D-6C97-4936-A34C-523B0F8A2446}" type="slidenum">
              <a:rPr lang="ru-RU"/>
              <a:pPr>
                <a:defRPr/>
              </a:pPr>
              <a:t>‹#›</a:t>
            </a:fld>
            <a:endParaRPr lang="ru-RU"/>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4"/>
          <p:cNvSpPr>
            <a:spLocks noGrp="1" noChangeArrowheads="1"/>
          </p:cNvSpPr>
          <p:nvPr>
            <p:ph type="dt" sz="half" idx="11"/>
          </p:nvPr>
        </p:nvSpPr>
        <p:spPr>
          <a:ln/>
        </p:spPr>
        <p:txBody>
          <a:bodyPr/>
          <a:lstStyle>
            <a:lvl1pPr>
              <a:defRPr/>
            </a:lvl1pPr>
          </a:lstStyle>
          <a:p>
            <a:pPr>
              <a:defRPr/>
            </a:pPr>
            <a:endParaRPr lang="ru-RU"/>
          </a:p>
        </p:txBody>
      </p:sp>
      <p:sp>
        <p:nvSpPr>
          <p:cNvPr id="5" name="Rectangle 5"/>
          <p:cNvSpPr>
            <a:spLocks noGrp="1" noChangeArrowheads="1"/>
          </p:cNvSpPr>
          <p:nvPr>
            <p:ph type="ftr" sz="quarter" idx="12"/>
          </p:nvPr>
        </p:nvSpPr>
        <p:spPr>
          <a:ln/>
        </p:spPr>
        <p:txBody>
          <a:bodyPr/>
          <a:lstStyle>
            <a:lvl1pPr>
              <a:defRPr/>
            </a:lvl1pPr>
          </a:lstStyle>
          <a:p>
            <a:pPr>
              <a:defRPr/>
            </a:pPr>
            <a:endParaRPr lang="ru-RU"/>
          </a:p>
        </p:txBody>
      </p:sp>
      <p:sp>
        <p:nvSpPr>
          <p:cNvPr id="6" name="Rectangle 6"/>
          <p:cNvSpPr>
            <a:spLocks noGrp="1" noChangeArrowheads="1"/>
          </p:cNvSpPr>
          <p:nvPr>
            <p:ph type="sldNum" sz="quarter" idx="13"/>
          </p:nvPr>
        </p:nvSpPr>
        <p:spPr>
          <a:ln/>
        </p:spPr>
        <p:txBody>
          <a:bodyPr/>
          <a:lstStyle>
            <a:lvl1pPr>
              <a:defRPr/>
            </a:lvl1pPr>
          </a:lstStyle>
          <a:p>
            <a:pPr>
              <a:defRPr/>
            </a:pPr>
            <a:fld id="{B7CA2BEB-3624-4567-9E24-F49403DAA775}" type="slidenum">
              <a:rPr lang="ru-RU"/>
              <a:pPr>
                <a:defRPr/>
              </a:pPr>
              <a:t>‹#›</a:t>
            </a:fld>
            <a:endParaRPr lang="ru-RU"/>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4"/>
          <p:cNvSpPr>
            <a:spLocks noGrp="1" noChangeArrowheads="1"/>
          </p:cNvSpPr>
          <p:nvPr>
            <p:ph type="dt" sz="half" idx="11"/>
          </p:nvPr>
        </p:nvSpPr>
        <p:spPr>
          <a:ln/>
        </p:spPr>
        <p:txBody>
          <a:bodyPr/>
          <a:lstStyle>
            <a:lvl1pPr>
              <a:defRPr/>
            </a:lvl1pPr>
          </a:lstStyle>
          <a:p>
            <a:pPr>
              <a:defRPr/>
            </a:pPr>
            <a:endParaRPr lang="ru-RU"/>
          </a:p>
        </p:txBody>
      </p:sp>
      <p:sp>
        <p:nvSpPr>
          <p:cNvPr id="4" name="Rectangle 5"/>
          <p:cNvSpPr>
            <a:spLocks noGrp="1" noChangeArrowheads="1"/>
          </p:cNvSpPr>
          <p:nvPr>
            <p:ph type="ftr" sz="quarter" idx="12"/>
          </p:nvPr>
        </p:nvSpPr>
        <p:spPr>
          <a:ln/>
        </p:spPr>
        <p:txBody>
          <a:bodyPr/>
          <a:lstStyle>
            <a:lvl1pPr>
              <a:defRPr/>
            </a:lvl1pPr>
          </a:lstStyle>
          <a:p>
            <a:pPr>
              <a:defRPr/>
            </a:pPr>
            <a:endParaRPr lang="ru-RU"/>
          </a:p>
        </p:txBody>
      </p:sp>
      <p:sp>
        <p:nvSpPr>
          <p:cNvPr id="5" name="Rectangle 6"/>
          <p:cNvSpPr>
            <a:spLocks noGrp="1" noChangeArrowheads="1"/>
          </p:cNvSpPr>
          <p:nvPr>
            <p:ph type="sldNum" sz="quarter" idx="13"/>
          </p:nvPr>
        </p:nvSpPr>
        <p:spPr>
          <a:ln/>
        </p:spPr>
        <p:txBody>
          <a:bodyPr/>
          <a:lstStyle>
            <a:lvl1pPr>
              <a:defRPr/>
            </a:lvl1pPr>
          </a:lstStyle>
          <a:p>
            <a:pPr>
              <a:defRPr/>
            </a:pPr>
            <a:fld id="{AA0A0E40-5B7D-4B8D-A84B-5CC82ED2B5AE}" type="slidenum">
              <a:rPr lang="ru-RU"/>
              <a:pPr>
                <a:defRPr/>
              </a:pPr>
              <a:t>‹#›</a:t>
            </a:fld>
            <a:endParaRPr lang="ru-RU"/>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
        <p:nvSpPr>
          <p:cNvPr id="8" name="Rectangle 6"/>
          <p:cNvSpPr>
            <a:spLocks noGrp="1" noChangeArrowheads="1"/>
          </p:cNvSpPr>
          <p:nvPr>
            <p:ph type="sldNum" sz="quarter" idx="13"/>
          </p:nvPr>
        </p:nvSpPr>
        <p:spPr>
          <a:ln/>
        </p:spPr>
        <p:txBody>
          <a:bodyPr/>
          <a:lstStyle>
            <a:lvl1pPr>
              <a:defRPr/>
            </a:lvl1pPr>
          </a:lstStyle>
          <a:p>
            <a:pPr>
              <a:defRPr/>
            </a:pPr>
            <a:fld id="{6F4B170F-0D6C-4396-9376-9DEEEC415156}" type="slidenum">
              <a:rPr lang="ru-RU"/>
              <a:pPr>
                <a:defRPr/>
              </a:pPr>
              <a:t>‹#›</a:t>
            </a:fld>
            <a:endParaRPr lang="ru-RU"/>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
        <p:nvSpPr>
          <p:cNvPr id="8" name="Rectangle 6"/>
          <p:cNvSpPr>
            <a:spLocks noGrp="1" noChangeArrowheads="1"/>
          </p:cNvSpPr>
          <p:nvPr>
            <p:ph type="sldNum" sz="quarter" idx="13"/>
          </p:nvPr>
        </p:nvSpPr>
        <p:spPr>
          <a:ln/>
        </p:spPr>
        <p:txBody>
          <a:bodyPr/>
          <a:lstStyle>
            <a:lvl1pPr>
              <a:defRPr/>
            </a:lvl1pPr>
          </a:lstStyle>
          <a:p>
            <a:pPr>
              <a:defRPr/>
            </a:pPr>
            <a:fld id="{CC4D1B52-3A26-4CDE-8E26-F0EC3082A865}" type="slidenum">
              <a:rPr lang="ru-RU"/>
              <a:pPr>
                <a:defRPr/>
              </a:pPr>
              <a:t>‹#›</a:t>
            </a:fld>
            <a:endParaRPr lang="ru-RU"/>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9"/>
          <p:cNvGrpSpPr>
            <a:grpSpLocks/>
          </p:cNvGrpSpPr>
          <p:nvPr/>
        </p:nvGrpSpPr>
        <p:grpSpPr bwMode="auto">
          <a:xfrm>
            <a:off x="0" y="0"/>
            <a:ext cx="9144000" cy="7405688"/>
            <a:chOff x="0" y="-9"/>
            <a:chExt cx="5760" cy="4665"/>
          </a:xfrm>
        </p:grpSpPr>
        <p:sp>
          <p:nvSpPr>
            <p:cNvPr id="1032" name="Freeform 8"/>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033" name="Freeform 9"/>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034" name="Freeform 10"/>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035" name="Freeform 11"/>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ru-RU"/>
            </a:p>
          </p:txBody>
        </p:sp>
        <p:sp>
          <p:nvSpPr>
            <p:cNvPr id="1041" name="Freeform 1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defRPr/>
              </a:pPr>
              <a:endParaRPr lang="ru-RU"/>
            </a:p>
          </p:txBody>
        </p:sp>
        <p:sp>
          <p:nvSpPr>
            <p:cNvPr id="1042" name="Freeform 1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43" name="Freeform 1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44" name="Freeform 20"/>
            <p:cNvSpPr>
              <a:spLocks/>
            </p:cNvSpPr>
            <p:nvPr userDrawn="1"/>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45" name="Freeform 2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46" name="Freeform 2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47" name="Freeform 2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49" name="Rectangle 25"/>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ru-RU"/>
            </a:p>
          </p:txBody>
        </p:sp>
        <p:sp>
          <p:nvSpPr>
            <p:cNvPr id="1051" name="Freeform 27"/>
            <p:cNvSpPr>
              <a:spLocks/>
            </p:cNvSpPr>
            <p:nvPr/>
          </p:nvSpPr>
          <p:spPr bwMode="hidden">
            <a:xfrm>
              <a:off x="1632" y="3956"/>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052" name="Freeform 28"/>
            <p:cNvSpPr>
              <a:spLocks/>
            </p:cNvSpPr>
            <p:nvPr/>
          </p:nvSpPr>
          <p:spPr bwMode="hidden">
            <a:xfrm>
              <a:off x="0" y="3956"/>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053" name="Freeform 29"/>
            <p:cNvSpPr>
              <a:spLocks/>
            </p:cNvSpPr>
            <p:nvPr/>
          </p:nvSpPr>
          <p:spPr bwMode="hidden">
            <a:xfrm>
              <a:off x="3744" y="3956"/>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ru-RU"/>
            </a:p>
          </p:txBody>
        </p:sp>
        <p:sp>
          <p:nvSpPr>
            <p:cNvPr id="1054" name="Freeform 30"/>
            <p:cNvSpPr>
              <a:spLocks/>
            </p:cNvSpPr>
            <p:nvPr/>
          </p:nvSpPr>
          <p:spPr bwMode="hidden">
            <a:xfrm>
              <a:off x="1920" y="3956"/>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ru-RU"/>
            </a:p>
          </p:txBody>
        </p:sp>
        <p:sp>
          <p:nvSpPr>
            <p:cNvPr id="1058" name="Rectangle 34"/>
            <p:cNvSpPr>
              <a:spLocks noChangeArrowheads="1"/>
            </p:cNvSpPr>
            <p:nvPr/>
          </p:nvSpPr>
          <p:spPr bwMode="hidden">
            <a:xfrm>
              <a:off x="0" y="3905"/>
              <a:ext cx="5760" cy="432"/>
            </a:xfrm>
            <a:prstGeom prst="rect">
              <a:avLst/>
            </a:prstGeom>
            <a:solidFill>
              <a:schemeClr val="bg2">
                <a:alpha val="50000"/>
              </a:schemeClr>
            </a:solidFill>
            <a:ln w="9525">
              <a:noFill/>
              <a:miter lim="800000"/>
              <a:headEnd/>
              <a:tailEnd/>
            </a:ln>
            <a:effectLst/>
          </p:spPr>
          <p:txBody>
            <a:bodyPr wrap="none" anchor="ctr"/>
            <a:lstStyle/>
            <a:p>
              <a:pPr>
                <a:defRPr/>
              </a:pPr>
              <a:endParaRPr lang="ru-RU"/>
            </a:p>
          </p:txBody>
        </p:sp>
        <p:sp>
          <p:nvSpPr>
            <p:cNvPr id="1059" name="Freeform 35"/>
            <p:cNvSpPr>
              <a:spLocks/>
            </p:cNvSpPr>
            <p:nvPr/>
          </p:nvSpPr>
          <p:spPr bwMode="hidden">
            <a:xfrm>
              <a:off x="2583" y="3918"/>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0" name="Freeform 36"/>
            <p:cNvSpPr>
              <a:spLocks/>
            </p:cNvSpPr>
            <p:nvPr/>
          </p:nvSpPr>
          <p:spPr bwMode="hidden">
            <a:xfrm rot="18897039" flipH="1">
              <a:off x="148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1" name="Freeform 37"/>
            <p:cNvSpPr>
              <a:spLocks/>
            </p:cNvSpPr>
            <p:nvPr/>
          </p:nvSpPr>
          <p:spPr bwMode="hidden">
            <a:xfrm rot="18897039" flipH="1">
              <a:off x="76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2" name="Freeform 38"/>
            <p:cNvSpPr>
              <a:spLocks/>
            </p:cNvSpPr>
            <p:nvPr/>
          </p:nvSpPr>
          <p:spPr bwMode="hidden">
            <a:xfrm rot="18897039" flipH="1">
              <a:off x="31" y="3854"/>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3" name="Freeform 39"/>
            <p:cNvSpPr>
              <a:spLocks/>
            </p:cNvSpPr>
            <p:nvPr/>
          </p:nvSpPr>
          <p:spPr bwMode="hidden">
            <a:xfrm flipH="1" flipV="1">
              <a:off x="576" y="3910"/>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4" name="Freeform 40"/>
            <p:cNvSpPr>
              <a:spLocks/>
            </p:cNvSpPr>
            <p:nvPr/>
          </p:nvSpPr>
          <p:spPr bwMode="hidden">
            <a:xfrm flipH="1" flipV="1">
              <a:off x="240"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5" name="Freeform 41"/>
            <p:cNvSpPr>
              <a:spLocks/>
            </p:cNvSpPr>
            <p:nvPr/>
          </p:nvSpPr>
          <p:spPr bwMode="hidden">
            <a:xfrm flipH="1" flipV="1">
              <a:off x="3036" y="3958"/>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6" name="Freeform 42"/>
            <p:cNvSpPr>
              <a:spLocks/>
            </p:cNvSpPr>
            <p:nvPr/>
          </p:nvSpPr>
          <p:spPr bwMode="hidden">
            <a:xfrm flipH="1" flipV="1">
              <a:off x="3984"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7" name="Freeform 43"/>
            <p:cNvSpPr>
              <a:spLocks/>
            </p:cNvSpPr>
            <p:nvPr/>
          </p:nvSpPr>
          <p:spPr bwMode="hidden">
            <a:xfrm flipH="1" flipV="1">
              <a:off x="3456" y="3910"/>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defRPr/>
              </a:pPr>
              <a:endParaRPr lang="ru-RU"/>
            </a:p>
          </p:txBody>
        </p:sp>
        <p:sp>
          <p:nvSpPr>
            <p:cNvPr id="1068" name="Rectangle 44"/>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defRPr/>
              </a:pPr>
              <a:endParaRPr lang="ru-RU"/>
            </a:p>
          </p:txBody>
        </p:sp>
      </p:grpSp>
      <p:sp>
        <p:nvSpPr>
          <p:cNvPr id="1027" name="Rectangle 2"/>
          <p:cNvSpPr>
            <a:spLocks noGrp="1" noChangeArrowheads="1"/>
          </p:cNvSpPr>
          <p:nvPr>
            <p:ph type="title"/>
          </p:nvPr>
        </p:nvSpPr>
        <p:spPr bwMode="auto">
          <a:xfrm>
            <a:off x="685800" y="8001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ru-RU" smtClean="0"/>
              <a:t>Образец заголовка</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 name="Rectangle 4"/>
          <p:cNvSpPr>
            <a:spLocks noGrp="1" noChangeArrowheads="1"/>
          </p:cNvSpPr>
          <p:nvPr>
            <p:ph type="dt" sz="half" idx="2"/>
          </p:nvPr>
        </p:nvSpPr>
        <p:spPr bwMode="auto">
          <a:xfrm>
            <a:off x="7127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ru-RU"/>
          </a:p>
        </p:txBody>
      </p:sp>
      <p:sp>
        <p:nvSpPr>
          <p:cNvPr id="3" name="Rectangle 4"/>
          <p:cNvSpPr>
            <a:spLocks noGrp="1" noChangeArrowheads="1"/>
          </p:cNvSpPr>
          <p:nvPr>
            <p:ph type="dt" sz="half" idx="2"/>
          </p:nvPr>
        </p:nvSpPr>
        <p:spPr bwMode="auto">
          <a:xfrm>
            <a:off x="712788" y="6313488"/>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ru-RU"/>
          </a:p>
        </p:txBody>
      </p:sp>
      <p:sp>
        <p:nvSpPr>
          <p:cNvPr id="1029" name="Rectangle 5"/>
          <p:cNvSpPr>
            <a:spLocks noGrp="1" noChangeArrowheads="1"/>
          </p:cNvSpPr>
          <p:nvPr>
            <p:ph type="ftr" sz="quarter" idx="3"/>
          </p:nvPr>
        </p:nvSpPr>
        <p:spPr bwMode="auto">
          <a:xfrm>
            <a:off x="3151188" y="63134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ru-RU"/>
          </a:p>
        </p:txBody>
      </p:sp>
      <p:sp>
        <p:nvSpPr>
          <p:cNvPr id="1030" name="Rectangle 6"/>
          <p:cNvSpPr>
            <a:spLocks noGrp="1" noChangeArrowheads="1"/>
          </p:cNvSpPr>
          <p:nvPr>
            <p:ph type="sldNum" sz="quarter" idx="4"/>
          </p:nvPr>
        </p:nvSpPr>
        <p:spPr bwMode="auto">
          <a:xfrm>
            <a:off x="65801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F27C9212-8E24-4791-97D9-8A1A9DA52BE0}"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 id="2147483653" r:id="rId12"/>
    <p:sldLayoutId id="2147483652" r:id="rId13"/>
    <p:sldLayoutId id="2147483651" r:id="rId14"/>
    <p:sldLayoutId id="2147483650" r:id="rId15"/>
  </p:sldLayoutIdLst>
  <p:transitio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Black" pitchFamily="34" charset="0"/>
        </a:defRPr>
      </a:lvl2pPr>
      <a:lvl3pPr algn="ctr" rtl="0" fontAlgn="base">
        <a:spcBef>
          <a:spcPct val="0"/>
        </a:spcBef>
        <a:spcAft>
          <a:spcPct val="0"/>
        </a:spcAft>
        <a:defRPr sz="4400">
          <a:solidFill>
            <a:schemeClr val="tx2"/>
          </a:solidFill>
          <a:latin typeface="Arial Black" pitchFamily="34" charset="0"/>
        </a:defRPr>
      </a:lvl3pPr>
      <a:lvl4pPr algn="ctr" rtl="0" fontAlgn="base">
        <a:spcBef>
          <a:spcPct val="0"/>
        </a:spcBef>
        <a:spcAft>
          <a:spcPct val="0"/>
        </a:spcAft>
        <a:defRPr sz="4400">
          <a:solidFill>
            <a:schemeClr val="tx2"/>
          </a:solidFill>
          <a:latin typeface="Arial Black" pitchFamily="34" charset="0"/>
        </a:defRPr>
      </a:lvl4pPr>
      <a:lvl5pPr algn="ctr" rtl="0" fontAlgn="base">
        <a:spcBef>
          <a:spcPct val="0"/>
        </a:spcBef>
        <a:spcAft>
          <a:spcPct val="0"/>
        </a:spcAft>
        <a:defRPr sz="4400">
          <a:solidFill>
            <a:schemeClr val="tx2"/>
          </a:solidFill>
          <a:latin typeface="Arial Black" pitchFamily="34" charset="0"/>
        </a:defRPr>
      </a:lvl5pPr>
      <a:lvl6pPr marL="457200" algn="ctr" rtl="0" eaLnBrk="1" fontAlgn="base" hangingPunct="1">
        <a:spcBef>
          <a:spcPct val="0"/>
        </a:spcBef>
        <a:spcAft>
          <a:spcPct val="0"/>
        </a:spcAft>
        <a:defRPr sz="4400">
          <a:solidFill>
            <a:schemeClr val="tx2"/>
          </a:solidFill>
          <a:latin typeface="Arial Black" pitchFamily="34" charset="0"/>
        </a:defRPr>
      </a:lvl6pPr>
      <a:lvl7pPr marL="914400" algn="ctr" rtl="0" eaLnBrk="1" fontAlgn="base" hangingPunct="1">
        <a:spcBef>
          <a:spcPct val="0"/>
        </a:spcBef>
        <a:spcAft>
          <a:spcPct val="0"/>
        </a:spcAft>
        <a:defRPr sz="4400">
          <a:solidFill>
            <a:schemeClr val="tx2"/>
          </a:solidFill>
          <a:latin typeface="Arial Black" pitchFamily="34" charset="0"/>
        </a:defRPr>
      </a:lvl7pPr>
      <a:lvl8pPr marL="1371600" algn="ctr" rtl="0" eaLnBrk="1" fontAlgn="base" hangingPunct="1">
        <a:spcBef>
          <a:spcPct val="0"/>
        </a:spcBef>
        <a:spcAft>
          <a:spcPct val="0"/>
        </a:spcAft>
        <a:defRPr sz="4400">
          <a:solidFill>
            <a:schemeClr val="tx2"/>
          </a:solidFill>
          <a:latin typeface="Arial Black" pitchFamily="34" charset="0"/>
        </a:defRPr>
      </a:lvl8pPr>
      <a:lvl9pPr marL="1828800" algn="ctr" rtl="0" eaLnBrk="1" fontAlgn="base" hangingPunct="1">
        <a:spcBef>
          <a:spcPct val="0"/>
        </a:spcBef>
        <a:spcAft>
          <a:spcPct val="0"/>
        </a:spcAft>
        <a:defRPr sz="4400">
          <a:solidFill>
            <a:schemeClr val="tx2"/>
          </a:solidFill>
          <a:latin typeface="Arial Black" pitchFamily="34" charset="0"/>
        </a:defRPr>
      </a:lvl9pPr>
    </p:titleStyle>
    <p:bodyStyle>
      <a:lvl1pPr marL="342900" indent="-342900" algn="l" rtl="0" fontAlgn="base">
        <a:spcBef>
          <a:spcPct val="20000"/>
        </a:spcBef>
        <a:spcAft>
          <a:spcPct val="0"/>
        </a:spcAft>
        <a:buSzPct val="85000"/>
        <a:buBlip>
          <a:blip r:embed="rId17"/>
        </a:buBlip>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l"/>
        <a:defRPr sz="28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lr>
          <a:schemeClr val="accent1"/>
        </a:buClr>
        <a:buSzPct val="60000"/>
        <a:buFont typeface="Wingdings" pitchFamily="2" charset="2"/>
        <a:buChar char="l"/>
        <a:defRPr sz="2000">
          <a:solidFill>
            <a:schemeClr val="tx1"/>
          </a:solidFill>
          <a:latin typeface="+mn-lt"/>
        </a:defRPr>
      </a:lvl4pPr>
      <a:lvl5pPr marL="2057400" indent="-228600" algn="l" rtl="0" fontAlgn="base">
        <a:spcBef>
          <a:spcPct val="20000"/>
        </a:spcBef>
        <a:spcAft>
          <a:spcPct val="0"/>
        </a:spcAft>
        <a:buClr>
          <a:schemeClr val="accent2"/>
        </a:buClr>
        <a:buSzPct val="60000"/>
        <a:buFont typeface="Wingdings" pitchFamily="2" charset="2"/>
        <a:buChar char="l"/>
        <a:defRPr sz="2000">
          <a:solidFill>
            <a:schemeClr val="tx1"/>
          </a:solidFill>
          <a:latin typeface="+mn-lt"/>
        </a:defRPr>
      </a:lvl5pPr>
      <a:lvl6pPr marL="2514600" indent="-228600" algn="l" rtl="0" eaLnBrk="1" fontAlgn="base" hangingPunct="1">
        <a:spcBef>
          <a:spcPct val="20000"/>
        </a:spcBef>
        <a:spcAft>
          <a:spcPct val="0"/>
        </a:spcAft>
        <a:buClr>
          <a:schemeClr val="accent2"/>
        </a:buClr>
        <a:buSzPct val="60000"/>
        <a:buFont typeface="Wingdings" pitchFamily="2" charset="2"/>
        <a:buChar char="l"/>
        <a:defRPr sz="2000">
          <a:solidFill>
            <a:schemeClr val="tx1"/>
          </a:solidFill>
          <a:latin typeface="+mn-lt"/>
        </a:defRPr>
      </a:lvl6pPr>
      <a:lvl7pPr marL="2971800" indent="-228600" algn="l" rtl="0" eaLnBrk="1" fontAlgn="base" hangingPunct="1">
        <a:spcBef>
          <a:spcPct val="20000"/>
        </a:spcBef>
        <a:spcAft>
          <a:spcPct val="0"/>
        </a:spcAft>
        <a:buClr>
          <a:schemeClr val="accent2"/>
        </a:buClr>
        <a:buSzPct val="60000"/>
        <a:buFont typeface="Wingdings" pitchFamily="2" charset="2"/>
        <a:buChar char="l"/>
        <a:defRPr sz="2000">
          <a:solidFill>
            <a:schemeClr val="tx1"/>
          </a:solidFill>
          <a:latin typeface="+mn-lt"/>
        </a:defRPr>
      </a:lvl7pPr>
      <a:lvl8pPr marL="3429000" indent="-228600" algn="l" rtl="0" eaLnBrk="1" fontAlgn="base" hangingPunct="1">
        <a:spcBef>
          <a:spcPct val="20000"/>
        </a:spcBef>
        <a:spcAft>
          <a:spcPct val="0"/>
        </a:spcAft>
        <a:buClr>
          <a:schemeClr val="accent2"/>
        </a:buClr>
        <a:buSzPct val="60000"/>
        <a:buFont typeface="Wingdings" pitchFamily="2" charset="2"/>
        <a:buChar char="l"/>
        <a:defRPr sz="2000">
          <a:solidFill>
            <a:schemeClr val="tx1"/>
          </a:solidFill>
          <a:latin typeface="+mn-lt"/>
        </a:defRPr>
      </a:lvl8pPr>
      <a:lvl9pPr marL="3886200" indent="-228600" algn="l" rtl="0" eaLnBrk="1" fontAlgn="base" hangingPunct="1">
        <a:spcBef>
          <a:spcPct val="20000"/>
        </a:spcBef>
        <a:spcAft>
          <a:spcPct val="0"/>
        </a:spcAft>
        <a:buClr>
          <a:schemeClr val="accent2"/>
        </a:buClr>
        <a:buSzPct val="60000"/>
        <a:buFont typeface="Wingdings" pitchFamily="2" charset="2"/>
        <a:buChar char="l"/>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gif"/><Relationship Id="rId4" Type="http://schemas.openxmlformats.org/officeDocument/2006/relationships/image" Target="../media/image52.gif"/></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http://www.tns-counter.ru/V13a****yandex_ru/ru/CP1251/tmsec=yandex_images/0"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75.gif"/><Relationship Id="rId7" Type="http://schemas.openxmlformats.org/officeDocument/2006/relationships/image" Target="../media/image79.gif"/><Relationship Id="rId2" Type="http://schemas.openxmlformats.org/officeDocument/2006/relationships/image" Target="../media/image74.gif"/><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 Id="rId9" Type="http://schemas.openxmlformats.org/officeDocument/2006/relationships/image" Target="../media/image81.gi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11188" y="341313"/>
            <a:ext cx="7772400" cy="457200"/>
          </a:xfrm>
        </p:spPr>
        <p:txBody>
          <a:bodyPr/>
          <a:lstStyle/>
          <a:p>
            <a:r>
              <a:rPr lang="ru-RU" sz="2400" smtClean="0"/>
              <a:t>Презентация по французскому языку</a:t>
            </a:r>
          </a:p>
        </p:txBody>
      </p:sp>
      <p:sp>
        <p:nvSpPr>
          <p:cNvPr id="17410" name="Rectangle 3"/>
          <p:cNvSpPr>
            <a:spLocks noGrp="1" noChangeArrowheads="1"/>
          </p:cNvSpPr>
          <p:nvPr>
            <p:ph type="body" idx="1"/>
          </p:nvPr>
        </p:nvSpPr>
        <p:spPr>
          <a:xfrm>
            <a:off x="685800" y="1052513"/>
            <a:ext cx="7772400" cy="5805487"/>
          </a:xfrm>
        </p:spPr>
        <p:txBody>
          <a:bodyPr/>
          <a:lstStyle/>
          <a:p>
            <a:pPr algn="ctr">
              <a:lnSpc>
                <a:spcPct val="90000"/>
              </a:lnSpc>
              <a:buFontTx/>
              <a:buNone/>
            </a:pPr>
            <a:r>
              <a:rPr lang="ru-RU" smtClean="0">
                <a:latin typeface="Times New Roman" pitchFamily="18" charset="0"/>
              </a:rPr>
              <a:t>     </a:t>
            </a:r>
            <a:r>
              <a:rPr lang="ru-RU" sz="3600" b="1" i="1" smtClean="0">
                <a:latin typeface="Times New Roman" pitchFamily="18" charset="0"/>
              </a:rPr>
              <a:t>Музей – храм муз</a:t>
            </a:r>
          </a:p>
          <a:p>
            <a:pPr>
              <a:lnSpc>
                <a:spcPct val="90000"/>
              </a:lnSpc>
              <a:buFontTx/>
              <a:buNone/>
            </a:pPr>
            <a:endParaRPr lang="ru-RU" sz="3600" b="1" i="1"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endParaRPr lang="ru-RU" sz="2400" smtClean="0">
              <a:latin typeface="Times New Roman" pitchFamily="18" charset="0"/>
            </a:endParaRPr>
          </a:p>
          <a:p>
            <a:pPr>
              <a:lnSpc>
                <a:spcPct val="90000"/>
              </a:lnSpc>
              <a:buFontTx/>
              <a:buNone/>
            </a:pPr>
            <a:r>
              <a:rPr lang="ru-RU" sz="2400" smtClean="0">
                <a:latin typeface="Times New Roman" pitchFamily="18" charset="0"/>
              </a:rPr>
              <a:t>                МОУ СОШ №6                учитель:</a:t>
            </a:r>
          </a:p>
          <a:p>
            <a:pPr>
              <a:lnSpc>
                <a:spcPct val="90000"/>
              </a:lnSpc>
              <a:buFontTx/>
              <a:buNone/>
            </a:pPr>
            <a:r>
              <a:rPr lang="ru-RU" sz="2400" smtClean="0">
                <a:latin typeface="Times New Roman" pitchFamily="18" charset="0"/>
              </a:rPr>
              <a:t>                г. Орехово-Зуево             Сахарова Т. Л.</a:t>
            </a:r>
          </a:p>
          <a:p>
            <a:pPr>
              <a:lnSpc>
                <a:spcPct val="90000"/>
              </a:lnSpc>
              <a:buFontTx/>
              <a:buNone/>
            </a:pPr>
            <a:endParaRPr lang="ru-RU" sz="2400" smtClean="0">
              <a:latin typeface="Times New Roman" pitchFamily="18" charset="0"/>
            </a:endParaRPr>
          </a:p>
        </p:txBody>
      </p:sp>
      <p:pic>
        <p:nvPicPr>
          <p:cNvPr id="17411" name="Picture 4" descr="paris"/>
          <p:cNvPicPr>
            <a:picLocks noChangeAspect="1" noChangeArrowheads="1"/>
          </p:cNvPicPr>
          <p:nvPr/>
        </p:nvPicPr>
        <p:blipFill>
          <a:blip r:embed="rId2"/>
          <a:srcRect/>
          <a:stretch>
            <a:fillRect/>
          </a:stretch>
        </p:blipFill>
        <p:spPr bwMode="auto">
          <a:xfrm>
            <a:off x="1692275" y="1557338"/>
            <a:ext cx="5616575" cy="4213225"/>
          </a:xfrm>
          <a:prstGeom prst="rect">
            <a:avLst/>
          </a:prstGeom>
          <a:noFill/>
          <a:ln w="9525">
            <a:noFill/>
            <a:miter lim="800000"/>
            <a:headEnd/>
            <a:tailEnd/>
          </a:ln>
        </p:spPr>
      </p:pic>
      <p:sp>
        <p:nvSpPr>
          <p:cNvPr id="5" name="Прямоугольник 4"/>
          <p:cNvSpPr/>
          <p:nvPr/>
        </p:nvSpPr>
        <p:spPr>
          <a:xfrm>
            <a:off x="1547813" y="1700213"/>
            <a:ext cx="5954712" cy="585787"/>
          </a:xfrm>
          <a:prstGeom prst="rect">
            <a:avLst/>
          </a:prstGeom>
        </p:spPr>
        <p:txBody>
          <a:bodyPr wrap="none">
            <a:spAutoFit/>
          </a:bodyPr>
          <a:lstStyle/>
          <a:p>
            <a:pPr>
              <a:defRPr/>
            </a:pPr>
            <a:r>
              <a:rPr lang="en-US" sz="3200" b="1" dirty="0">
                <a:solidFill>
                  <a:schemeClr val="accent1">
                    <a:lumMod val="40000"/>
                    <a:lumOff val="60000"/>
                  </a:schemeClr>
                </a:solidFill>
              </a:rPr>
              <a:t>Le</a:t>
            </a:r>
            <a:r>
              <a:rPr lang="ru-RU" sz="3200" b="1" dirty="0">
                <a:solidFill>
                  <a:schemeClr val="accent1">
                    <a:lumMod val="40000"/>
                    <a:lumOff val="60000"/>
                  </a:schemeClr>
                </a:solidFill>
              </a:rPr>
              <a:t> </a:t>
            </a:r>
            <a:r>
              <a:rPr lang="en-US" sz="3200" b="1" dirty="0" err="1">
                <a:solidFill>
                  <a:schemeClr val="accent1">
                    <a:lumMod val="40000"/>
                    <a:lumOff val="60000"/>
                  </a:schemeClr>
                </a:solidFill>
              </a:rPr>
              <a:t>mus</a:t>
            </a:r>
            <a:r>
              <a:rPr lang="en-US" sz="3200" b="1" dirty="0" err="1">
                <a:solidFill>
                  <a:schemeClr val="accent1">
                    <a:lumMod val="40000"/>
                    <a:lumOff val="60000"/>
                  </a:schemeClr>
                </a:solidFill>
                <a:cs typeface="Times New Roman" pitchFamily="18" charset="0"/>
              </a:rPr>
              <a:t>ée</a:t>
            </a:r>
            <a:r>
              <a:rPr lang="en-US" sz="3200" b="1" dirty="0">
                <a:solidFill>
                  <a:schemeClr val="accent1">
                    <a:lumMod val="40000"/>
                    <a:lumOff val="60000"/>
                  </a:schemeClr>
                </a:solidFill>
                <a:cs typeface="Times New Roman" pitchFamily="18" charset="0"/>
              </a:rPr>
              <a:t> </a:t>
            </a:r>
            <a:r>
              <a:rPr lang="en-US" sz="3200" b="1" dirty="0" err="1">
                <a:solidFill>
                  <a:schemeClr val="accent1">
                    <a:lumMod val="40000"/>
                    <a:lumOff val="60000"/>
                  </a:schemeClr>
                </a:solidFill>
                <a:cs typeface="Times New Roman" pitchFamily="18" charset="0"/>
              </a:rPr>
              <a:t>est</a:t>
            </a:r>
            <a:r>
              <a:rPr lang="en-US" sz="3200" b="1" dirty="0">
                <a:solidFill>
                  <a:schemeClr val="accent1">
                    <a:lumMod val="40000"/>
                    <a:lumOff val="60000"/>
                  </a:schemeClr>
                </a:solidFill>
                <a:cs typeface="Times New Roman" pitchFamily="18" charset="0"/>
              </a:rPr>
              <a:t> le temple des muses</a:t>
            </a:r>
            <a:endParaRPr lang="ru-RU" sz="3200" b="1" dirty="0">
              <a:solidFill>
                <a:schemeClr val="accent1">
                  <a:lumMod val="40000"/>
                  <a:lumOff val="60000"/>
                </a:schemeClr>
              </a:solidFill>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Grp="1" noChangeAspect="1" noChangeArrowheads="1"/>
          </p:cNvPicPr>
          <p:nvPr>
            <p:ph/>
          </p:nvPr>
        </p:nvPicPr>
        <p:blipFill>
          <a:blip r:embed="rId2"/>
          <a:srcRect/>
          <a:stretch>
            <a:fillRect/>
          </a:stretch>
        </p:blipFill>
        <p:spPr>
          <a:xfrm>
            <a:off x="684213" y="260350"/>
            <a:ext cx="7921625" cy="6337300"/>
          </a:xfrm>
        </p:spPr>
      </p:pic>
    </p:spTree>
  </p:cSld>
  <p:clrMapOvr>
    <a:masterClrMapping/>
  </p:clrMapOvr>
  <p:transition spd="slow">
    <p:wheel spokes="3"/>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Grp="1" noChangeAspect="1" noChangeArrowheads="1"/>
          </p:cNvPicPr>
          <p:nvPr>
            <p:ph/>
          </p:nvPr>
        </p:nvPicPr>
        <p:blipFill>
          <a:blip r:embed="rId2"/>
          <a:srcRect/>
          <a:stretch>
            <a:fillRect/>
          </a:stretch>
        </p:blipFill>
        <p:spPr>
          <a:xfrm>
            <a:off x="323850" y="188913"/>
            <a:ext cx="8497888" cy="6375400"/>
          </a:xfrm>
        </p:spPr>
      </p:pic>
    </p:spTree>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Grp="1" noChangeAspect="1" noChangeArrowheads="1"/>
          </p:cNvPicPr>
          <p:nvPr>
            <p:ph/>
          </p:nvPr>
        </p:nvPicPr>
        <p:blipFill>
          <a:blip r:embed="rId2"/>
          <a:srcRect/>
          <a:stretch>
            <a:fillRect/>
          </a:stretch>
        </p:blipFill>
        <p:spPr>
          <a:xfrm>
            <a:off x="395288" y="620713"/>
            <a:ext cx="8458200" cy="5638800"/>
          </a:xfrm>
        </p:spPr>
      </p:pic>
    </p:spTree>
  </p:cSld>
  <p:clrMapOvr>
    <a:masterClrMapping/>
  </p:clrMapOvr>
  <p:transition spd="slow">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Grp="1" noChangeAspect="1" noChangeArrowheads="1"/>
          </p:cNvPicPr>
          <p:nvPr>
            <p:ph/>
          </p:nvPr>
        </p:nvPicPr>
        <p:blipFill>
          <a:blip r:embed="rId2"/>
          <a:srcRect/>
          <a:stretch>
            <a:fillRect/>
          </a:stretch>
        </p:blipFill>
        <p:spPr>
          <a:xfrm>
            <a:off x="179388" y="188913"/>
            <a:ext cx="8785225" cy="6472237"/>
          </a:xfrm>
        </p:spPr>
      </p:pic>
    </p:spTree>
  </p:cSld>
  <p:clrMapOvr>
    <a:masterClrMapping/>
  </p:clrMapOvr>
  <p:transition spd="slow">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Grp="1" noChangeAspect="1" noChangeArrowheads="1"/>
          </p:cNvPicPr>
          <p:nvPr>
            <p:ph/>
          </p:nvPr>
        </p:nvPicPr>
        <p:blipFill>
          <a:blip r:embed="rId2"/>
          <a:srcRect/>
          <a:stretch>
            <a:fillRect/>
          </a:stretch>
        </p:blipFill>
        <p:spPr>
          <a:xfrm>
            <a:off x="611188" y="188913"/>
            <a:ext cx="8064500" cy="6451600"/>
          </a:xfrm>
        </p:spPr>
      </p:pic>
    </p:spTree>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Grp="1" noChangeAspect="1" noChangeArrowheads="1"/>
          </p:cNvPicPr>
          <p:nvPr>
            <p:ph/>
          </p:nvPr>
        </p:nvPicPr>
        <p:blipFill>
          <a:blip r:embed="rId2"/>
          <a:srcRect/>
          <a:stretch>
            <a:fillRect/>
          </a:stretch>
        </p:blipFill>
        <p:spPr>
          <a:xfrm>
            <a:off x="323850" y="549275"/>
            <a:ext cx="8569325" cy="5713413"/>
          </a:xfrm>
        </p:spPr>
      </p:pic>
    </p:spTree>
  </p:cSld>
  <p:clrMapOvr>
    <a:masterClrMapping/>
  </p:clrMapOvr>
  <p:transition spd="slow">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Grp="1" noChangeAspect="1" noChangeArrowheads="1"/>
          </p:cNvPicPr>
          <p:nvPr>
            <p:ph/>
          </p:nvPr>
        </p:nvPicPr>
        <p:blipFill>
          <a:blip r:embed="rId2"/>
          <a:srcRect/>
          <a:stretch>
            <a:fillRect/>
          </a:stretch>
        </p:blipFill>
        <p:spPr>
          <a:xfrm>
            <a:off x="539750" y="476250"/>
            <a:ext cx="7923213" cy="5942013"/>
          </a:xfrm>
        </p:spPr>
      </p:pic>
    </p:spTree>
  </p:cSld>
  <p:clrMapOvr>
    <a:masterClrMapping/>
  </p:clrMapOvr>
  <p:transition spd="slow">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Grp="1" noChangeAspect="1" noChangeArrowheads="1"/>
          </p:cNvPicPr>
          <p:nvPr>
            <p:ph/>
          </p:nvPr>
        </p:nvPicPr>
        <p:blipFill>
          <a:blip r:embed="rId2"/>
          <a:srcRect/>
          <a:stretch>
            <a:fillRect/>
          </a:stretch>
        </p:blipFill>
        <p:spPr>
          <a:xfrm>
            <a:off x="179388" y="549275"/>
            <a:ext cx="8005762" cy="5983288"/>
          </a:xfrm>
        </p:spPr>
      </p:pic>
    </p:spTree>
  </p:cSld>
  <p:clrMapOvr>
    <a:masterClrMapping/>
  </p:clrMapOvr>
  <p:transition spd="slow">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7" name="Picture 3"/>
          <p:cNvPicPr>
            <a:picLocks noGrp="1" noChangeAspect="1" noChangeArrowheads="1"/>
          </p:cNvPicPr>
          <p:nvPr>
            <p:ph/>
          </p:nvPr>
        </p:nvPicPr>
        <p:blipFill>
          <a:blip r:embed="rId2"/>
          <a:srcRect/>
          <a:stretch>
            <a:fillRect/>
          </a:stretch>
        </p:blipFill>
        <p:spPr>
          <a:xfrm>
            <a:off x="539750" y="333375"/>
            <a:ext cx="8208963" cy="6156325"/>
          </a:xfrm>
        </p:spPr>
      </p:pic>
    </p:spTree>
  </p:cSld>
  <p:clrMapOvr>
    <a:masterClrMapping/>
  </p:clrMapOvr>
  <p:transition spd="slow">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3"/>
          <p:cNvPicPr>
            <a:picLocks noGrp="1" noChangeAspect="1" noChangeArrowheads="1"/>
          </p:cNvPicPr>
          <p:nvPr>
            <p:ph/>
          </p:nvPr>
        </p:nvPicPr>
        <p:blipFill>
          <a:blip r:embed="rId2"/>
          <a:srcRect/>
          <a:stretch>
            <a:fillRect/>
          </a:stretch>
        </p:blipFill>
        <p:spPr>
          <a:xfrm>
            <a:off x="468313" y="425450"/>
            <a:ext cx="8207375" cy="6045200"/>
          </a:xfrm>
        </p:spPr>
      </p:pic>
    </p:spTree>
  </p:cSld>
  <p:clrMapOvr>
    <a:masterClrMapping/>
  </p:clrMapOvr>
  <p:transition spd="slow">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79388" y="-11113"/>
            <a:ext cx="8027987" cy="7386638"/>
          </a:xfrm>
        </p:spPr>
        <p:txBody>
          <a:bodyPr/>
          <a:lstStyle/>
          <a:p>
            <a:r>
              <a:rPr lang="ru-RU" sz="4800" b="1" smtClean="0">
                <a:solidFill>
                  <a:srgbClr val="FFCC00"/>
                </a:solidFill>
              </a:rPr>
              <a:t/>
            </a:r>
            <a:br>
              <a:rPr lang="ru-RU" sz="4800" b="1" smtClean="0">
                <a:solidFill>
                  <a:srgbClr val="FFCC00"/>
                </a:solidFill>
              </a:rPr>
            </a:br>
            <a:r>
              <a:rPr lang="ru-RU" sz="4800" b="1" smtClean="0">
                <a:solidFill>
                  <a:srgbClr val="FFCC00"/>
                </a:solidFill>
              </a:rPr>
              <a:t/>
            </a:r>
            <a:br>
              <a:rPr lang="ru-RU" sz="4800" b="1" smtClean="0">
                <a:solidFill>
                  <a:srgbClr val="FFCC00"/>
                </a:solidFill>
              </a:rPr>
            </a:br>
            <a:r>
              <a:rPr lang="en-US" sz="5400" b="1" smtClean="0">
                <a:solidFill>
                  <a:srgbClr val="FF00FF"/>
                </a:solidFill>
              </a:rPr>
              <a:t>Bonjour</a:t>
            </a:r>
            <a:r>
              <a:rPr lang="ru-RU" sz="5400" b="1" smtClean="0">
                <a:solidFill>
                  <a:srgbClr val="FF00FF"/>
                </a:solidFill>
              </a:rPr>
              <a:t>,</a:t>
            </a:r>
            <a:r>
              <a:rPr lang="en-US" sz="4800" b="1" smtClean="0">
                <a:solidFill>
                  <a:srgbClr val="FFCC00"/>
                </a:solidFill>
              </a:rPr>
              <a:t> </a:t>
            </a:r>
            <a:r>
              <a:rPr lang="ru-RU" sz="4800" b="1" smtClean="0">
                <a:solidFill>
                  <a:srgbClr val="FFCC00"/>
                </a:solidFill>
              </a:rPr>
              <a:t/>
            </a:r>
            <a:br>
              <a:rPr lang="ru-RU" sz="4800" b="1" smtClean="0">
                <a:solidFill>
                  <a:srgbClr val="FFCC00"/>
                </a:solidFill>
              </a:rPr>
            </a:br>
            <a:r>
              <a:rPr lang="ru-RU" sz="4800" b="1" smtClean="0">
                <a:solidFill>
                  <a:srgbClr val="FFCC00"/>
                </a:solidFill>
              </a:rPr>
              <a:t>                </a:t>
            </a:r>
            <a:br>
              <a:rPr lang="ru-RU" sz="4800" b="1" smtClean="0">
                <a:solidFill>
                  <a:srgbClr val="FFCC00"/>
                </a:solidFill>
              </a:rPr>
            </a:br>
            <a:r>
              <a:rPr lang="ru-RU" sz="4800" b="1" smtClean="0">
                <a:solidFill>
                  <a:srgbClr val="FFCC00"/>
                </a:solidFill>
              </a:rPr>
              <a:t>                </a:t>
            </a:r>
            <a:r>
              <a:rPr lang="en-US" sz="5400" b="1" smtClean="0">
                <a:solidFill>
                  <a:srgbClr val="FFCC00"/>
                </a:solidFill>
              </a:rPr>
              <a:t>chers </a:t>
            </a:r>
            <a:r>
              <a:rPr lang="ru-RU" sz="4800" b="1" smtClean="0">
                <a:solidFill>
                  <a:srgbClr val="FFCC00"/>
                </a:solidFill>
              </a:rPr>
              <a:t/>
            </a:r>
            <a:br>
              <a:rPr lang="ru-RU" sz="4800" b="1" smtClean="0">
                <a:solidFill>
                  <a:srgbClr val="FFCC00"/>
                </a:solidFill>
              </a:rPr>
            </a:br>
            <a:r>
              <a:rPr lang="ru-RU" sz="4800" b="1" smtClean="0">
                <a:solidFill>
                  <a:srgbClr val="FFCC00"/>
                </a:solidFill>
              </a:rPr>
              <a:t>                            </a:t>
            </a:r>
            <a:br>
              <a:rPr lang="ru-RU" sz="4800" b="1" smtClean="0">
                <a:solidFill>
                  <a:srgbClr val="FFCC00"/>
                </a:solidFill>
              </a:rPr>
            </a:br>
            <a:r>
              <a:rPr lang="ru-RU" sz="4800" b="1" smtClean="0">
                <a:solidFill>
                  <a:srgbClr val="FFCC00"/>
                </a:solidFill>
              </a:rPr>
              <a:t>                            </a:t>
            </a:r>
            <a:r>
              <a:rPr lang="en-US" sz="5400" b="1" smtClean="0">
                <a:solidFill>
                  <a:srgbClr val="FFCC00"/>
                </a:solidFill>
              </a:rPr>
              <a:t>amis!</a:t>
            </a:r>
            <a:r>
              <a:rPr lang="ru-RU" sz="5400" b="1" smtClean="0">
                <a:solidFill>
                  <a:srgbClr val="FFCC00"/>
                </a:solidFill>
              </a:rPr>
              <a:t/>
            </a:r>
            <a:br>
              <a:rPr lang="ru-RU" sz="5400" b="1" smtClean="0">
                <a:solidFill>
                  <a:srgbClr val="FFCC00"/>
                </a:solidFill>
              </a:rPr>
            </a:br>
            <a:r>
              <a:rPr lang="ru-RU" sz="4000" smtClean="0"/>
              <a:t/>
            </a:r>
            <a:br>
              <a:rPr lang="ru-RU" sz="4000" smtClean="0"/>
            </a:br>
            <a:r>
              <a:rPr lang="en-US" sz="4000" smtClean="0"/>
              <a:t/>
            </a:r>
            <a:br>
              <a:rPr lang="en-US" sz="4000" smtClean="0"/>
            </a:br>
            <a:endParaRPr lang="ru-RU" sz="4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43010"/>
                                        </p:tgtEl>
                                        <p:attrNameLst>
                                          <p:attrName>style.visibility</p:attrName>
                                        </p:attrNameLst>
                                      </p:cBhvr>
                                      <p:to>
                                        <p:strVal val="visible"/>
                                      </p:to>
                                    </p:set>
                                    <p:animEffect transition="in" filter="fade">
                                      <p:cBhvr>
                                        <p:cTn id="7" dur="800">
                                          <p:stCondLst>
                                            <p:cond delay="0"/>
                                          </p:stCondLst>
                                        </p:cTn>
                                        <p:tgtEl>
                                          <p:spTgt spid="43010"/>
                                        </p:tgtEl>
                                      </p:cBhvr>
                                    </p:animEffect>
                                    <p:anim calcmode="lin" valueType="num">
                                      <p:cBhvr>
                                        <p:cTn id="8" dur="800" fill="hold">
                                          <p:stCondLst>
                                            <p:cond delay="0"/>
                                          </p:stCondLst>
                                        </p:cTn>
                                        <p:tgtEl>
                                          <p:spTgt spid="43010"/>
                                        </p:tgtEl>
                                        <p:attrNameLst>
                                          <p:attrName>style.rotation</p:attrName>
                                        </p:attrNameLst>
                                      </p:cBhvr>
                                      <p:tavLst>
                                        <p:tav tm="0">
                                          <p:val>
                                            <p:fltVal val="720"/>
                                          </p:val>
                                        </p:tav>
                                        <p:tav tm="100000">
                                          <p:val>
                                            <p:fltVal val="0"/>
                                          </p:val>
                                        </p:tav>
                                      </p:tavLst>
                                    </p:anim>
                                    <p:anim calcmode="lin" valueType="num">
                                      <p:cBhvr>
                                        <p:cTn id="9" dur="800" fill="hold">
                                          <p:stCondLst>
                                            <p:cond delay="0"/>
                                          </p:stCondLst>
                                        </p:cTn>
                                        <p:tgtEl>
                                          <p:spTgt spid="43010"/>
                                        </p:tgtEl>
                                        <p:attrNameLst>
                                          <p:attrName>ppt_h</p:attrName>
                                        </p:attrNameLst>
                                      </p:cBhvr>
                                      <p:tavLst>
                                        <p:tav tm="0">
                                          <p:val>
                                            <p:fltVal val="0"/>
                                          </p:val>
                                        </p:tav>
                                        <p:tav tm="100000">
                                          <p:val>
                                            <p:strVal val="#ppt_h"/>
                                          </p:val>
                                        </p:tav>
                                      </p:tavLst>
                                    </p:anim>
                                    <p:anim calcmode="lin" valueType="num">
                                      <p:cBhvr>
                                        <p:cTn id="10" dur="800" fill="hold">
                                          <p:stCondLst>
                                            <p:cond delay="0"/>
                                          </p:stCondLst>
                                        </p:cTn>
                                        <p:tgtEl>
                                          <p:spTgt spid="430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p:cNvPicPr>
            <a:picLocks noGrp="1" noChangeAspect="1" noChangeArrowheads="1"/>
          </p:cNvPicPr>
          <p:nvPr>
            <p:ph/>
          </p:nvPr>
        </p:nvPicPr>
        <p:blipFill>
          <a:blip r:embed="rId2"/>
          <a:srcRect/>
          <a:stretch>
            <a:fillRect/>
          </a:stretch>
        </p:blipFill>
        <p:spPr>
          <a:xfrm>
            <a:off x="755650" y="549275"/>
            <a:ext cx="7777163" cy="5688013"/>
          </a:xfrm>
        </p:spPr>
      </p:pic>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9" name="Picture 9"/>
          <p:cNvPicPr>
            <a:picLocks noGrp="1" noChangeAspect="1" noChangeArrowheads="1"/>
          </p:cNvPicPr>
          <p:nvPr>
            <p:ph/>
          </p:nvPr>
        </p:nvPicPr>
        <p:blipFill>
          <a:blip r:embed="rId2"/>
          <a:srcRect/>
          <a:stretch>
            <a:fillRect/>
          </a:stretch>
        </p:blipFill>
        <p:spPr>
          <a:xfrm>
            <a:off x="250825" y="620713"/>
            <a:ext cx="8642350" cy="5851525"/>
          </a:xfrm>
        </p:spPr>
      </p:pic>
    </p:spTree>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900113" y="620713"/>
            <a:ext cx="8015287" cy="1905000"/>
          </a:xfrm>
        </p:spPr>
        <p:txBody>
          <a:bodyPr/>
          <a:lstStyle/>
          <a:p>
            <a:r>
              <a:rPr lang="en-US" sz="6000" smtClean="0">
                <a:latin typeface="Algerian"/>
                <a:cs typeface="Times New Roman" pitchFamily="18" charset="0"/>
              </a:rPr>
              <a:t>Qu'est-ce que Paris dit à votre Coeur ?</a:t>
            </a:r>
            <a:endParaRPr lang="ru-RU" sz="6000" smtClean="0">
              <a:latin typeface="Algerian"/>
              <a:cs typeface="Times New Roman" pitchFamily="18" charset="0"/>
            </a:endParaRPr>
          </a:p>
        </p:txBody>
      </p:sp>
      <p:sp>
        <p:nvSpPr>
          <p:cNvPr id="66563" name="Rectangle 3"/>
          <p:cNvSpPr>
            <a:spLocks noGrp="1" noChangeArrowheads="1"/>
          </p:cNvSpPr>
          <p:nvPr>
            <p:ph type="subTitle" idx="1"/>
          </p:nvPr>
        </p:nvSpPr>
        <p:spPr>
          <a:xfrm>
            <a:off x="323850" y="3716338"/>
            <a:ext cx="8496300" cy="1679575"/>
          </a:xfrm>
        </p:spPr>
        <p:txBody>
          <a:bodyPr/>
          <a:lstStyle/>
          <a:p>
            <a:r>
              <a:rPr lang="en-US" sz="4800" smtClean="0">
                <a:latin typeface="Algerian"/>
                <a:cs typeface="Times New Roman" pitchFamily="18" charset="0"/>
              </a:rPr>
              <a:t>une chaîne d'association</a:t>
            </a:r>
            <a:endParaRPr lang="ru-RU" sz="4800" smtClean="0">
              <a:latin typeface="Algerian"/>
              <a:cs typeface="Times New Roman" pitchFamily="18" charset="0"/>
            </a:endParaRPr>
          </a:p>
        </p:txBody>
      </p:sp>
      <p:pic>
        <p:nvPicPr>
          <p:cNvPr id="38915" name="Picture 4" descr="book37[1]"/>
          <p:cNvPicPr>
            <a:picLocks noChangeAspect="1" noChangeArrowheads="1" noCrop="1"/>
          </p:cNvPicPr>
          <p:nvPr/>
        </p:nvPicPr>
        <p:blipFill>
          <a:blip r:embed="rId2"/>
          <a:srcRect/>
          <a:stretch>
            <a:fillRect/>
          </a:stretch>
        </p:blipFill>
        <p:spPr bwMode="auto">
          <a:xfrm>
            <a:off x="4140200" y="2924175"/>
            <a:ext cx="1008063" cy="598488"/>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2000"/>
                                        <p:tgtEl>
                                          <p:spTgt spid="665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563"/>
                                        </p:tgtEl>
                                        <p:attrNameLst>
                                          <p:attrName>style.visibility</p:attrName>
                                        </p:attrNameLst>
                                      </p:cBhvr>
                                      <p:to>
                                        <p:strVal val="visible"/>
                                      </p:to>
                                    </p:set>
                                    <p:animEffect transition="in" filter="fade">
                                      <p:cBhvr>
                                        <p:cTn id="10" dur="20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body" idx="1"/>
          </p:nvPr>
        </p:nvSpPr>
        <p:spPr>
          <a:xfrm>
            <a:off x="685800" y="152400"/>
            <a:ext cx="7772400" cy="6477000"/>
          </a:xfrm>
        </p:spPr>
        <p:txBody>
          <a:bodyPr/>
          <a:lstStyle/>
          <a:p>
            <a:r>
              <a:rPr lang="en-US" smtClean="0">
                <a:latin typeface="Britannic Bold"/>
                <a:cs typeface="Times New Roman" pitchFamily="18" charset="0"/>
              </a:rPr>
              <a:t>la Tour Eiffel</a:t>
            </a:r>
            <a:endParaRPr lang="ru-RU" smtClean="0">
              <a:latin typeface="Britannic Bold"/>
              <a:cs typeface="Times New Roman" pitchFamily="18" charset="0"/>
            </a:endParaRPr>
          </a:p>
          <a:p>
            <a:r>
              <a:rPr lang="en-US" smtClean="0">
                <a:latin typeface="Britannic Bold"/>
                <a:cs typeface="Times New Roman" pitchFamily="18" charset="0"/>
              </a:rPr>
              <a:t>Notre Dame de Paris</a:t>
            </a:r>
            <a:endParaRPr lang="ru-RU" smtClean="0">
              <a:latin typeface="Britannic Bold"/>
              <a:cs typeface="Times New Roman" pitchFamily="18" charset="0"/>
            </a:endParaRPr>
          </a:p>
          <a:p>
            <a:r>
              <a:rPr lang="en-US" smtClean="0">
                <a:latin typeface="Britannic Bold"/>
                <a:cs typeface="Times New Roman" pitchFamily="18" charset="0"/>
              </a:rPr>
              <a:t>la cosmétologie</a:t>
            </a:r>
            <a:endParaRPr lang="ru-RU" smtClean="0">
              <a:latin typeface="Britannic Bold"/>
              <a:cs typeface="Times New Roman" pitchFamily="18" charset="0"/>
            </a:endParaRPr>
          </a:p>
          <a:p>
            <a:r>
              <a:rPr lang="en-US" smtClean="0">
                <a:latin typeface="Britannic Bold"/>
                <a:cs typeface="Times New Roman" pitchFamily="18" charset="0"/>
              </a:rPr>
              <a:t>la parfumerie</a:t>
            </a:r>
            <a:endParaRPr lang="ru-RU" smtClean="0">
              <a:latin typeface="Britannic Bold"/>
              <a:cs typeface="Times New Roman" pitchFamily="18" charset="0"/>
            </a:endParaRPr>
          </a:p>
          <a:p>
            <a:r>
              <a:rPr lang="en-US" smtClean="0">
                <a:latin typeface="Britannic Bold"/>
                <a:cs typeface="Times New Roman" pitchFamily="18" charset="0"/>
              </a:rPr>
              <a:t>Zinédine Zidan</a:t>
            </a:r>
            <a:r>
              <a:rPr lang="ru-RU" smtClean="0">
                <a:latin typeface="Britannic Bold"/>
              </a:rPr>
              <a:t> </a:t>
            </a:r>
            <a:r>
              <a:rPr lang="en-US" smtClean="0">
                <a:latin typeface="Britannic Bold"/>
              </a:rPr>
              <a:t>et</a:t>
            </a:r>
            <a:r>
              <a:rPr lang="en-US" smtClean="0">
                <a:latin typeface="Britannic Bold"/>
                <a:cs typeface="Times New Roman" pitchFamily="18" charset="0"/>
              </a:rPr>
              <a:t> </a:t>
            </a:r>
            <a:r>
              <a:rPr lang="ru-RU" smtClean="0">
                <a:latin typeface="Britannic Bold"/>
                <a:cs typeface="Times New Roman" pitchFamily="18" charset="0"/>
              </a:rPr>
              <a:t>Thierry </a:t>
            </a:r>
            <a:r>
              <a:rPr lang="en-US" smtClean="0">
                <a:latin typeface="Britannic Bold"/>
                <a:cs typeface="Times New Roman" pitchFamily="18" charset="0"/>
              </a:rPr>
              <a:t>Henry</a:t>
            </a:r>
            <a:endParaRPr lang="ru-RU" smtClean="0">
              <a:latin typeface="Britannic Bold"/>
              <a:cs typeface="Times New Roman" pitchFamily="18" charset="0"/>
            </a:endParaRPr>
          </a:p>
          <a:p>
            <a:r>
              <a:rPr lang="en-US" smtClean="0">
                <a:latin typeface="Britannic Bold"/>
                <a:cs typeface="Times New Roman" pitchFamily="18" charset="0"/>
              </a:rPr>
              <a:t>la mode</a:t>
            </a:r>
            <a:endParaRPr lang="ru-RU" smtClean="0">
              <a:latin typeface="Britannic Bold"/>
              <a:cs typeface="Times New Roman" pitchFamily="18" charset="0"/>
            </a:endParaRPr>
          </a:p>
          <a:p>
            <a:r>
              <a:rPr lang="en-US" smtClean="0">
                <a:latin typeface="Britannic Bold"/>
                <a:cs typeface="Times New Roman" pitchFamily="18" charset="0"/>
              </a:rPr>
              <a:t>l‘Arc de Triomphe</a:t>
            </a:r>
            <a:endParaRPr lang="ru-RU" smtClean="0">
              <a:latin typeface="Britannic Bold"/>
              <a:cs typeface="Times New Roman" pitchFamily="18" charset="0"/>
            </a:endParaRPr>
          </a:p>
          <a:p>
            <a:r>
              <a:rPr lang="en-US" smtClean="0">
                <a:latin typeface="Britannic Bold"/>
                <a:cs typeface="Times New Roman" pitchFamily="18" charset="0"/>
              </a:rPr>
              <a:t>Tour de France</a:t>
            </a:r>
            <a:endParaRPr lang="ru-RU" smtClean="0">
              <a:latin typeface="Britannic Bold"/>
              <a:cs typeface="Times New Roman" pitchFamily="18" charset="0"/>
            </a:endParaRPr>
          </a:p>
          <a:p>
            <a:r>
              <a:rPr lang="en-US" smtClean="0">
                <a:latin typeface="Britannic Bold"/>
                <a:cs typeface="Times New Roman" pitchFamily="18" charset="0"/>
              </a:rPr>
              <a:t>Patricia Kaas</a:t>
            </a:r>
            <a:endParaRPr lang="ru-RU" smtClean="0">
              <a:latin typeface="Britannic Bold"/>
              <a:cs typeface="Times New Roman" pitchFamily="18" charset="0"/>
            </a:endParaRPr>
          </a:p>
          <a:p>
            <a:r>
              <a:rPr lang="en-US" smtClean="0">
                <a:latin typeface="Britannic Bold"/>
                <a:cs typeface="Times New Roman" pitchFamily="18" charset="0"/>
              </a:rPr>
              <a:t>Paris</a:t>
            </a:r>
            <a:r>
              <a:rPr lang="ru-RU" smtClean="0">
                <a:latin typeface="Arial Black" pitchFamily="34" charset="0"/>
              </a:rPr>
              <a:t> </a:t>
            </a:r>
          </a:p>
        </p:txBody>
      </p:sp>
    </p:spTree>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p:cNvSpPr>
            <a:spLocks noGrp="1" noChangeArrowheads="1"/>
          </p:cNvSpPr>
          <p:nvPr>
            <p:ph type="subTitle" idx="1"/>
          </p:nvPr>
        </p:nvSpPr>
        <p:spPr>
          <a:xfrm>
            <a:off x="971550" y="333375"/>
            <a:ext cx="7239000" cy="6096000"/>
          </a:xfrm>
        </p:spPr>
        <p:txBody>
          <a:bodyPr/>
          <a:lstStyle/>
          <a:p>
            <a:pPr marL="609600" indent="-609600">
              <a:defRPr/>
            </a:pPr>
            <a:r>
              <a:rPr lang="en-US">
                <a:latin typeface="Britannic Bold" pitchFamily="34" charset="0"/>
                <a:cs typeface="Times New Roman" pitchFamily="18" charset="0"/>
              </a:rPr>
              <a:t>Paris posséde un capital d'oeuvres </a:t>
            </a:r>
            <a:endParaRPr lang="ru-RU">
              <a:cs typeface="Times New Roman" pitchFamily="18" charset="0"/>
            </a:endParaRPr>
          </a:p>
          <a:p>
            <a:pPr marL="609600" indent="-609600">
              <a:defRPr/>
            </a:pPr>
            <a:r>
              <a:rPr lang="en-US">
                <a:latin typeface="Britannic Bold" pitchFamily="34" charset="0"/>
                <a:cs typeface="Times New Roman" pitchFamily="18" charset="0"/>
              </a:rPr>
              <a:t>artistiques d'une incomparable </a:t>
            </a:r>
            <a:endParaRPr lang="ru-RU">
              <a:cs typeface="Times New Roman" pitchFamily="18" charset="0"/>
            </a:endParaRPr>
          </a:p>
          <a:p>
            <a:pPr marL="609600" indent="-609600">
              <a:defRPr/>
            </a:pPr>
            <a:r>
              <a:rPr lang="en-US">
                <a:latin typeface="Britannic Bold" pitchFamily="34" charset="0"/>
                <a:cs typeface="Times New Roman" pitchFamily="18" charset="0"/>
              </a:rPr>
              <a:t>richesse légué par toutes les </a:t>
            </a:r>
            <a:endParaRPr lang="ru-RU">
              <a:cs typeface="Times New Roman" pitchFamily="18" charset="0"/>
            </a:endParaRPr>
          </a:p>
          <a:p>
            <a:pPr marL="609600" indent="-609600">
              <a:defRPr/>
            </a:pPr>
            <a:r>
              <a:rPr lang="en-US">
                <a:latin typeface="Britannic Bold" pitchFamily="34" charset="0"/>
                <a:cs typeface="Times New Roman" pitchFamily="18" charset="0"/>
              </a:rPr>
              <a:t>époques. </a:t>
            </a:r>
            <a:endParaRPr lang="ru-RU">
              <a:cs typeface="Times New Roman" pitchFamily="18" charset="0"/>
            </a:endParaRPr>
          </a:p>
          <a:p>
            <a:pPr marL="609600" indent="-609600">
              <a:defRPr/>
            </a:pPr>
            <a:r>
              <a:rPr lang="en-US">
                <a:latin typeface="Britannic Bold" pitchFamily="34" charset="0"/>
                <a:cs typeface="Times New Roman" pitchFamily="18" charset="0"/>
              </a:rPr>
              <a:t>On compte en France plus de </a:t>
            </a:r>
            <a:r>
              <a:rPr lang="en-US" sz="3600">
                <a:solidFill>
                  <a:srgbClr val="FFFF00"/>
                </a:solidFill>
                <a:effectLst>
                  <a:outerShdw blurRad="38100" dist="38100" dir="2700000" algn="tl">
                    <a:srgbClr val="000000"/>
                  </a:outerShdw>
                </a:effectLst>
                <a:latin typeface="Britannic Bold" pitchFamily="34" charset="0"/>
                <a:cs typeface="Times New Roman" pitchFamily="18" charset="0"/>
              </a:rPr>
              <a:t>2000 </a:t>
            </a:r>
            <a:r>
              <a:rPr lang="en-US">
                <a:latin typeface="Britannic Bold" pitchFamily="34" charset="0"/>
                <a:cs typeface="Times New Roman" pitchFamily="18" charset="0"/>
              </a:rPr>
              <a:t>museés.</a:t>
            </a:r>
            <a:r>
              <a:rPr lang="ru-RU">
                <a:latin typeface="Britannic Bold" pitchFamily="34"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fade">
                                      <p:cBhvr>
                                        <p:cTn id="7" dur="20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250825" y="1125538"/>
            <a:ext cx="8893175" cy="4970462"/>
          </a:xfrm>
        </p:spPr>
        <p:txBody>
          <a:bodyPr/>
          <a:lstStyle/>
          <a:p>
            <a:pPr algn="ctr">
              <a:buFontTx/>
              <a:buNone/>
            </a:pPr>
            <a:r>
              <a:rPr lang="en-US" sz="9600" b="1" smtClean="0">
                <a:solidFill>
                  <a:srgbClr val="FFCC00"/>
                </a:solidFill>
                <a:latin typeface="Vivaldi"/>
                <a:cs typeface="Times New Roman" pitchFamily="18" charset="0"/>
              </a:rPr>
              <a:t>Les musées de Paris     </a:t>
            </a:r>
            <a:r>
              <a:rPr lang="ru-RU" sz="9600" b="1" smtClean="0">
                <a:solidFill>
                  <a:srgbClr val="FFCC00"/>
                </a:solidFill>
                <a:latin typeface="Vivaldi"/>
                <a:cs typeface="Times New Roman" pitchFamily="18" charset="0"/>
              </a:rPr>
              <a:t>  </a:t>
            </a:r>
            <a:r>
              <a:rPr lang="en-US" sz="9600" b="1" smtClean="0">
                <a:solidFill>
                  <a:srgbClr val="FFCC00"/>
                </a:solidFill>
                <a:latin typeface="Vivaldi"/>
                <a:cs typeface="Times New Roman" pitchFamily="18" charset="0"/>
              </a:rPr>
              <a:t>et de ses environs</a:t>
            </a:r>
            <a:endParaRPr lang="ru-RU" sz="9600" b="1" smtClean="0">
              <a:solidFill>
                <a:srgbClr val="FFCC00"/>
              </a:solidFill>
              <a:latin typeface="Vivaldi"/>
              <a:cs typeface="Times New Roman" pitchFamily="18"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fade">
                                      <p:cBhvr>
                                        <p:cTn id="7" dur="2000"/>
                                        <p:tgtEl>
                                          <p:spTgt spid="1249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3"/>
          <p:cNvSpPr>
            <a:spLocks noGrp="1" noChangeArrowheads="1"/>
          </p:cNvSpPr>
          <p:nvPr>
            <p:ph type="body" idx="1"/>
          </p:nvPr>
        </p:nvSpPr>
        <p:spPr>
          <a:xfrm>
            <a:off x="250825" y="333375"/>
            <a:ext cx="8207375" cy="6096000"/>
          </a:xfrm>
        </p:spPr>
        <p:txBody>
          <a:bodyPr/>
          <a:lstStyle/>
          <a:p>
            <a:pPr>
              <a:lnSpc>
                <a:spcPct val="90000"/>
              </a:lnSpc>
            </a:pPr>
            <a:r>
              <a:rPr lang="en-US" sz="2400" smtClean="0">
                <a:latin typeface="Arial Black" pitchFamily="34" charset="0"/>
                <a:cs typeface="Times New Roman" pitchFamily="18" charset="0"/>
              </a:rPr>
              <a:t>Musée d'Orsay</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du Louvre</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de l'Armée</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des Arts d'Afrique et d'Océanie</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Maison d'Honor</a:t>
            </a:r>
            <a:r>
              <a:rPr lang="en-US" sz="2400" smtClean="0">
                <a:latin typeface="Arial Black" pitchFamily="34" charset="0"/>
                <a:cs typeface="Arial" charset="0"/>
              </a:rPr>
              <a:t>é</a:t>
            </a:r>
            <a:r>
              <a:rPr lang="en-US" sz="2400" smtClean="0">
                <a:latin typeface="Arial Black" pitchFamily="34" charset="0"/>
                <a:cs typeface="Times New Roman" pitchFamily="18" charset="0"/>
              </a:rPr>
              <a:t> de Balzac</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Bourdelle</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Picasso</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de l'Orangerie des Tuileries</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d'Auguste Rodin</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des Antiquités</a:t>
            </a:r>
            <a:r>
              <a:rPr lang="ru-RU" sz="2400" smtClean="0">
                <a:latin typeface="Arial Black" pitchFamily="34" charset="0"/>
              </a:rPr>
              <a:t> </a:t>
            </a:r>
            <a:r>
              <a:rPr lang="en-US" sz="2400" smtClean="0">
                <a:latin typeface="Arial Black" pitchFamily="34" charset="0"/>
                <a:cs typeface="Times New Roman" pitchFamily="18" charset="0"/>
              </a:rPr>
              <a:t>Nationales</a:t>
            </a:r>
            <a:r>
              <a:rPr lang="ru-RU" sz="2400" smtClean="0">
                <a:latin typeface="Arial Black" pitchFamily="34" charset="0"/>
              </a:rPr>
              <a:t> </a:t>
            </a:r>
            <a:endParaRPr lang="en-US" sz="2400" smtClean="0">
              <a:latin typeface="Arial Black" pitchFamily="34" charset="0"/>
            </a:endParaRPr>
          </a:p>
          <a:p>
            <a:pPr>
              <a:lnSpc>
                <a:spcPct val="90000"/>
              </a:lnSpc>
            </a:pPr>
            <a:r>
              <a:rPr lang="en-US" sz="2400" smtClean="0">
                <a:latin typeface="Arial Black" pitchFamily="34" charset="0"/>
                <a:cs typeface="Times New Roman" pitchFamily="18" charset="0"/>
              </a:rPr>
              <a:t>Musée des Ch</a:t>
            </a:r>
            <a:r>
              <a:rPr lang="ru-RU" sz="2400" smtClean="0">
                <a:latin typeface="Arial Black" pitchFamily="34" charset="0"/>
              </a:rPr>
              <a:t>â</a:t>
            </a:r>
            <a:r>
              <a:rPr lang="en-US" sz="2400" smtClean="0">
                <a:latin typeface="Arial Black" pitchFamily="34" charset="0"/>
                <a:cs typeface="Times New Roman" pitchFamily="18" charset="0"/>
              </a:rPr>
              <a:t>teaux de Versailles et du Trianon</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de la Musique</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La Villette</a:t>
            </a:r>
            <a:endParaRPr lang="ru-RU" sz="2400" smtClean="0">
              <a:latin typeface="Arial Black" pitchFamily="34" charset="0"/>
              <a:cs typeface="Times New Roman" pitchFamily="18" charset="0"/>
            </a:endParaRPr>
          </a:p>
          <a:p>
            <a:pPr>
              <a:lnSpc>
                <a:spcPct val="90000"/>
              </a:lnSpc>
            </a:pPr>
            <a:r>
              <a:rPr lang="en-US" sz="2400" smtClean="0">
                <a:latin typeface="Arial Black" pitchFamily="34" charset="0"/>
                <a:cs typeface="Times New Roman" pitchFamily="18" charset="0"/>
              </a:rPr>
              <a:t>Musée Hebert</a:t>
            </a:r>
            <a:r>
              <a:rPr lang="ru-RU" sz="2400" smtClean="0">
                <a:latin typeface="Arial Black" pitchFamily="34" charset="0"/>
                <a:cs typeface="Times New Roman" pitchFamily="18" charset="0"/>
              </a:rPr>
              <a:t> </a:t>
            </a:r>
            <a:r>
              <a:rPr lang="en-US" sz="2400" smtClean="0">
                <a:latin typeface="Arial Black" pitchFamily="34" charset="0"/>
                <a:cs typeface="Times New Roman" pitchFamily="18" charset="0"/>
              </a:rPr>
              <a:t>et d'autres.</a:t>
            </a:r>
            <a:r>
              <a:rPr lang="ru-RU" sz="2400" smtClean="0">
                <a:latin typeface="Arial Black" pitchFamily="34" charset="0"/>
              </a:rPr>
              <a:t>..</a:t>
            </a:r>
          </a:p>
        </p:txBody>
      </p:sp>
    </p:spTree>
  </p:cSld>
  <p:clrMapOvr>
    <a:masterClrMapping/>
  </p:clrMapOvr>
  <p:transition spd="slow">
    <p:blind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ctrTitle"/>
          </p:nvPr>
        </p:nvSpPr>
        <p:spPr>
          <a:xfrm>
            <a:off x="539750" y="1989138"/>
            <a:ext cx="8375650" cy="1905000"/>
          </a:xfrm>
        </p:spPr>
        <p:txBody>
          <a:bodyPr/>
          <a:lstStyle/>
          <a:p>
            <a:r>
              <a:rPr lang="en-US" sz="9600" b="1" smtClean="0">
                <a:latin typeface="Vivaldi"/>
                <a:cs typeface="Times New Roman" pitchFamily="18" charset="0"/>
              </a:rPr>
              <a:t>L'histoire des musées</a:t>
            </a:r>
            <a:r>
              <a:rPr lang="ru-RU" smtClean="0"/>
              <a:t> </a:t>
            </a:r>
          </a:p>
        </p:txBody>
      </p:sp>
      <p:pic>
        <p:nvPicPr>
          <p:cNvPr id="44034" name="Picture 4" descr="gif082[1]"/>
          <p:cNvPicPr>
            <a:picLocks noChangeAspect="1" noChangeArrowheads="1" noCrop="1"/>
          </p:cNvPicPr>
          <p:nvPr/>
        </p:nvPicPr>
        <p:blipFill>
          <a:blip r:embed="rId2"/>
          <a:srcRect/>
          <a:stretch>
            <a:fillRect/>
          </a:stretch>
        </p:blipFill>
        <p:spPr bwMode="auto">
          <a:xfrm>
            <a:off x="3924300" y="4365625"/>
            <a:ext cx="1360488" cy="1360488"/>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465138"/>
            <a:ext cx="7772400" cy="1431925"/>
          </a:xfrm>
        </p:spPr>
        <p:txBody>
          <a:bodyPr/>
          <a:lstStyle/>
          <a:p>
            <a:r>
              <a:rPr lang="en-US" smtClean="0">
                <a:cs typeface="Times New Roman" pitchFamily="18" charset="0"/>
              </a:rPr>
              <a:t> D'où vient le mot  musée?</a:t>
            </a:r>
            <a:r>
              <a:rPr lang="ru-RU" smtClean="0"/>
              <a:t> </a:t>
            </a:r>
          </a:p>
        </p:txBody>
      </p:sp>
      <p:sp>
        <p:nvSpPr>
          <p:cNvPr id="72708" name="Rectangle 4"/>
          <p:cNvSpPr>
            <a:spLocks noGrp="1" noChangeArrowheads="1"/>
          </p:cNvSpPr>
          <p:nvPr>
            <p:ph type="body" sz="half" idx="2"/>
          </p:nvPr>
        </p:nvSpPr>
        <p:spPr>
          <a:xfrm>
            <a:off x="533400" y="5334000"/>
            <a:ext cx="7772400" cy="1219200"/>
          </a:xfrm>
        </p:spPr>
        <p:txBody>
          <a:bodyPr/>
          <a:lstStyle/>
          <a:p>
            <a:r>
              <a:rPr lang="en-US" sz="2400" b="1" smtClean="0">
                <a:solidFill>
                  <a:schemeClr val="tx2"/>
                </a:solidFill>
                <a:cs typeface="Times New Roman" pitchFamily="18" charset="0"/>
              </a:rPr>
              <a:t>Le mot «musée» garde le souvenir des Muses, neuf déesses protectrices de tous les arts.</a:t>
            </a:r>
            <a:endParaRPr lang="ru-RU" sz="2400" b="1" smtClean="0">
              <a:solidFill>
                <a:schemeClr val="tx2"/>
              </a:solidFill>
              <a:cs typeface="Times New Roman" pitchFamily="18" charset="0"/>
            </a:endParaRPr>
          </a:p>
        </p:txBody>
      </p:sp>
      <p:pic>
        <p:nvPicPr>
          <p:cNvPr id="45059" name="Picture 5"/>
          <p:cNvPicPr>
            <a:picLocks noGrp="1" noChangeAspect="1" noChangeArrowheads="1"/>
          </p:cNvPicPr>
          <p:nvPr>
            <p:ph sz="half" idx="1"/>
          </p:nvPr>
        </p:nvPicPr>
        <p:blipFill>
          <a:blip r:embed="rId2"/>
          <a:srcRect/>
          <a:stretch>
            <a:fillRect/>
          </a:stretch>
        </p:blipFill>
        <p:spPr>
          <a:xfrm>
            <a:off x="3276600" y="1844675"/>
            <a:ext cx="2374900" cy="3600450"/>
          </a:xfrm>
        </p:spPr>
      </p:pic>
      <p:pic>
        <p:nvPicPr>
          <p:cNvPr id="45060" name="Picture 10" descr="1"/>
          <p:cNvPicPr>
            <a:picLocks noChangeAspect="1" noChangeArrowheads="1" noCrop="1"/>
          </p:cNvPicPr>
          <p:nvPr/>
        </p:nvPicPr>
        <p:blipFill>
          <a:blip r:embed="rId3"/>
          <a:srcRect/>
          <a:stretch>
            <a:fillRect/>
          </a:stretch>
        </p:blipFill>
        <p:spPr bwMode="auto">
          <a:xfrm>
            <a:off x="1331913" y="549275"/>
            <a:ext cx="647700" cy="647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2706"/>
                                        </p:tgtEl>
                                        <p:attrNameLst>
                                          <p:attrName>style.visibility</p:attrName>
                                        </p:attrNameLst>
                                      </p:cBhvr>
                                      <p:to>
                                        <p:strVal val="visible"/>
                                      </p:to>
                                    </p:set>
                                    <p:animEffect transition="in" filter="fade">
                                      <p:cBhvr>
                                        <p:cTn id="7" dur="1000">
                                          <p:stCondLst>
                                            <p:cond delay="0"/>
                                          </p:stCondLst>
                                        </p:cTn>
                                        <p:tgtEl>
                                          <p:spTgt spid="727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2708">
                                            <p:txEl>
                                              <p:pRg st="0" end="0"/>
                                            </p:txEl>
                                          </p:spTgt>
                                        </p:tgtEl>
                                        <p:attrNameLst>
                                          <p:attrName>style.visibility</p:attrName>
                                        </p:attrNameLst>
                                      </p:cBhvr>
                                      <p:to>
                                        <p:strVal val="visible"/>
                                      </p:to>
                                    </p:set>
                                    <p:animEffect transition="in" filter="fade">
                                      <p:cBhvr>
                                        <p:cTn id="12" dur="500">
                                          <p:stCondLst>
                                            <p:cond delay="0"/>
                                          </p:stCondLst>
                                        </p:cTn>
                                        <p:tgtEl>
                                          <p:spTgt spid="727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8"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25400"/>
            <a:ext cx="7772400" cy="2771775"/>
          </a:xfrm>
        </p:spPr>
        <p:txBody>
          <a:bodyPr/>
          <a:lstStyle/>
          <a:p>
            <a:r>
              <a:rPr lang="en-US" smtClean="0">
                <a:cs typeface="Times New Roman" pitchFamily="18" charset="0"/>
              </a:rPr>
              <a:t> Où se trouvait-il un temple consacré aux Muses?</a:t>
            </a:r>
            <a:r>
              <a:rPr lang="ru-RU" smtClean="0">
                <a:cs typeface="Times New Roman" pitchFamily="18" charset="0"/>
              </a:rPr>
              <a:t/>
            </a:r>
            <a:br>
              <a:rPr lang="ru-RU" smtClean="0">
                <a:cs typeface="Times New Roman" pitchFamily="18" charset="0"/>
              </a:rPr>
            </a:br>
            <a:endParaRPr lang="ru-RU" smtClean="0">
              <a:cs typeface="Times New Roman" pitchFamily="18" charset="0"/>
            </a:endParaRPr>
          </a:p>
        </p:txBody>
      </p:sp>
      <p:sp>
        <p:nvSpPr>
          <p:cNvPr id="73732" name="Rectangle 4"/>
          <p:cNvSpPr>
            <a:spLocks noGrp="1" noChangeArrowheads="1"/>
          </p:cNvSpPr>
          <p:nvPr>
            <p:ph type="body" sz="half" idx="2"/>
          </p:nvPr>
        </p:nvSpPr>
        <p:spPr>
          <a:xfrm>
            <a:off x="685800" y="5257800"/>
            <a:ext cx="7772400" cy="838200"/>
          </a:xfrm>
        </p:spPr>
        <p:txBody>
          <a:bodyPr/>
          <a:lstStyle/>
          <a:p>
            <a:r>
              <a:rPr lang="en-US" sz="2800" b="1" smtClean="0">
                <a:solidFill>
                  <a:schemeClr val="tx2"/>
                </a:solidFill>
                <a:cs typeface="Times New Roman" pitchFamily="18" charset="0"/>
              </a:rPr>
              <a:t>Ce temple se trouvait à Athène.</a:t>
            </a:r>
            <a:r>
              <a:rPr lang="ru-RU" sz="2800" smtClean="0">
                <a:solidFill>
                  <a:schemeClr val="tx2"/>
                </a:solidFill>
              </a:rPr>
              <a:t> </a:t>
            </a:r>
          </a:p>
        </p:txBody>
      </p:sp>
      <p:pic>
        <p:nvPicPr>
          <p:cNvPr id="46083" name="Picture 5"/>
          <p:cNvPicPr>
            <a:picLocks noGrp="1" noChangeAspect="1" noChangeArrowheads="1"/>
          </p:cNvPicPr>
          <p:nvPr>
            <p:ph sz="half" idx="1"/>
          </p:nvPr>
        </p:nvPicPr>
        <p:blipFill>
          <a:blip r:embed="rId2"/>
          <a:srcRect/>
          <a:stretch>
            <a:fillRect/>
          </a:stretch>
        </p:blipFill>
        <p:spPr>
          <a:xfrm>
            <a:off x="1958975" y="1981200"/>
            <a:ext cx="5224463" cy="3124200"/>
          </a:xfrm>
        </p:spPr>
      </p:pic>
      <p:pic>
        <p:nvPicPr>
          <p:cNvPr id="46084" name="Picture 6" descr="2"/>
          <p:cNvPicPr>
            <a:picLocks noChangeAspect="1" noChangeArrowheads="1" noCrop="1"/>
          </p:cNvPicPr>
          <p:nvPr/>
        </p:nvPicPr>
        <p:blipFill>
          <a:blip r:embed="rId3"/>
          <a:srcRect/>
          <a:stretch>
            <a:fillRect/>
          </a:stretch>
        </p:blipFill>
        <p:spPr bwMode="auto">
          <a:xfrm>
            <a:off x="963613" y="63500"/>
            <a:ext cx="719137" cy="7191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3730"/>
                                        </p:tgtEl>
                                        <p:attrNameLst>
                                          <p:attrName>style.visibility</p:attrName>
                                        </p:attrNameLst>
                                      </p:cBhvr>
                                      <p:to>
                                        <p:strVal val="visible"/>
                                      </p:to>
                                    </p:set>
                                    <p:animEffect transition="in" filter="fade">
                                      <p:cBhvr>
                                        <p:cTn id="7" dur="1000">
                                          <p:stCondLst>
                                            <p:cond delay="0"/>
                                          </p:stCondLst>
                                        </p:cTn>
                                        <p:tgtEl>
                                          <p:spTgt spid="737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3732">
                                            <p:txEl>
                                              <p:pRg st="0" end="0"/>
                                            </p:txEl>
                                          </p:spTgt>
                                        </p:tgtEl>
                                        <p:attrNameLst>
                                          <p:attrName>style.visibility</p:attrName>
                                        </p:attrNameLst>
                                      </p:cBhvr>
                                      <p:to>
                                        <p:strVal val="visible"/>
                                      </p:to>
                                    </p:set>
                                    <p:animEffect transition="in" filter="fade">
                                      <p:cBhvr>
                                        <p:cTn id="12" dur="500">
                                          <p:stCondLst>
                                            <p:cond delay="0"/>
                                          </p:stCondLst>
                                        </p:cTn>
                                        <p:tgtEl>
                                          <p:spTgt spid="737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3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p:cNvPicPr>
            <a:picLocks noGrp="1" noChangeAspect="1" noChangeArrowheads="1"/>
          </p:cNvPicPr>
          <p:nvPr>
            <p:ph/>
          </p:nvPr>
        </p:nvPicPr>
        <p:blipFill>
          <a:blip r:embed="rId2"/>
          <a:srcRect/>
          <a:stretch>
            <a:fillRect/>
          </a:stretch>
        </p:blipFill>
        <p:spPr>
          <a:xfrm>
            <a:off x="1042988" y="941388"/>
            <a:ext cx="6975475" cy="5295900"/>
          </a:xfrm>
        </p:spPr>
      </p:pic>
      <p:pic>
        <p:nvPicPr>
          <p:cNvPr id="19458" name="Picture 6" descr="France-05-june"/>
          <p:cNvPicPr>
            <a:picLocks noChangeAspect="1" noChangeArrowheads="1" noCrop="1"/>
          </p:cNvPicPr>
          <p:nvPr/>
        </p:nvPicPr>
        <p:blipFill>
          <a:blip r:embed="rId3"/>
          <a:srcRect/>
          <a:stretch>
            <a:fillRect/>
          </a:stretch>
        </p:blipFill>
        <p:spPr bwMode="auto">
          <a:xfrm>
            <a:off x="0" y="0"/>
            <a:ext cx="1871663" cy="1319213"/>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465138"/>
            <a:ext cx="7772400" cy="1431925"/>
          </a:xfrm>
        </p:spPr>
        <p:txBody>
          <a:bodyPr/>
          <a:lstStyle/>
          <a:p>
            <a:r>
              <a:rPr lang="en-US" smtClean="0">
                <a:cs typeface="Times New Roman" pitchFamily="18" charset="0"/>
              </a:rPr>
              <a:t> Qui fonda la célèbre «Mouseïon»?</a:t>
            </a:r>
            <a:r>
              <a:rPr lang="ru-RU" smtClean="0"/>
              <a:t> </a:t>
            </a:r>
          </a:p>
        </p:txBody>
      </p:sp>
      <p:sp>
        <p:nvSpPr>
          <p:cNvPr id="74756" name="Rectangle 4"/>
          <p:cNvSpPr>
            <a:spLocks noGrp="1" noChangeArrowheads="1"/>
          </p:cNvSpPr>
          <p:nvPr>
            <p:ph type="body" sz="half" idx="2"/>
          </p:nvPr>
        </p:nvSpPr>
        <p:spPr>
          <a:xfrm>
            <a:off x="1042988" y="5876925"/>
            <a:ext cx="7772400" cy="762000"/>
          </a:xfrm>
        </p:spPr>
        <p:txBody>
          <a:bodyPr/>
          <a:lstStyle/>
          <a:p>
            <a:r>
              <a:rPr lang="en-US" sz="2800" b="1" smtClean="0">
                <a:solidFill>
                  <a:schemeClr val="tx2"/>
                </a:solidFill>
                <a:cs typeface="Times New Roman" pitchFamily="18" charset="0"/>
              </a:rPr>
              <a:t>C'était le roi d'Egypte, Ptolémée 1er.</a:t>
            </a:r>
            <a:r>
              <a:rPr lang="ru-RU" sz="2800" smtClean="0"/>
              <a:t> </a:t>
            </a:r>
          </a:p>
        </p:txBody>
      </p:sp>
      <p:pic>
        <p:nvPicPr>
          <p:cNvPr id="47107" name="Picture 5"/>
          <p:cNvPicPr>
            <a:picLocks noGrp="1" noChangeAspect="1" noChangeArrowheads="1"/>
          </p:cNvPicPr>
          <p:nvPr>
            <p:ph sz="half" idx="1"/>
          </p:nvPr>
        </p:nvPicPr>
        <p:blipFill>
          <a:blip r:embed="rId2"/>
          <a:srcRect/>
          <a:stretch>
            <a:fillRect/>
          </a:stretch>
        </p:blipFill>
        <p:spPr>
          <a:xfrm>
            <a:off x="1981200" y="1981200"/>
            <a:ext cx="4343400" cy="3752850"/>
          </a:xfrm>
        </p:spPr>
      </p:pic>
      <p:pic>
        <p:nvPicPr>
          <p:cNvPr id="47108" name="Picture 6" descr="3"/>
          <p:cNvPicPr>
            <a:picLocks noChangeAspect="1" noChangeArrowheads="1" noCrop="1"/>
          </p:cNvPicPr>
          <p:nvPr/>
        </p:nvPicPr>
        <p:blipFill>
          <a:blip r:embed="rId3"/>
          <a:srcRect/>
          <a:stretch>
            <a:fillRect/>
          </a:stretch>
        </p:blipFill>
        <p:spPr bwMode="auto">
          <a:xfrm>
            <a:off x="900113" y="549275"/>
            <a:ext cx="647700" cy="647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4754"/>
                                        </p:tgtEl>
                                        <p:attrNameLst>
                                          <p:attrName>style.visibility</p:attrName>
                                        </p:attrNameLst>
                                      </p:cBhvr>
                                      <p:to>
                                        <p:strVal val="visible"/>
                                      </p:to>
                                    </p:set>
                                    <p:animEffect transition="in" filter="fade">
                                      <p:cBhvr>
                                        <p:cTn id="7" dur="1000">
                                          <p:stCondLst>
                                            <p:cond delay="0"/>
                                          </p:stCondLst>
                                        </p:cTn>
                                        <p:tgtEl>
                                          <p:spTgt spid="747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4756">
                                            <p:txEl>
                                              <p:pRg st="0" end="0"/>
                                            </p:txEl>
                                          </p:spTgt>
                                        </p:tgtEl>
                                        <p:attrNameLst>
                                          <p:attrName>style.visibility</p:attrName>
                                        </p:attrNameLst>
                                      </p:cBhvr>
                                      <p:to>
                                        <p:strVal val="visible"/>
                                      </p:to>
                                    </p:set>
                                    <p:animEffect transition="in" filter="fade">
                                      <p:cBhvr>
                                        <p:cTn id="12" dur="500">
                                          <p:stCondLst>
                                            <p:cond delay="0"/>
                                          </p:stCondLst>
                                        </p:cTn>
                                        <p:tgtEl>
                                          <p:spTgt spid="747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6"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09600" y="0"/>
            <a:ext cx="7772400" cy="3441700"/>
          </a:xfrm>
        </p:spPr>
        <p:txBody>
          <a:bodyPr/>
          <a:lstStyle/>
          <a:p>
            <a:r>
              <a:rPr lang="en-US" smtClean="0">
                <a:cs typeface="Times New Roman" pitchFamily="18" charset="0"/>
              </a:rPr>
              <a:t> Quand le mot «Mouseïon» acquiert sa forme et le sens moderne?</a:t>
            </a:r>
            <a:r>
              <a:rPr lang="ru-RU" smtClean="0">
                <a:cs typeface="Times New Roman" pitchFamily="18" charset="0"/>
              </a:rPr>
              <a:t/>
            </a:r>
            <a:br>
              <a:rPr lang="ru-RU" smtClean="0">
                <a:cs typeface="Times New Roman" pitchFamily="18" charset="0"/>
              </a:rPr>
            </a:br>
            <a:endParaRPr lang="ru-RU" smtClean="0">
              <a:cs typeface="Times New Roman" pitchFamily="18" charset="0"/>
            </a:endParaRPr>
          </a:p>
        </p:txBody>
      </p:sp>
      <p:sp>
        <p:nvSpPr>
          <p:cNvPr id="75780" name="Rectangle 4"/>
          <p:cNvSpPr>
            <a:spLocks noGrp="1" noChangeArrowheads="1"/>
          </p:cNvSpPr>
          <p:nvPr>
            <p:ph type="body" sz="half" idx="2"/>
          </p:nvPr>
        </p:nvSpPr>
        <p:spPr>
          <a:xfrm>
            <a:off x="685800" y="5105400"/>
            <a:ext cx="7772400" cy="990600"/>
          </a:xfrm>
        </p:spPr>
        <p:txBody>
          <a:bodyPr/>
          <a:lstStyle/>
          <a:p>
            <a:r>
              <a:rPr lang="en-US" sz="2800" b="1" smtClean="0">
                <a:solidFill>
                  <a:schemeClr val="tx2"/>
                </a:solidFill>
                <a:cs typeface="Times New Roman" pitchFamily="18" charset="0"/>
              </a:rPr>
              <a:t>A la fin du 18e siécle ce mot acquiert son sens moderne.</a:t>
            </a:r>
            <a:r>
              <a:rPr lang="ru-RU" sz="2800" b="1" smtClean="0">
                <a:solidFill>
                  <a:schemeClr val="tx2"/>
                </a:solidFill>
              </a:rPr>
              <a:t> </a:t>
            </a:r>
          </a:p>
        </p:txBody>
      </p:sp>
      <p:pic>
        <p:nvPicPr>
          <p:cNvPr id="48131" name="Picture 5"/>
          <p:cNvPicPr>
            <a:picLocks noGrp="1" noChangeAspect="1" noChangeArrowheads="1"/>
          </p:cNvPicPr>
          <p:nvPr>
            <p:ph sz="half" idx="1"/>
          </p:nvPr>
        </p:nvPicPr>
        <p:blipFill>
          <a:blip r:embed="rId2"/>
          <a:srcRect/>
          <a:stretch>
            <a:fillRect/>
          </a:stretch>
        </p:blipFill>
        <p:spPr>
          <a:xfrm>
            <a:off x="2771775" y="2743200"/>
            <a:ext cx="3192463" cy="2271713"/>
          </a:xfrm>
        </p:spPr>
      </p:pic>
      <p:pic>
        <p:nvPicPr>
          <p:cNvPr id="48132" name="Picture 6" descr="4"/>
          <p:cNvPicPr>
            <a:picLocks noChangeAspect="1" noChangeArrowheads="1" noCrop="1"/>
          </p:cNvPicPr>
          <p:nvPr/>
        </p:nvPicPr>
        <p:blipFill>
          <a:blip r:embed="rId3"/>
          <a:srcRect/>
          <a:stretch>
            <a:fillRect/>
          </a:stretch>
        </p:blipFill>
        <p:spPr bwMode="auto">
          <a:xfrm>
            <a:off x="1679575" y="101600"/>
            <a:ext cx="647700" cy="647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5778"/>
                                        </p:tgtEl>
                                        <p:attrNameLst>
                                          <p:attrName>style.visibility</p:attrName>
                                        </p:attrNameLst>
                                      </p:cBhvr>
                                      <p:to>
                                        <p:strVal val="visible"/>
                                      </p:to>
                                    </p:set>
                                    <p:animEffect transition="in" filter="fade">
                                      <p:cBhvr>
                                        <p:cTn id="7" dur="1000">
                                          <p:stCondLst>
                                            <p:cond delay="0"/>
                                          </p:stCondLst>
                                        </p:cTn>
                                        <p:tgtEl>
                                          <p:spTgt spid="75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5780">
                                            <p:txEl>
                                              <p:pRg st="0" end="0"/>
                                            </p:txEl>
                                          </p:spTgt>
                                        </p:tgtEl>
                                        <p:attrNameLst>
                                          <p:attrName>style.visibility</p:attrName>
                                        </p:attrNameLst>
                                      </p:cBhvr>
                                      <p:to>
                                        <p:strVal val="visible"/>
                                      </p:to>
                                    </p:set>
                                    <p:animEffect transition="in" filter="fade">
                                      <p:cBhvr>
                                        <p:cTn id="12" dur="500">
                                          <p:stCondLst>
                                            <p:cond delay="0"/>
                                          </p:stCondLst>
                                        </p:cTn>
                                        <p:tgtEl>
                                          <p:spTgt spid="757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80"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130175"/>
            <a:ext cx="7772400" cy="2101850"/>
          </a:xfrm>
        </p:spPr>
        <p:txBody>
          <a:bodyPr/>
          <a:lstStyle/>
          <a:p>
            <a:r>
              <a:rPr lang="en-US" smtClean="0">
                <a:cs typeface="Times New Roman" pitchFamily="18" charset="0"/>
              </a:rPr>
              <a:t> Combien d'oeuvres d'art sont-ils conservés dans des musées?</a:t>
            </a:r>
            <a:r>
              <a:rPr lang="ru-RU" smtClean="0"/>
              <a:t> </a:t>
            </a:r>
          </a:p>
        </p:txBody>
      </p:sp>
      <p:sp>
        <p:nvSpPr>
          <p:cNvPr id="76804" name="Rectangle 4"/>
          <p:cNvSpPr>
            <a:spLocks noGrp="1" noChangeArrowheads="1"/>
          </p:cNvSpPr>
          <p:nvPr>
            <p:ph type="body" sz="half" idx="2"/>
          </p:nvPr>
        </p:nvSpPr>
        <p:spPr>
          <a:xfrm>
            <a:off x="755650" y="5300663"/>
            <a:ext cx="7772400" cy="1219200"/>
          </a:xfrm>
        </p:spPr>
        <p:txBody>
          <a:bodyPr/>
          <a:lstStyle/>
          <a:p>
            <a:r>
              <a:rPr lang="en-US" sz="2800" b="1" smtClean="0">
                <a:solidFill>
                  <a:schemeClr val="tx2"/>
                </a:solidFill>
                <a:cs typeface="Times New Roman" pitchFamily="18" charset="0"/>
              </a:rPr>
              <a:t>Plus de 4 millions d'oeuvres d'art sont conserv</a:t>
            </a:r>
            <a:r>
              <a:rPr lang="en-US" sz="2800" b="1" smtClean="0">
                <a:solidFill>
                  <a:schemeClr val="tx2"/>
                </a:solidFill>
                <a:cs typeface="Arial" charset="0"/>
              </a:rPr>
              <a:t>é</a:t>
            </a:r>
            <a:r>
              <a:rPr lang="en-US" sz="2800" b="1" smtClean="0">
                <a:solidFill>
                  <a:schemeClr val="tx2"/>
                </a:solidFill>
                <a:cs typeface="Times New Roman" pitchFamily="18" charset="0"/>
              </a:rPr>
              <a:t>s dans des musées.</a:t>
            </a:r>
            <a:r>
              <a:rPr lang="ru-RU" sz="2800" b="1" smtClean="0"/>
              <a:t> </a:t>
            </a:r>
          </a:p>
        </p:txBody>
      </p:sp>
      <p:pic>
        <p:nvPicPr>
          <p:cNvPr id="49155" name="Picture 5"/>
          <p:cNvPicPr>
            <a:picLocks noGrp="1" noChangeAspect="1" noChangeArrowheads="1"/>
          </p:cNvPicPr>
          <p:nvPr>
            <p:ph sz="half" idx="1"/>
          </p:nvPr>
        </p:nvPicPr>
        <p:blipFill>
          <a:blip r:embed="rId2"/>
          <a:srcRect/>
          <a:stretch>
            <a:fillRect/>
          </a:stretch>
        </p:blipFill>
        <p:spPr>
          <a:xfrm>
            <a:off x="3414713" y="2286000"/>
            <a:ext cx="2257425" cy="3087688"/>
          </a:xfrm>
        </p:spPr>
      </p:pic>
      <p:pic>
        <p:nvPicPr>
          <p:cNvPr id="49156" name="Picture 6" descr="5"/>
          <p:cNvPicPr>
            <a:picLocks noChangeAspect="1" noChangeArrowheads="1" noCrop="1"/>
          </p:cNvPicPr>
          <p:nvPr/>
        </p:nvPicPr>
        <p:blipFill>
          <a:blip r:embed="rId3"/>
          <a:srcRect/>
          <a:stretch>
            <a:fillRect/>
          </a:stretch>
        </p:blipFill>
        <p:spPr bwMode="auto">
          <a:xfrm>
            <a:off x="179388" y="188913"/>
            <a:ext cx="647700" cy="647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6802"/>
                                        </p:tgtEl>
                                        <p:attrNameLst>
                                          <p:attrName>style.visibility</p:attrName>
                                        </p:attrNameLst>
                                      </p:cBhvr>
                                      <p:to>
                                        <p:strVal val="visible"/>
                                      </p:to>
                                    </p:set>
                                    <p:animEffect transition="in" filter="fade">
                                      <p:cBhvr>
                                        <p:cTn id="7" dur="1000">
                                          <p:stCondLst>
                                            <p:cond delay="0"/>
                                          </p:stCondLst>
                                        </p:cTn>
                                        <p:tgtEl>
                                          <p:spTgt spid="768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6804">
                                            <p:txEl>
                                              <p:pRg st="0" end="0"/>
                                            </p:txEl>
                                          </p:spTgt>
                                        </p:tgtEl>
                                        <p:attrNameLst>
                                          <p:attrName>style.visibility</p:attrName>
                                        </p:attrNameLst>
                                      </p:cBhvr>
                                      <p:to>
                                        <p:strVal val="visible"/>
                                      </p:to>
                                    </p:set>
                                    <p:animEffect transition="in" filter="fade">
                                      <p:cBhvr>
                                        <p:cTn id="12" dur="500">
                                          <p:stCondLst>
                                            <p:cond delay="0"/>
                                          </p:stCondLst>
                                        </p:cTn>
                                        <p:tgtEl>
                                          <p:spTgt spid="76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n-US" smtClean="0"/>
              <a:t>Le Louvre</a:t>
            </a:r>
            <a:endParaRPr lang="ru-RU" smtClean="0"/>
          </a:p>
        </p:txBody>
      </p:sp>
      <p:pic>
        <p:nvPicPr>
          <p:cNvPr id="50178" name="Picture 4"/>
          <p:cNvPicPr>
            <a:picLocks noGrp="1" noChangeAspect="1" noChangeArrowheads="1"/>
          </p:cNvPicPr>
          <p:nvPr>
            <p:ph idx="1"/>
          </p:nvPr>
        </p:nvPicPr>
        <p:blipFill>
          <a:blip r:embed="rId2"/>
          <a:srcRect/>
          <a:stretch>
            <a:fillRect/>
          </a:stretch>
        </p:blipFill>
        <p:spPr>
          <a:xfrm>
            <a:off x="1544638" y="1981200"/>
            <a:ext cx="6053137" cy="4114800"/>
          </a:xfrm>
        </p:spPr>
      </p:pic>
    </p:spTree>
  </p:cSld>
  <p:clrMapOvr>
    <a:masterClrMapping/>
  </p:clrMapOvr>
  <p:transition spd="slow">
    <p:cover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p:cNvPicPr>
            <a:picLocks noGrp="1" noChangeAspect="1" noChangeArrowheads="1"/>
          </p:cNvPicPr>
          <p:nvPr>
            <p:ph/>
          </p:nvPr>
        </p:nvPicPr>
        <p:blipFill>
          <a:blip r:embed="rId2"/>
          <a:srcRect/>
          <a:stretch>
            <a:fillRect/>
          </a:stretch>
        </p:blipFill>
        <p:spPr>
          <a:xfrm>
            <a:off x="1041400" y="800100"/>
            <a:ext cx="7061200" cy="5295900"/>
          </a:xfrm>
        </p:spPr>
      </p:pic>
    </p:spTree>
  </p:cSld>
  <p:clrMapOvr>
    <a:masterClrMapping/>
  </p:clrMapOvr>
  <p:transition spd="slow">
    <p:cover dir="l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800" y="465138"/>
            <a:ext cx="7772400" cy="1431925"/>
          </a:xfrm>
        </p:spPr>
        <p:txBody>
          <a:bodyPr/>
          <a:lstStyle/>
          <a:p>
            <a:r>
              <a:rPr lang="en-US" smtClean="0"/>
              <a:t>Pavillon de </a:t>
            </a:r>
            <a:r>
              <a:rPr lang="en-US" smtClean="0">
                <a:cs typeface="Times New Roman" pitchFamily="18" charset="0"/>
              </a:rPr>
              <a:t>l'Horloge</a:t>
            </a:r>
            <a:r>
              <a:rPr lang="ru-RU" smtClean="0"/>
              <a:t> </a:t>
            </a:r>
            <a:r>
              <a:rPr lang="en-US" smtClean="0"/>
              <a:t>du Louvre</a:t>
            </a:r>
            <a:endParaRPr lang="ru-RU" smtClean="0"/>
          </a:p>
        </p:txBody>
      </p:sp>
      <p:pic>
        <p:nvPicPr>
          <p:cNvPr id="52226" name="Picture 4"/>
          <p:cNvPicPr>
            <a:picLocks noGrp="1" noChangeAspect="1" noChangeArrowheads="1"/>
          </p:cNvPicPr>
          <p:nvPr>
            <p:ph idx="1"/>
          </p:nvPr>
        </p:nvPicPr>
        <p:blipFill>
          <a:blip r:embed="rId2"/>
          <a:srcRect/>
          <a:stretch>
            <a:fillRect/>
          </a:stretch>
        </p:blipFill>
        <p:spPr>
          <a:xfrm>
            <a:off x="1692275" y="1981200"/>
            <a:ext cx="5486400" cy="4114800"/>
          </a:xfrm>
        </p:spPr>
      </p:pic>
    </p:spTree>
  </p:cSld>
  <p:clrMapOvr>
    <a:masterClrMapping/>
  </p:clrMapOvr>
  <p:transition spd="slow">
    <p:wheel spokes="3"/>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755650" y="115888"/>
            <a:ext cx="8208963" cy="1431925"/>
          </a:xfrm>
        </p:spPr>
        <p:txBody>
          <a:bodyPr/>
          <a:lstStyle/>
          <a:p>
            <a:r>
              <a:rPr lang="ru-RU" smtClean="0">
                <a:cs typeface="Times New Roman" pitchFamily="18" charset="0"/>
              </a:rPr>
              <a:t>         </a:t>
            </a:r>
            <a:br>
              <a:rPr lang="ru-RU" smtClean="0">
                <a:cs typeface="Times New Roman" pitchFamily="18" charset="0"/>
              </a:rPr>
            </a:br>
            <a:r>
              <a:rPr lang="ru-RU" smtClean="0">
                <a:cs typeface="Times New Roman" pitchFamily="18" charset="0"/>
              </a:rPr>
              <a:t>        </a:t>
            </a:r>
            <a:r>
              <a:rPr lang="en-US" smtClean="0">
                <a:cs typeface="Times New Roman" pitchFamily="18" charset="0"/>
              </a:rPr>
              <a:t>Salle des égiptiens</a:t>
            </a:r>
            <a:r>
              <a:rPr lang="ru-RU" smtClean="0"/>
              <a:t> </a:t>
            </a:r>
          </a:p>
        </p:txBody>
      </p:sp>
      <p:pic>
        <p:nvPicPr>
          <p:cNvPr id="53250" name="Picture 4"/>
          <p:cNvPicPr>
            <a:picLocks noGrp="1" noChangeAspect="1" noChangeArrowheads="1"/>
          </p:cNvPicPr>
          <p:nvPr>
            <p:ph idx="1"/>
          </p:nvPr>
        </p:nvPicPr>
        <p:blipFill>
          <a:blip r:embed="rId2"/>
          <a:srcRect/>
          <a:stretch>
            <a:fillRect/>
          </a:stretch>
        </p:blipFill>
        <p:spPr>
          <a:xfrm>
            <a:off x="971550" y="1773238"/>
            <a:ext cx="3055938" cy="4876800"/>
          </a:xfrm>
        </p:spPr>
      </p:pic>
      <p:pic>
        <p:nvPicPr>
          <p:cNvPr id="53251" name="Picture 5" descr="Photo%20096[1]"/>
          <p:cNvPicPr>
            <a:picLocks noChangeAspect="1" noChangeArrowheads="1" noCrop="1"/>
          </p:cNvPicPr>
          <p:nvPr/>
        </p:nvPicPr>
        <p:blipFill>
          <a:blip r:embed="rId3"/>
          <a:srcRect/>
          <a:stretch>
            <a:fillRect/>
          </a:stretch>
        </p:blipFill>
        <p:spPr bwMode="auto">
          <a:xfrm>
            <a:off x="1476375" y="692150"/>
            <a:ext cx="942975" cy="857250"/>
          </a:xfrm>
          <a:prstGeom prst="rect">
            <a:avLst/>
          </a:prstGeom>
          <a:noFill/>
          <a:ln w="9525">
            <a:noFill/>
            <a:miter lim="800000"/>
            <a:headEnd/>
            <a:tailEnd/>
          </a:ln>
        </p:spPr>
      </p:pic>
      <p:pic>
        <p:nvPicPr>
          <p:cNvPr id="53252" name="Picture 6" descr="Photo%20127[1]"/>
          <p:cNvPicPr>
            <a:picLocks noChangeAspect="1" noChangeArrowheads="1" noCrop="1"/>
          </p:cNvPicPr>
          <p:nvPr/>
        </p:nvPicPr>
        <p:blipFill>
          <a:blip r:embed="rId4"/>
          <a:srcRect/>
          <a:stretch>
            <a:fillRect/>
          </a:stretch>
        </p:blipFill>
        <p:spPr bwMode="auto">
          <a:xfrm>
            <a:off x="0" y="765175"/>
            <a:ext cx="942975" cy="857250"/>
          </a:xfrm>
          <a:prstGeom prst="rect">
            <a:avLst/>
          </a:prstGeom>
          <a:noFill/>
          <a:ln w="9525">
            <a:noFill/>
            <a:miter lim="800000"/>
            <a:headEnd/>
            <a:tailEnd/>
          </a:ln>
        </p:spPr>
      </p:pic>
      <p:pic>
        <p:nvPicPr>
          <p:cNvPr id="53253" name="Picture 7" descr="Photo%20095[1]"/>
          <p:cNvPicPr>
            <a:picLocks noChangeAspect="1" noChangeArrowheads="1" noCrop="1"/>
          </p:cNvPicPr>
          <p:nvPr/>
        </p:nvPicPr>
        <p:blipFill>
          <a:blip r:embed="rId5"/>
          <a:srcRect/>
          <a:stretch>
            <a:fillRect/>
          </a:stretch>
        </p:blipFill>
        <p:spPr bwMode="auto">
          <a:xfrm>
            <a:off x="755650" y="188913"/>
            <a:ext cx="828675" cy="1047750"/>
          </a:xfrm>
          <a:prstGeom prst="rect">
            <a:avLst/>
          </a:prstGeom>
          <a:noFill/>
          <a:ln w="9525">
            <a:noFill/>
            <a:miter lim="800000"/>
            <a:headEnd/>
            <a:tailEnd/>
          </a:ln>
        </p:spPr>
      </p:pic>
      <p:pic>
        <p:nvPicPr>
          <p:cNvPr id="53254" name="Picture 10" descr="Faraon002[1]"/>
          <p:cNvPicPr>
            <a:picLocks noChangeAspect="1" noChangeArrowheads="1"/>
          </p:cNvPicPr>
          <p:nvPr/>
        </p:nvPicPr>
        <p:blipFill>
          <a:blip r:embed="rId6"/>
          <a:srcRect/>
          <a:stretch>
            <a:fillRect/>
          </a:stretch>
        </p:blipFill>
        <p:spPr bwMode="auto">
          <a:xfrm>
            <a:off x="4427538" y="3068638"/>
            <a:ext cx="4010025" cy="3008312"/>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5259388" y="2276475"/>
            <a:ext cx="3884612" cy="762000"/>
          </a:xfrm>
        </p:spPr>
        <p:txBody>
          <a:bodyPr/>
          <a:lstStyle/>
          <a:p>
            <a:r>
              <a:rPr lang="en-US" smtClean="0"/>
              <a:t>Le Scribe</a:t>
            </a:r>
            <a:endParaRPr lang="ru-RU" smtClean="0"/>
          </a:p>
        </p:txBody>
      </p:sp>
      <p:pic>
        <p:nvPicPr>
          <p:cNvPr id="54274" name="Picture 4"/>
          <p:cNvPicPr>
            <a:picLocks noGrp="1" noChangeAspect="1" noChangeArrowheads="1"/>
          </p:cNvPicPr>
          <p:nvPr>
            <p:ph idx="1"/>
          </p:nvPr>
        </p:nvPicPr>
        <p:blipFill>
          <a:blip r:embed="rId2"/>
          <a:srcRect/>
          <a:stretch>
            <a:fillRect/>
          </a:stretch>
        </p:blipFill>
        <p:spPr>
          <a:xfrm>
            <a:off x="755650" y="476250"/>
            <a:ext cx="4476750" cy="6121400"/>
          </a:xfrm>
        </p:spPr>
      </p:pic>
    </p:spTree>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Grp="1" noChangeAspect="1" noChangeArrowheads="1"/>
          </p:cNvPicPr>
          <p:nvPr>
            <p:ph/>
          </p:nvPr>
        </p:nvPicPr>
        <p:blipFill>
          <a:blip r:embed="rId2"/>
          <a:srcRect/>
          <a:stretch>
            <a:fillRect/>
          </a:stretch>
        </p:blipFill>
        <p:spPr>
          <a:xfrm>
            <a:off x="1263650" y="800100"/>
            <a:ext cx="6615113" cy="5295900"/>
          </a:xfrm>
        </p:spPr>
      </p:pic>
    </p:spTree>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4859338" y="1866900"/>
            <a:ext cx="4102100" cy="2101850"/>
          </a:xfrm>
        </p:spPr>
        <p:txBody>
          <a:bodyPr/>
          <a:lstStyle/>
          <a:p>
            <a:r>
              <a:rPr lang="ru-RU" smtClean="0"/>
              <a:t>La </a:t>
            </a:r>
            <a:r>
              <a:rPr lang="ru-RU" b="1" smtClean="0"/>
              <a:t>Victoire de Samothrace</a:t>
            </a:r>
            <a:r>
              <a:rPr lang="ru-RU" smtClean="0"/>
              <a:t> </a:t>
            </a:r>
          </a:p>
        </p:txBody>
      </p:sp>
      <p:pic>
        <p:nvPicPr>
          <p:cNvPr id="56322" name="Picture 4"/>
          <p:cNvPicPr>
            <a:picLocks noGrp="1" noChangeAspect="1" noChangeArrowheads="1"/>
          </p:cNvPicPr>
          <p:nvPr>
            <p:ph idx="1"/>
          </p:nvPr>
        </p:nvPicPr>
        <p:blipFill>
          <a:blip r:embed="rId2"/>
          <a:srcRect/>
          <a:stretch>
            <a:fillRect/>
          </a:stretch>
        </p:blipFill>
        <p:spPr>
          <a:xfrm>
            <a:off x="0" y="908050"/>
            <a:ext cx="4751388" cy="4751388"/>
          </a:xfrm>
        </p:spPr>
      </p:pic>
    </p:spTree>
  </p:cSld>
  <p:clrMapOvr>
    <a:masterClrMapping/>
  </p:clrMapOvr>
  <p:transition spd="slow">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1" name="Picture 1032"/>
          <p:cNvPicPr>
            <a:picLocks noGrp="1" noChangeAspect="1" noChangeArrowheads="1"/>
          </p:cNvPicPr>
          <p:nvPr>
            <p:ph sz="quarter" idx="2"/>
          </p:nvPr>
        </p:nvPicPr>
        <p:blipFill>
          <a:blip r:embed="rId2"/>
          <a:srcRect/>
          <a:stretch>
            <a:fillRect/>
          </a:stretch>
        </p:blipFill>
        <p:spPr>
          <a:xfrm>
            <a:off x="4572000" y="260350"/>
            <a:ext cx="4167188" cy="3125788"/>
          </a:xfrm>
        </p:spPr>
      </p:pic>
      <p:pic>
        <p:nvPicPr>
          <p:cNvPr id="20482" name="Picture 1033"/>
          <p:cNvPicPr>
            <a:picLocks noGrp="1" noChangeAspect="1" noChangeArrowheads="1"/>
          </p:cNvPicPr>
          <p:nvPr>
            <p:ph sz="quarter" idx="4"/>
          </p:nvPr>
        </p:nvPicPr>
        <p:blipFill>
          <a:blip r:embed="rId3"/>
          <a:srcRect/>
          <a:stretch>
            <a:fillRect/>
          </a:stretch>
        </p:blipFill>
        <p:spPr>
          <a:xfrm>
            <a:off x="4643438" y="3573463"/>
            <a:ext cx="4105275" cy="3073400"/>
          </a:xfrm>
        </p:spPr>
      </p:pic>
      <p:pic>
        <p:nvPicPr>
          <p:cNvPr id="20483" name="Picture 1034"/>
          <p:cNvPicPr>
            <a:picLocks noGrp="1" noChangeAspect="1" noChangeArrowheads="1"/>
          </p:cNvPicPr>
          <p:nvPr>
            <p:ph sz="quarter" idx="3"/>
          </p:nvPr>
        </p:nvPicPr>
        <p:blipFill>
          <a:blip r:embed="rId4"/>
          <a:srcRect/>
          <a:stretch>
            <a:fillRect/>
          </a:stretch>
        </p:blipFill>
        <p:spPr>
          <a:xfrm>
            <a:off x="395288" y="1268413"/>
            <a:ext cx="3984625" cy="4105275"/>
          </a:xfrm>
          <a:noFill/>
        </p:spPr>
      </p:pic>
    </p:spTree>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685800" y="465138"/>
            <a:ext cx="7772400" cy="1431925"/>
          </a:xfrm>
        </p:spPr>
        <p:txBody>
          <a:bodyPr/>
          <a:lstStyle/>
          <a:p>
            <a:r>
              <a:rPr lang="en-US" smtClean="0">
                <a:cs typeface="Times New Roman" pitchFamily="18" charset="0"/>
              </a:rPr>
              <a:t>«Le Sacre de Napoléon</a:t>
            </a:r>
            <a:r>
              <a:rPr lang="ru-RU" smtClean="0"/>
              <a:t>»</a:t>
            </a:r>
            <a:r>
              <a:rPr lang="en-US" smtClean="0">
                <a:cs typeface="Times New Roman" pitchFamily="18" charset="0"/>
              </a:rPr>
              <a:t> de David</a:t>
            </a:r>
            <a:endParaRPr lang="ru-RU" smtClean="0"/>
          </a:p>
        </p:txBody>
      </p:sp>
      <p:pic>
        <p:nvPicPr>
          <p:cNvPr id="57346" name="Picture 4"/>
          <p:cNvPicPr>
            <a:picLocks noGrp="1" noChangeAspect="1" noChangeArrowheads="1"/>
          </p:cNvPicPr>
          <p:nvPr>
            <p:ph idx="1"/>
          </p:nvPr>
        </p:nvPicPr>
        <p:blipFill>
          <a:blip r:embed="rId2"/>
          <a:srcRect/>
          <a:stretch>
            <a:fillRect/>
          </a:stretch>
        </p:blipFill>
        <p:spPr>
          <a:xfrm>
            <a:off x="900113" y="1916113"/>
            <a:ext cx="7610475" cy="4760912"/>
          </a:xfrm>
        </p:spPr>
      </p:pic>
    </p:spTree>
  </p:cSld>
  <p:clrMapOvr>
    <a:masterClrMapping/>
  </p:clrMapOvr>
  <p:transition spd="slow">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685800" y="465138"/>
            <a:ext cx="7772400" cy="1431925"/>
          </a:xfrm>
        </p:spPr>
        <p:txBody>
          <a:bodyPr/>
          <a:lstStyle/>
          <a:p>
            <a:r>
              <a:rPr lang="en-US" smtClean="0">
                <a:cs typeface="Times New Roman" pitchFamily="18" charset="0"/>
              </a:rPr>
              <a:t>«Le Radeau de la «Méduse» de Géricault</a:t>
            </a:r>
            <a:endParaRPr lang="ru-RU" smtClean="0">
              <a:cs typeface="Times New Roman" pitchFamily="18" charset="0"/>
            </a:endParaRPr>
          </a:p>
        </p:txBody>
      </p:sp>
      <p:pic>
        <p:nvPicPr>
          <p:cNvPr id="58370" name="Picture 4"/>
          <p:cNvPicPr>
            <a:picLocks noGrp="1" noChangeAspect="1" noChangeArrowheads="1"/>
          </p:cNvPicPr>
          <p:nvPr>
            <p:ph idx="1"/>
          </p:nvPr>
        </p:nvPicPr>
        <p:blipFill>
          <a:blip r:embed="rId2"/>
          <a:srcRect/>
          <a:stretch>
            <a:fillRect/>
          </a:stretch>
        </p:blipFill>
        <p:spPr>
          <a:xfrm>
            <a:off x="2051050" y="1976438"/>
            <a:ext cx="5600700" cy="4881562"/>
          </a:xfrm>
        </p:spPr>
      </p:pic>
    </p:spTree>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685800" y="465138"/>
            <a:ext cx="7772400" cy="1431925"/>
          </a:xfrm>
        </p:spPr>
        <p:txBody>
          <a:bodyPr/>
          <a:lstStyle/>
          <a:p>
            <a:r>
              <a:rPr lang="en-US" smtClean="0">
                <a:cs typeface="Times New Roman" pitchFamily="18" charset="0"/>
              </a:rPr>
              <a:t>«La liberté guidant le Peuple» de Delacroix</a:t>
            </a:r>
            <a:r>
              <a:rPr lang="ru-RU" smtClean="0"/>
              <a:t> </a:t>
            </a:r>
          </a:p>
        </p:txBody>
      </p:sp>
      <p:pic>
        <p:nvPicPr>
          <p:cNvPr id="59394" name="Picture 4"/>
          <p:cNvPicPr>
            <a:picLocks noGrp="1" noChangeAspect="1" noChangeArrowheads="1"/>
          </p:cNvPicPr>
          <p:nvPr>
            <p:ph idx="1"/>
          </p:nvPr>
        </p:nvPicPr>
        <p:blipFill>
          <a:blip r:embed="rId2"/>
          <a:srcRect/>
          <a:stretch>
            <a:fillRect/>
          </a:stretch>
        </p:blipFill>
        <p:spPr>
          <a:xfrm>
            <a:off x="2032000" y="1981200"/>
            <a:ext cx="5078413" cy="4114800"/>
          </a:xfrm>
        </p:spPr>
      </p:pic>
    </p:spTree>
  </p:cSld>
  <p:clrMapOvr>
    <a:masterClrMapping/>
  </p:clrMapOvr>
  <p:transition spd="slow">
    <p:strips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4284663" y="-117475"/>
            <a:ext cx="4859337" cy="6921500"/>
          </a:xfrm>
        </p:spPr>
        <p:txBody>
          <a:bodyPr/>
          <a:lstStyle/>
          <a:p>
            <a:r>
              <a:rPr lang="ru-RU" sz="3600" b="1" smtClean="0">
                <a:solidFill>
                  <a:srgbClr val="FF0000"/>
                </a:solidFill>
                <a:latin typeface="Georgia" pitchFamily="18" charset="0"/>
              </a:rPr>
              <a:t>«</a:t>
            </a:r>
            <a:r>
              <a:rPr lang="en-US" sz="3600" b="1" smtClean="0">
                <a:solidFill>
                  <a:srgbClr val="FF0000"/>
                </a:solidFill>
                <a:latin typeface="Georgia" pitchFamily="18" charset="0"/>
              </a:rPr>
              <a:t>La Joconde</a:t>
            </a:r>
            <a:r>
              <a:rPr lang="ru-RU" sz="3600" b="1" smtClean="0">
                <a:solidFill>
                  <a:srgbClr val="FF0000"/>
                </a:solidFill>
                <a:latin typeface="Georgia" pitchFamily="18" charset="0"/>
              </a:rPr>
              <a:t>»</a:t>
            </a:r>
            <a:r>
              <a:rPr lang="en-US" sz="3600" b="1" smtClean="0">
                <a:solidFill>
                  <a:srgbClr val="FF0000"/>
                </a:solidFill>
              </a:rPr>
              <a:t> </a:t>
            </a:r>
            <a:br>
              <a:rPr lang="en-US" sz="3600" b="1" smtClean="0">
                <a:solidFill>
                  <a:srgbClr val="FF0000"/>
                </a:solidFill>
              </a:rPr>
            </a:br>
            <a:r>
              <a:rPr lang="en-US" sz="3600" smtClean="0"/>
              <a:t>de Léonard de Vinci</a:t>
            </a:r>
            <a:r>
              <a:rPr lang="ru-RU" sz="3600" smtClean="0"/>
              <a:t/>
            </a:r>
            <a:br>
              <a:rPr lang="ru-RU" sz="3600" smtClean="0"/>
            </a:br>
            <a:r>
              <a:rPr lang="fr-FR" sz="2000" smtClean="0"/>
              <a:t>Le tableau de Léonard de Vinci La Joconde peint entre 1503 et 1507 se trouve maintenant dans la meilleure vitrine. L’origine de son nom, La Joconde, n’est pas connu, mais viendrait de la jeune femme qui aurait servi de modèle  à Léonard de Vinci, l’épouse de Francesco del Giocondo. Le tableau fut emporté en France par Léonard de Vinci lui </a:t>
            </a:r>
            <a:r>
              <a:rPr lang="ru-RU" sz="2000" smtClean="0"/>
              <a:t>- </a:t>
            </a:r>
            <a:r>
              <a:rPr lang="fr-FR" sz="2000" smtClean="0"/>
              <a:t>m</a:t>
            </a:r>
            <a:r>
              <a:rPr lang="ru-RU" sz="2000" smtClean="0"/>
              <a:t>ê</a:t>
            </a:r>
            <a:r>
              <a:rPr lang="fr-FR" sz="2000" smtClean="0"/>
              <a:t>me et acquis par le roi François 1er. Il fut volé en 1911 et retrouvé deux ans plus tard dans un h</a:t>
            </a:r>
            <a:r>
              <a:rPr lang="ru-RU" sz="2000" smtClean="0"/>
              <a:t>Ô</a:t>
            </a:r>
            <a:r>
              <a:rPr lang="fr-FR" sz="2000" smtClean="0"/>
              <a:t>tel de Florence, en Italie. Maintenant, ce tableau se trouve dans le musée du Louvre.</a:t>
            </a:r>
            <a:endParaRPr lang="ru-RU" sz="2000" smtClean="0"/>
          </a:p>
        </p:txBody>
      </p:sp>
      <p:pic>
        <p:nvPicPr>
          <p:cNvPr id="60418" name="Picture 4"/>
          <p:cNvPicPr>
            <a:picLocks noGrp="1" noChangeAspect="1" noChangeArrowheads="1"/>
          </p:cNvPicPr>
          <p:nvPr>
            <p:ph idx="1"/>
          </p:nvPr>
        </p:nvPicPr>
        <p:blipFill>
          <a:blip r:embed="rId2"/>
          <a:srcRect/>
          <a:stretch>
            <a:fillRect/>
          </a:stretch>
        </p:blipFill>
        <p:spPr>
          <a:xfrm>
            <a:off x="38100" y="107950"/>
            <a:ext cx="4262438" cy="6597650"/>
          </a:xfrm>
        </p:spPr>
      </p:pic>
    </p:spTree>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ctrTitle"/>
          </p:nvPr>
        </p:nvSpPr>
        <p:spPr>
          <a:xfrm>
            <a:off x="1258888" y="1916113"/>
            <a:ext cx="7239000" cy="1905000"/>
          </a:xfrm>
        </p:spPr>
        <p:txBody>
          <a:bodyPr/>
          <a:lstStyle/>
          <a:p>
            <a:pPr algn="ctr"/>
            <a:r>
              <a:rPr lang="en-US" sz="5400" smtClean="0"/>
              <a:t>Musée d‘Orsay et </a:t>
            </a:r>
            <a:r>
              <a:rPr lang="en-US" sz="5400" smtClean="0">
                <a:latin typeface="Britannic Bold"/>
                <a:cs typeface="Times New Roman" pitchFamily="18" charset="0"/>
              </a:rPr>
              <a:t>l‘</a:t>
            </a:r>
            <a:r>
              <a:rPr lang="en-US" sz="5400" smtClean="0"/>
              <a:t>impressionisme</a:t>
            </a:r>
            <a:endParaRPr lang="ru-RU" sz="5400" smtClean="0"/>
          </a:p>
        </p:txBody>
      </p:sp>
    </p:spTree>
  </p:cSld>
  <p:clrMapOvr>
    <a:masterClrMapping/>
  </p:clrMapOvr>
  <p:transition spd="slow">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755650" y="1268413"/>
            <a:ext cx="7696200" cy="3438525"/>
          </a:xfrm>
        </p:spPr>
        <p:txBody>
          <a:bodyPr/>
          <a:lstStyle/>
          <a:p>
            <a:pPr algn="ctr">
              <a:buFontTx/>
              <a:buNone/>
            </a:pPr>
            <a:r>
              <a:rPr lang="en-US" sz="4400" b="1" smtClean="0">
                <a:solidFill>
                  <a:srgbClr val="FF0000"/>
                </a:solidFill>
                <a:cs typeface="Arial" charset="0"/>
              </a:rPr>
              <a:t>Au XIX-XX</a:t>
            </a:r>
            <a:r>
              <a:rPr lang="en-US" sz="4400" b="1" baseline="30000" smtClean="0">
                <a:solidFill>
                  <a:srgbClr val="FF0000"/>
                </a:solidFill>
                <a:cs typeface="Arial" charset="0"/>
              </a:rPr>
              <a:t>ième</a:t>
            </a:r>
            <a:r>
              <a:rPr lang="en-US" sz="4400" b="1" smtClean="0">
                <a:solidFill>
                  <a:srgbClr val="FF0000"/>
                </a:solidFill>
                <a:cs typeface="Arial" charset="0"/>
              </a:rPr>
              <a:t> siècle ce musée a ouvert ses portes en 1986. C‘est le troisième musée national après le Louvre et Versailles.</a:t>
            </a:r>
            <a:endParaRPr lang="ru-RU" sz="4400" b="1" smtClean="0">
              <a:solidFill>
                <a:srgbClr val="FF0000"/>
              </a:solidFill>
              <a:cs typeface="Arial" charset="0"/>
            </a:endParaRPr>
          </a:p>
        </p:txBody>
      </p:sp>
    </p:spTree>
  </p:cSld>
  <p:clrMapOvr>
    <a:masterClrMapping/>
  </p:clrMapOvr>
  <p:transition spd="slow">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p:cNvPicPr>
            <a:picLocks noGrp="1" noChangeAspect="1" noChangeArrowheads="1"/>
          </p:cNvPicPr>
          <p:nvPr>
            <p:ph/>
          </p:nvPr>
        </p:nvPicPr>
        <p:blipFill>
          <a:blip r:embed="rId2"/>
          <a:srcRect/>
          <a:stretch>
            <a:fillRect/>
          </a:stretch>
        </p:blipFill>
        <p:spPr>
          <a:xfrm>
            <a:off x="1041400" y="800100"/>
            <a:ext cx="7061200" cy="5295900"/>
          </a:xfrm>
        </p:spPr>
      </p:pic>
    </p:spTree>
  </p:cSld>
  <p:clrMapOvr>
    <a:masterClrMapping/>
  </p:clrMapOvr>
  <p:transition spd="slow">
    <p:pull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body" idx="1"/>
          </p:nvPr>
        </p:nvSpPr>
        <p:spPr>
          <a:xfrm>
            <a:off x="971550" y="260350"/>
            <a:ext cx="7772400" cy="5472113"/>
          </a:xfrm>
        </p:spPr>
        <p:txBody>
          <a:bodyPr/>
          <a:lstStyle/>
          <a:p>
            <a:pPr>
              <a:lnSpc>
                <a:spcPct val="90000"/>
              </a:lnSpc>
              <a:buFontTx/>
              <a:buNone/>
            </a:pPr>
            <a:r>
              <a:rPr lang="ru-RU" smtClean="0"/>
              <a:t>   </a:t>
            </a:r>
          </a:p>
          <a:p>
            <a:pPr>
              <a:lnSpc>
                <a:spcPct val="90000"/>
              </a:lnSpc>
              <a:buFontTx/>
              <a:buNone/>
            </a:pPr>
            <a:endParaRPr lang="ru-RU" smtClean="0"/>
          </a:p>
          <a:p>
            <a:pPr>
              <a:lnSpc>
                <a:spcPct val="90000"/>
              </a:lnSpc>
              <a:buFontTx/>
              <a:buNone/>
            </a:pPr>
            <a:r>
              <a:rPr lang="ru-RU" sz="4800" smtClean="0"/>
              <a:t> </a:t>
            </a:r>
            <a:r>
              <a:rPr lang="en-US" sz="4800" smtClean="0">
                <a:solidFill>
                  <a:srgbClr val="FFCC00"/>
                </a:solidFill>
                <a:latin typeface="Arial Black" pitchFamily="34" charset="0"/>
              </a:rPr>
              <a:t>L'impressionisme- c'est un courant artistique né au XIX-e siècle et dont le nom vient du mot </a:t>
            </a:r>
            <a:r>
              <a:rPr lang="ru-RU" sz="4800" smtClean="0">
                <a:solidFill>
                  <a:srgbClr val="FFCC00"/>
                </a:solidFill>
                <a:latin typeface="Arial Black" pitchFamily="34" charset="0"/>
              </a:rPr>
              <a:t>«</a:t>
            </a:r>
            <a:r>
              <a:rPr lang="en-US" sz="4800" smtClean="0">
                <a:solidFill>
                  <a:srgbClr val="FFCC00"/>
                </a:solidFill>
                <a:latin typeface="Arial Black" pitchFamily="34" charset="0"/>
              </a:rPr>
              <a:t>impression</a:t>
            </a:r>
            <a:r>
              <a:rPr lang="ru-RU" sz="4800" smtClean="0">
                <a:solidFill>
                  <a:srgbClr val="FFCC00"/>
                </a:solidFill>
                <a:latin typeface="Arial Black" pitchFamily="34" charset="0"/>
              </a:rPr>
              <a:t>»</a:t>
            </a:r>
            <a:r>
              <a:rPr lang="en-US" sz="4800" smtClean="0">
                <a:solidFill>
                  <a:srgbClr val="FFCC00"/>
                </a:solidFill>
                <a:latin typeface="Arial Black" pitchFamily="34" charset="0"/>
              </a:rPr>
              <a:t>.</a:t>
            </a:r>
            <a:endParaRPr lang="ru-RU" sz="4800" smtClean="0">
              <a:solidFill>
                <a:srgbClr val="FFCC00"/>
              </a:solidFill>
              <a:latin typeface="Arial Black" pitchFamily="34" charset="0"/>
            </a:endParaRPr>
          </a:p>
        </p:txBody>
      </p:sp>
    </p:spTree>
  </p:cSld>
  <p:clrMapOvr>
    <a:masterClrMapping/>
  </p:clrMapOvr>
  <p:transition spd="slow">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6278563"/>
            <a:ext cx="4032250" cy="579437"/>
          </a:xfrm>
        </p:spPr>
        <p:txBody>
          <a:bodyPr/>
          <a:lstStyle/>
          <a:p>
            <a:r>
              <a:rPr lang="en-US" sz="3200" smtClean="0"/>
              <a:t>Claude Monet</a:t>
            </a:r>
            <a:endParaRPr lang="ru-RU" sz="3200" smtClean="0"/>
          </a:p>
        </p:txBody>
      </p:sp>
      <p:sp>
        <p:nvSpPr>
          <p:cNvPr id="65538" name="Rectangle 4"/>
          <p:cNvSpPr>
            <a:spLocks noGrp="1" noChangeArrowheads="1"/>
          </p:cNvSpPr>
          <p:nvPr>
            <p:ph type="body" sz="half" idx="2"/>
          </p:nvPr>
        </p:nvSpPr>
        <p:spPr>
          <a:xfrm>
            <a:off x="5076825" y="6237288"/>
            <a:ext cx="3810000" cy="755650"/>
          </a:xfrm>
        </p:spPr>
        <p:txBody>
          <a:bodyPr/>
          <a:lstStyle/>
          <a:p>
            <a:pPr>
              <a:buFontTx/>
              <a:buNone/>
            </a:pPr>
            <a:r>
              <a:rPr lang="en-US" smtClean="0">
                <a:solidFill>
                  <a:srgbClr val="FFCC00"/>
                </a:solidFill>
                <a:latin typeface="Arial Black" pitchFamily="34" charset="0"/>
              </a:rPr>
              <a:t>Edouard</a:t>
            </a:r>
            <a:r>
              <a:rPr lang="en-US" smtClean="0">
                <a:solidFill>
                  <a:srgbClr val="FFCC00"/>
                </a:solidFill>
              </a:rPr>
              <a:t> </a:t>
            </a:r>
            <a:r>
              <a:rPr lang="en-US" smtClean="0">
                <a:solidFill>
                  <a:srgbClr val="FFCC00"/>
                </a:solidFill>
                <a:latin typeface="Arial Black" pitchFamily="34" charset="0"/>
              </a:rPr>
              <a:t>Manet</a:t>
            </a:r>
            <a:endParaRPr lang="ru-RU" smtClean="0">
              <a:solidFill>
                <a:srgbClr val="FFCC00"/>
              </a:solidFill>
              <a:latin typeface="Arial Black" pitchFamily="34" charset="0"/>
            </a:endParaRPr>
          </a:p>
        </p:txBody>
      </p:sp>
      <p:pic>
        <p:nvPicPr>
          <p:cNvPr id="65539" name="Picture 5"/>
          <p:cNvPicPr>
            <a:picLocks noGrp="1" noChangeAspect="1" noChangeArrowheads="1"/>
          </p:cNvPicPr>
          <p:nvPr>
            <p:ph type="clipArt" sz="half" idx="1"/>
          </p:nvPr>
        </p:nvPicPr>
        <p:blipFill>
          <a:blip r:embed="rId2"/>
          <a:srcRect/>
          <a:stretch>
            <a:fillRect/>
          </a:stretch>
        </p:blipFill>
        <p:spPr>
          <a:xfrm>
            <a:off x="0" y="0"/>
            <a:ext cx="3954463" cy="6308725"/>
          </a:xfrm>
        </p:spPr>
      </p:pic>
      <p:pic>
        <p:nvPicPr>
          <p:cNvPr id="65540" name="Picture 6"/>
          <p:cNvPicPr>
            <a:picLocks noChangeAspect="1" noChangeArrowheads="1"/>
          </p:cNvPicPr>
          <p:nvPr/>
        </p:nvPicPr>
        <p:blipFill>
          <a:blip r:embed="rId3"/>
          <a:srcRect/>
          <a:stretch>
            <a:fillRect/>
          </a:stretch>
        </p:blipFill>
        <p:spPr bwMode="auto">
          <a:xfrm>
            <a:off x="4792663" y="0"/>
            <a:ext cx="4351337" cy="594995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0" y="4941888"/>
            <a:ext cx="4824413" cy="762000"/>
          </a:xfrm>
        </p:spPr>
        <p:txBody>
          <a:bodyPr/>
          <a:lstStyle/>
          <a:p>
            <a:r>
              <a:rPr lang="en-US" smtClean="0"/>
              <a:t>Renoir</a:t>
            </a:r>
            <a:endParaRPr lang="ru-RU" smtClean="0"/>
          </a:p>
        </p:txBody>
      </p:sp>
      <p:pic>
        <p:nvPicPr>
          <p:cNvPr id="66562" name="Picture 4"/>
          <p:cNvPicPr>
            <a:picLocks noGrp="1" noChangeAspect="1" noChangeArrowheads="1"/>
          </p:cNvPicPr>
          <p:nvPr>
            <p:ph type="body" idx="1"/>
          </p:nvPr>
        </p:nvPicPr>
        <p:blipFill>
          <a:blip r:embed="rId2"/>
          <a:srcRect/>
          <a:stretch>
            <a:fillRect/>
          </a:stretch>
        </p:blipFill>
        <p:spPr>
          <a:xfrm>
            <a:off x="827088" y="549275"/>
            <a:ext cx="2857500" cy="3800475"/>
          </a:xfrm>
        </p:spPr>
      </p:pic>
      <p:pic>
        <p:nvPicPr>
          <p:cNvPr id="66563" name="Picture 5"/>
          <p:cNvPicPr>
            <a:picLocks noChangeAspect="1" noChangeArrowheads="1"/>
          </p:cNvPicPr>
          <p:nvPr/>
        </p:nvPicPr>
        <p:blipFill>
          <a:blip r:embed="rId3"/>
          <a:srcRect/>
          <a:stretch>
            <a:fillRect/>
          </a:stretch>
        </p:blipFill>
        <p:spPr bwMode="auto">
          <a:xfrm>
            <a:off x="4572000" y="333375"/>
            <a:ext cx="4173538" cy="4114800"/>
          </a:xfrm>
          <a:prstGeom prst="rect">
            <a:avLst/>
          </a:prstGeom>
          <a:noFill/>
          <a:ln w="9525">
            <a:noFill/>
            <a:miter lim="800000"/>
            <a:headEnd/>
            <a:tailEnd/>
          </a:ln>
        </p:spPr>
      </p:pic>
      <p:sp>
        <p:nvSpPr>
          <p:cNvPr id="66564" name="Rectangle 6"/>
          <p:cNvSpPr>
            <a:spLocks noChangeArrowheads="1"/>
          </p:cNvSpPr>
          <p:nvPr/>
        </p:nvSpPr>
        <p:spPr bwMode="auto">
          <a:xfrm>
            <a:off x="5508625" y="4941888"/>
            <a:ext cx="2682875" cy="762000"/>
          </a:xfrm>
          <a:prstGeom prst="rect">
            <a:avLst/>
          </a:prstGeom>
          <a:noFill/>
          <a:ln w="9525">
            <a:noFill/>
            <a:miter lim="800000"/>
            <a:headEnd/>
            <a:tailEnd/>
          </a:ln>
        </p:spPr>
        <p:txBody>
          <a:bodyPr>
            <a:spAutoFit/>
          </a:bodyPr>
          <a:lstStyle/>
          <a:p>
            <a:r>
              <a:rPr lang="en-US" sz="4400">
                <a:solidFill>
                  <a:schemeClr val="tx2"/>
                </a:solidFill>
                <a:latin typeface="Arial Black" pitchFamily="34" charset="0"/>
              </a:rPr>
              <a:t>Picasso</a:t>
            </a:r>
            <a:endParaRPr lang="ru-RU" sz="4400">
              <a:solidFill>
                <a:schemeClr val="tx2"/>
              </a:solidFill>
              <a:latin typeface="Arial Black" pitchFamily="34" charset="0"/>
            </a:endParaRPr>
          </a:p>
        </p:txBody>
      </p:sp>
    </p:spTree>
  </p:cSld>
  <p:clrMapOvr>
    <a:masterClrMapping/>
  </p:clrMapOvr>
  <p:transition spd="slow">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sz="quarter"/>
          </p:nvPr>
        </p:nvSpPr>
        <p:spPr>
          <a:xfrm>
            <a:off x="611188" y="0"/>
            <a:ext cx="7772400" cy="2528888"/>
          </a:xfrm>
        </p:spPr>
        <p:txBody>
          <a:bodyPr/>
          <a:lstStyle/>
          <a:p>
            <a:r>
              <a:rPr lang="en-US" sz="3200" smtClean="0">
                <a:cs typeface="Times New Roman" pitchFamily="18" charset="0"/>
              </a:rPr>
              <a:t>Qu'est-ce que vous savez de la </a:t>
            </a:r>
            <a:r>
              <a:rPr lang="ru-RU" sz="3200" smtClean="0">
                <a:cs typeface="Times New Roman" pitchFamily="18" charset="0"/>
              </a:rPr>
              <a:t/>
            </a:r>
            <a:br>
              <a:rPr lang="ru-RU" sz="3200" smtClean="0">
                <a:cs typeface="Times New Roman" pitchFamily="18" charset="0"/>
              </a:rPr>
            </a:br>
            <a:r>
              <a:rPr lang="ru-RU" sz="3200" smtClean="0">
                <a:cs typeface="Times New Roman" pitchFamily="18" charset="0"/>
              </a:rPr>
              <a:t/>
            </a:r>
            <a:br>
              <a:rPr lang="ru-RU" sz="3200" smtClean="0">
                <a:cs typeface="Times New Roman" pitchFamily="18" charset="0"/>
              </a:rPr>
            </a:br>
            <a:r>
              <a:rPr lang="en-US" sz="3200" smtClean="0">
                <a:cs typeface="Times New Roman" pitchFamily="18" charset="0"/>
              </a:rPr>
              <a:t>France et des habitants de ce </a:t>
            </a:r>
            <a:r>
              <a:rPr lang="ru-RU" sz="3200" smtClean="0">
                <a:cs typeface="Times New Roman" pitchFamily="18" charset="0"/>
              </a:rPr>
              <a:t/>
            </a:r>
            <a:br>
              <a:rPr lang="ru-RU" sz="3200" smtClean="0">
                <a:cs typeface="Times New Roman" pitchFamily="18" charset="0"/>
              </a:rPr>
            </a:br>
            <a:r>
              <a:rPr lang="ru-RU" sz="3200" smtClean="0">
                <a:cs typeface="Times New Roman" pitchFamily="18" charset="0"/>
              </a:rPr>
              <a:t/>
            </a:r>
            <a:br>
              <a:rPr lang="ru-RU" sz="3200" smtClean="0">
                <a:cs typeface="Times New Roman" pitchFamily="18" charset="0"/>
              </a:rPr>
            </a:br>
            <a:r>
              <a:rPr lang="en-US" sz="3200" smtClean="0">
                <a:cs typeface="Times New Roman" pitchFamily="18" charset="0"/>
              </a:rPr>
              <a:t>pays?</a:t>
            </a:r>
            <a:endParaRPr lang="ru-RU" sz="3200" smtClean="0">
              <a:cs typeface="Times New Roman" pitchFamily="18" charset="0"/>
            </a:endParaRPr>
          </a:p>
        </p:txBody>
      </p:sp>
      <p:pic>
        <p:nvPicPr>
          <p:cNvPr id="21506" name="Picture 8"/>
          <p:cNvPicPr>
            <a:picLocks noGrp="1" noChangeAspect="1" noChangeArrowheads="1"/>
          </p:cNvPicPr>
          <p:nvPr>
            <p:ph sz="quarter" idx="2"/>
          </p:nvPr>
        </p:nvPicPr>
        <p:blipFill>
          <a:blip r:embed="rId2"/>
          <a:srcRect/>
          <a:stretch>
            <a:fillRect/>
          </a:stretch>
        </p:blipFill>
        <p:spPr>
          <a:xfrm>
            <a:off x="5508625" y="1557338"/>
            <a:ext cx="2998788" cy="2251075"/>
          </a:xfrm>
        </p:spPr>
      </p:pic>
      <p:pic>
        <p:nvPicPr>
          <p:cNvPr id="21507" name="Picture 9"/>
          <p:cNvPicPr>
            <a:picLocks noGrp="1" noChangeAspect="1" noChangeArrowheads="1"/>
          </p:cNvPicPr>
          <p:nvPr>
            <p:ph sz="quarter" idx="3"/>
          </p:nvPr>
        </p:nvPicPr>
        <p:blipFill>
          <a:blip r:embed="rId3"/>
          <a:srcRect/>
          <a:stretch>
            <a:fillRect/>
          </a:stretch>
        </p:blipFill>
        <p:spPr>
          <a:xfrm>
            <a:off x="2771775" y="4581525"/>
            <a:ext cx="1981200" cy="1981200"/>
          </a:xfrm>
        </p:spPr>
      </p:pic>
      <p:pic>
        <p:nvPicPr>
          <p:cNvPr id="21508" name="Picture 10"/>
          <p:cNvPicPr>
            <a:picLocks noGrp="1" noChangeAspect="1" noChangeArrowheads="1"/>
          </p:cNvPicPr>
          <p:nvPr>
            <p:ph sz="quarter" idx="4"/>
          </p:nvPr>
        </p:nvPicPr>
        <p:blipFill>
          <a:blip r:embed="rId4"/>
          <a:srcRect/>
          <a:stretch>
            <a:fillRect/>
          </a:stretch>
        </p:blipFill>
        <p:spPr>
          <a:xfrm>
            <a:off x="5003800" y="4076700"/>
            <a:ext cx="2930525" cy="2198688"/>
          </a:xfrm>
        </p:spPr>
      </p:pic>
      <p:pic>
        <p:nvPicPr>
          <p:cNvPr id="21509" name="Picture 11"/>
          <p:cNvPicPr>
            <a:picLocks noGrp="1" noChangeAspect="1" noChangeArrowheads="1"/>
          </p:cNvPicPr>
          <p:nvPr>
            <p:ph sz="quarter" idx="1"/>
          </p:nvPr>
        </p:nvPicPr>
        <p:blipFill>
          <a:blip r:embed="rId5"/>
          <a:srcRect/>
          <a:stretch>
            <a:fillRect/>
          </a:stretch>
        </p:blipFill>
        <p:spPr>
          <a:xfrm>
            <a:off x="1116013" y="1628775"/>
            <a:ext cx="1779587" cy="2879725"/>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6738"/>
                                        </p:tgtEl>
                                        <p:attrNameLst>
                                          <p:attrName>style.visibility</p:attrName>
                                        </p:attrNameLst>
                                      </p:cBhvr>
                                      <p:to>
                                        <p:strVal val="visible"/>
                                      </p:to>
                                    </p:set>
                                    <p:anim calcmode="lin" valueType="num">
                                      <p:cBhvr>
                                        <p:cTn id="7" dur="1000" fill="hold"/>
                                        <p:tgtEl>
                                          <p:spTgt spid="116738"/>
                                        </p:tgtEl>
                                        <p:attrNameLst>
                                          <p:attrName>ppt_x</p:attrName>
                                        </p:attrNameLst>
                                      </p:cBhvr>
                                      <p:tavLst>
                                        <p:tav tm="0">
                                          <p:val>
                                            <p:strVal val="#ppt_x-.2"/>
                                          </p:val>
                                        </p:tav>
                                        <p:tav tm="100000">
                                          <p:val>
                                            <p:strVal val="#ppt_x"/>
                                          </p:val>
                                        </p:tav>
                                      </p:tavLst>
                                    </p:anim>
                                    <p:anim calcmode="lin" valueType="num">
                                      <p:cBhvr>
                                        <p:cTn id="8" dur="1000" fill="hold"/>
                                        <p:tgtEl>
                                          <p:spTgt spid="1167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4213" y="0"/>
            <a:ext cx="7772400" cy="1431925"/>
          </a:xfrm>
        </p:spPr>
        <p:txBody>
          <a:bodyPr/>
          <a:lstStyle/>
          <a:p>
            <a:r>
              <a:rPr lang="en-US" smtClean="0"/>
              <a:t>Le musée historique de notre ville</a:t>
            </a:r>
            <a:endParaRPr lang="ru-RU" smtClean="0"/>
          </a:p>
        </p:txBody>
      </p:sp>
      <p:pic>
        <p:nvPicPr>
          <p:cNvPr id="67587" name="Picture 4" descr="IMG_0386"/>
          <p:cNvPicPr>
            <a:picLocks noChangeAspect="1" noChangeArrowheads="1"/>
          </p:cNvPicPr>
          <p:nvPr/>
        </p:nvPicPr>
        <p:blipFill>
          <a:blip r:embed="rId3"/>
          <a:srcRect/>
          <a:stretch>
            <a:fillRect/>
          </a:stretch>
        </p:blipFill>
        <p:spPr bwMode="auto">
          <a:xfrm>
            <a:off x="3132138" y="1700213"/>
            <a:ext cx="6011862" cy="4510087"/>
          </a:xfrm>
          <a:prstGeom prst="rect">
            <a:avLst/>
          </a:prstGeom>
          <a:noFill/>
          <a:ln w="9525">
            <a:noFill/>
            <a:miter lim="800000"/>
            <a:headEnd/>
            <a:tailEnd/>
          </a:ln>
        </p:spPr>
      </p:pic>
      <p:pic>
        <p:nvPicPr>
          <p:cNvPr id="67588" name="Picture 8" descr="IMG_0368"/>
          <p:cNvPicPr>
            <a:picLocks noChangeAspect="1" noChangeArrowheads="1"/>
          </p:cNvPicPr>
          <p:nvPr/>
        </p:nvPicPr>
        <p:blipFill>
          <a:blip r:embed="rId4"/>
          <a:srcRect/>
          <a:stretch>
            <a:fillRect/>
          </a:stretch>
        </p:blipFill>
        <p:spPr bwMode="auto">
          <a:xfrm>
            <a:off x="0" y="2276475"/>
            <a:ext cx="3816350" cy="2862263"/>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5292725" y="2276475"/>
            <a:ext cx="3851275" cy="1431925"/>
          </a:xfrm>
        </p:spPr>
        <p:txBody>
          <a:bodyPr/>
          <a:lstStyle/>
          <a:p>
            <a:r>
              <a:rPr lang="en-US" smtClean="0"/>
              <a:t>Place de Pouchkine</a:t>
            </a:r>
            <a:endParaRPr lang="ru-RU" smtClean="0"/>
          </a:p>
        </p:txBody>
      </p:sp>
      <p:pic>
        <p:nvPicPr>
          <p:cNvPr id="68610" name="Picture 5" descr="P04_A170017"/>
          <p:cNvPicPr>
            <a:picLocks noChangeAspect="1" noChangeArrowheads="1"/>
          </p:cNvPicPr>
          <p:nvPr/>
        </p:nvPicPr>
        <p:blipFill>
          <a:blip r:embed="rId2"/>
          <a:srcRect/>
          <a:stretch>
            <a:fillRect/>
          </a:stretch>
        </p:blipFill>
        <p:spPr bwMode="auto">
          <a:xfrm>
            <a:off x="0" y="1341438"/>
            <a:ext cx="5219700" cy="4175125"/>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755650" y="404813"/>
            <a:ext cx="7772400" cy="762000"/>
          </a:xfrm>
        </p:spPr>
        <p:txBody>
          <a:bodyPr/>
          <a:lstStyle/>
          <a:p>
            <a:r>
              <a:rPr lang="en-US" smtClean="0"/>
              <a:t>Le musée de notre école</a:t>
            </a:r>
            <a:endParaRPr lang="ru-RU" smtClean="0"/>
          </a:p>
        </p:txBody>
      </p:sp>
      <p:pic>
        <p:nvPicPr>
          <p:cNvPr id="69634" name="Picture 4" descr="IMG_0319"/>
          <p:cNvPicPr>
            <a:picLocks noChangeAspect="1" noChangeArrowheads="1"/>
          </p:cNvPicPr>
          <p:nvPr/>
        </p:nvPicPr>
        <p:blipFill>
          <a:blip r:embed="rId2"/>
          <a:srcRect/>
          <a:stretch>
            <a:fillRect/>
          </a:stretch>
        </p:blipFill>
        <p:spPr bwMode="auto">
          <a:xfrm>
            <a:off x="1258888" y="1557338"/>
            <a:ext cx="6723062" cy="5043487"/>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IMG_0325"/>
          <p:cNvPicPr>
            <a:picLocks noChangeAspect="1" noChangeArrowheads="1"/>
          </p:cNvPicPr>
          <p:nvPr/>
        </p:nvPicPr>
        <p:blipFill>
          <a:blip r:embed="rId2"/>
          <a:srcRect/>
          <a:stretch>
            <a:fillRect/>
          </a:stretch>
        </p:blipFill>
        <p:spPr bwMode="auto">
          <a:xfrm>
            <a:off x="395288" y="260350"/>
            <a:ext cx="8558212" cy="6418263"/>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IMG_0330"/>
          <p:cNvPicPr>
            <a:picLocks noChangeAspect="1" noChangeArrowheads="1"/>
          </p:cNvPicPr>
          <p:nvPr/>
        </p:nvPicPr>
        <p:blipFill>
          <a:blip r:embed="rId2"/>
          <a:srcRect/>
          <a:stretch>
            <a:fillRect/>
          </a:stretch>
        </p:blipFill>
        <p:spPr bwMode="auto">
          <a:xfrm>
            <a:off x="611188" y="476250"/>
            <a:ext cx="8064500" cy="6049963"/>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5" name="Picture 2"/>
          <p:cNvPicPr>
            <a:picLocks noGrp="1" noChangeAspect="1" noChangeArrowheads="1"/>
          </p:cNvPicPr>
          <p:nvPr>
            <p:ph/>
          </p:nvPr>
        </p:nvPicPr>
        <p:blipFill>
          <a:blip r:embed="rId3"/>
          <a:srcRect/>
          <a:stretch>
            <a:fillRect/>
          </a:stretch>
        </p:blipFill>
        <p:spPr>
          <a:xfrm>
            <a:off x="539750" y="692150"/>
            <a:ext cx="8243888" cy="5895975"/>
          </a:xfrm>
        </p:spPr>
      </p:pic>
    </p:spTree>
  </p:cSld>
  <p:clrMapOvr>
    <a:masterClrMapping/>
  </p:clrMapOvr>
  <p:transition spd="slow">
    <p:wheel spokes="8"/>
    <p:sndAc>
      <p:stSnd>
        <p:snd r:embed="rId2" name="(audiovkontakte)_joe_dassin-champ_elisee.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Grp="1" noChangeArrowheads="1"/>
          </p:cNvSpPr>
          <p:nvPr>
            <p:ph type="body" idx="1"/>
          </p:nvPr>
        </p:nvSpPr>
        <p:spPr/>
        <p:txBody>
          <a:bodyPr/>
          <a:lstStyle/>
          <a:p>
            <a:pPr>
              <a:buFontTx/>
              <a:buNone/>
            </a:pPr>
            <a:endParaRPr lang="ru-RU" sz="5400" smtClean="0">
              <a:solidFill>
                <a:srgbClr val="FFCC00"/>
              </a:solidFill>
              <a:latin typeface="Arial Black" pitchFamily="34" charset="0"/>
            </a:endParaRPr>
          </a:p>
          <a:p>
            <a:pPr>
              <a:buFontTx/>
              <a:buNone/>
            </a:pPr>
            <a:endParaRPr lang="ru-RU" sz="5400" smtClean="0">
              <a:solidFill>
                <a:srgbClr val="FFCC00"/>
              </a:solidFill>
              <a:latin typeface="Arial Black" pitchFamily="34" charset="0"/>
            </a:endParaRPr>
          </a:p>
          <a:p>
            <a:pPr algn="ctr">
              <a:buFontTx/>
              <a:buNone/>
            </a:pPr>
            <a:r>
              <a:rPr lang="en-US" sz="5400" smtClean="0">
                <a:solidFill>
                  <a:srgbClr val="FFCC00"/>
                </a:solidFill>
                <a:latin typeface="Arial Black" pitchFamily="34" charset="0"/>
              </a:rPr>
              <a:t>Bonne chance!</a:t>
            </a:r>
            <a:endParaRPr lang="ru-RU" sz="5400" smtClean="0">
              <a:solidFill>
                <a:srgbClr val="FFCC00"/>
              </a:solidFill>
              <a:latin typeface="Arial Black" pitchFamily="34" charset="0"/>
            </a:endParaRPr>
          </a:p>
        </p:txBody>
      </p:sp>
      <p:pic>
        <p:nvPicPr>
          <p:cNvPr id="73730" name="Picture 4" descr="a4"/>
          <p:cNvPicPr>
            <a:picLocks noChangeAspect="1" noChangeArrowheads="1" noCrop="1"/>
          </p:cNvPicPr>
          <p:nvPr/>
        </p:nvPicPr>
        <p:blipFill>
          <a:blip r:embed="rId2"/>
          <a:srcRect/>
          <a:stretch>
            <a:fillRect/>
          </a:stretch>
        </p:blipFill>
        <p:spPr bwMode="auto">
          <a:xfrm>
            <a:off x="2051050" y="2057400"/>
            <a:ext cx="649288" cy="620713"/>
          </a:xfrm>
          <a:prstGeom prst="rect">
            <a:avLst/>
          </a:prstGeom>
          <a:noFill/>
          <a:ln w="9525">
            <a:noFill/>
            <a:miter lim="800000"/>
            <a:headEnd/>
            <a:tailEnd/>
          </a:ln>
        </p:spPr>
      </p:pic>
      <p:pic>
        <p:nvPicPr>
          <p:cNvPr id="73731" name="Picture 5" descr="u4"/>
          <p:cNvPicPr>
            <a:picLocks noChangeAspect="1" noChangeArrowheads="1" noCrop="1"/>
          </p:cNvPicPr>
          <p:nvPr/>
        </p:nvPicPr>
        <p:blipFill>
          <a:blip r:embed="rId3"/>
          <a:srcRect/>
          <a:stretch>
            <a:fillRect/>
          </a:stretch>
        </p:blipFill>
        <p:spPr bwMode="auto">
          <a:xfrm>
            <a:off x="2700338" y="2060575"/>
            <a:ext cx="647700" cy="647700"/>
          </a:xfrm>
          <a:prstGeom prst="rect">
            <a:avLst/>
          </a:prstGeom>
          <a:noFill/>
          <a:ln w="9525">
            <a:noFill/>
            <a:miter lim="800000"/>
            <a:headEnd/>
            <a:tailEnd/>
          </a:ln>
        </p:spPr>
      </p:pic>
      <p:pic>
        <p:nvPicPr>
          <p:cNvPr id="73732" name="Picture 6" descr="r4"/>
          <p:cNvPicPr>
            <a:picLocks noChangeAspect="1" noChangeArrowheads="1" noCrop="1"/>
          </p:cNvPicPr>
          <p:nvPr/>
        </p:nvPicPr>
        <p:blipFill>
          <a:blip r:embed="rId4"/>
          <a:srcRect/>
          <a:stretch>
            <a:fillRect/>
          </a:stretch>
        </p:blipFill>
        <p:spPr bwMode="auto">
          <a:xfrm>
            <a:off x="6588125" y="2133600"/>
            <a:ext cx="550863" cy="576263"/>
          </a:xfrm>
          <a:prstGeom prst="rect">
            <a:avLst/>
          </a:prstGeom>
          <a:noFill/>
          <a:ln w="9525">
            <a:noFill/>
            <a:miter lim="800000"/>
            <a:headEnd/>
            <a:tailEnd/>
          </a:ln>
        </p:spPr>
      </p:pic>
      <p:pic>
        <p:nvPicPr>
          <p:cNvPr id="73733" name="Picture 7" descr="e4"/>
          <p:cNvPicPr>
            <a:picLocks noChangeAspect="1" noChangeArrowheads="1" noCrop="1"/>
          </p:cNvPicPr>
          <p:nvPr/>
        </p:nvPicPr>
        <p:blipFill>
          <a:blip r:embed="rId5"/>
          <a:srcRect/>
          <a:stretch>
            <a:fillRect/>
          </a:stretch>
        </p:blipFill>
        <p:spPr bwMode="auto">
          <a:xfrm>
            <a:off x="4500563" y="2133600"/>
            <a:ext cx="563562" cy="576263"/>
          </a:xfrm>
          <a:prstGeom prst="rect">
            <a:avLst/>
          </a:prstGeom>
          <a:noFill/>
          <a:ln w="9525">
            <a:noFill/>
            <a:miter lim="800000"/>
            <a:headEnd/>
            <a:tailEnd/>
          </a:ln>
        </p:spPr>
      </p:pic>
      <p:pic>
        <p:nvPicPr>
          <p:cNvPr id="73734" name="Picture 8" descr="v4"/>
          <p:cNvPicPr>
            <a:picLocks noChangeAspect="1" noChangeArrowheads="1" noCrop="1"/>
          </p:cNvPicPr>
          <p:nvPr/>
        </p:nvPicPr>
        <p:blipFill>
          <a:blip r:embed="rId6"/>
          <a:srcRect/>
          <a:stretch>
            <a:fillRect/>
          </a:stretch>
        </p:blipFill>
        <p:spPr bwMode="auto">
          <a:xfrm>
            <a:off x="5076825" y="2133600"/>
            <a:ext cx="574675" cy="574675"/>
          </a:xfrm>
          <a:prstGeom prst="rect">
            <a:avLst/>
          </a:prstGeom>
          <a:noFill/>
          <a:ln w="9525">
            <a:noFill/>
            <a:miter lim="800000"/>
            <a:headEnd/>
            <a:tailEnd/>
          </a:ln>
        </p:spPr>
      </p:pic>
      <p:pic>
        <p:nvPicPr>
          <p:cNvPr id="73735" name="Picture 9" descr="o4"/>
          <p:cNvPicPr>
            <a:picLocks noChangeAspect="1" noChangeArrowheads="1" noCrop="1"/>
          </p:cNvPicPr>
          <p:nvPr/>
        </p:nvPicPr>
        <p:blipFill>
          <a:blip r:embed="rId7"/>
          <a:srcRect/>
          <a:stretch>
            <a:fillRect/>
          </a:stretch>
        </p:blipFill>
        <p:spPr bwMode="auto">
          <a:xfrm>
            <a:off x="5651500" y="2133600"/>
            <a:ext cx="576263" cy="574675"/>
          </a:xfrm>
          <a:prstGeom prst="rect">
            <a:avLst/>
          </a:prstGeom>
          <a:noFill/>
          <a:ln w="9525">
            <a:noFill/>
            <a:miter lim="800000"/>
            <a:headEnd/>
            <a:tailEnd/>
          </a:ln>
        </p:spPr>
      </p:pic>
      <p:pic>
        <p:nvPicPr>
          <p:cNvPr id="73736" name="Picture 10" descr="i4"/>
          <p:cNvPicPr>
            <a:picLocks noChangeAspect="1" noChangeArrowheads="1" noCrop="1"/>
          </p:cNvPicPr>
          <p:nvPr/>
        </p:nvPicPr>
        <p:blipFill>
          <a:blip r:embed="rId8"/>
          <a:srcRect/>
          <a:stretch>
            <a:fillRect/>
          </a:stretch>
        </p:blipFill>
        <p:spPr bwMode="auto">
          <a:xfrm>
            <a:off x="6156325" y="2133600"/>
            <a:ext cx="419100" cy="574675"/>
          </a:xfrm>
          <a:prstGeom prst="rect">
            <a:avLst/>
          </a:prstGeom>
          <a:noFill/>
          <a:ln w="9525">
            <a:noFill/>
            <a:miter lim="800000"/>
            <a:headEnd/>
            <a:tailEnd/>
          </a:ln>
        </p:spPr>
      </p:pic>
      <p:pic>
        <p:nvPicPr>
          <p:cNvPr id="73737" name="Picture 11" descr="r4"/>
          <p:cNvPicPr>
            <a:picLocks noChangeAspect="1" noChangeArrowheads="1" noCrop="1"/>
          </p:cNvPicPr>
          <p:nvPr/>
        </p:nvPicPr>
        <p:blipFill>
          <a:blip r:embed="rId4"/>
          <a:srcRect/>
          <a:stretch>
            <a:fillRect/>
          </a:stretch>
        </p:blipFill>
        <p:spPr bwMode="auto">
          <a:xfrm>
            <a:off x="3924300" y="2133600"/>
            <a:ext cx="550863" cy="576263"/>
          </a:xfrm>
          <a:prstGeom prst="rect">
            <a:avLst/>
          </a:prstGeom>
          <a:noFill/>
          <a:ln w="9525">
            <a:noFill/>
            <a:miter lim="800000"/>
            <a:headEnd/>
            <a:tailEnd/>
          </a:ln>
        </p:spPr>
      </p:pic>
      <p:pic>
        <p:nvPicPr>
          <p:cNvPr id="73738" name="Picture 12" descr="raznoe004"/>
          <p:cNvPicPr>
            <a:picLocks noGrp="1" noChangeAspect="1" noChangeArrowheads="1" noCrop="1"/>
          </p:cNvPicPr>
          <p:nvPr>
            <p:ph type="title"/>
          </p:nvPr>
        </p:nvPicPr>
        <p:blipFill>
          <a:blip r:embed="rId9"/>
          <a:srcRect/>
          <a:stretch>
            <a:fillRect/>
          </a:stretch>
        </p:blipFill>
        <p:spPr>
          <a:xfrm>
            <a:off x="3779838" y="836613"/>
            <a:ext cx="1458912" cy="817562"/>
          </a:xfrm>
        </p:spPr>
      </p:pic>
    </p:spTree>
  </p:cSld>
  <p:clrMapOvr>
    <a:masterClrMapping/>
  </p:clrMapOvr>
  <p:transition spd="slow">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7762" name="Rectangle 2"/>
          <p:cNvSpPr>
            <a:spLocks noGrp="1" noChangeArrowheads="1"/>
          </p:cNvSpPr>
          <p:nvPr>
            <p:ph type="title" sz="quarter"/>
          </p:nvPr>
        </p:nvSpPr>
        <p:spPr/>
        <p:txBody>
          <a:bodyPr/>
          <a:lstStyle/>
          <a:p>
            <a:r>
              <a:rPr lang="en-US" smtClean="0"/>
              <a:t>Les hommes c</a:t>
            </a:r>
            <a:r>
              <a:rPr lang="en-US" smtClean="0">
                <a:cs typeface="Times New Roman" pitchFamily="18" charset="0"/>
              </a:rPr>
              <a:t>él</a:t>
            </a:r>
            <a:r>
              <a:rPr lang="en-US" smtClean="0"/>
              <a:t>èbres</a:t>
            </a:r>
            <a:endParaRPr lang="ru-RU" smtClean="0"/>
          </a:p>
        </p:txBody>
      </p:sp>
      <p:pic>
        <p:nvPicPr>
          <p:cNvPr id="22530" name="Picture 7"/>
          <p:cNvPicPr>
            <a:picLocks noGrp="1" noChangeAspect="1" noChangeArrowheads="1"/>
          </p:cNvPicPr>
          <p:nvPr>
            <p:ph sz="quarter" idx="1"/>
          </p:nvPr>
        </p:nvPicPr>
        <p:blipFill>
          <a:blip r:embed="rId2"/>
          <a:srcRect/>
          <a:stretch>
            <a:fillRect/>
          </a:stretch>
        </p:blipFill>
        <p:spPr>
          <a:xfrm>
            <a:off x="1870075" y="1981200"/>
            <a:ext cx="1441450" cy="1981200"/>
          </a:xfrm>
        </p:spPr>
      </p:pic>
      <p:pic>
        <p:nvPicPr>
          <p:cNvPr id="22531" name="Picture 8"/>
          <p:cNvPicPr>
            <a:picLocks noGrp="1" noChangeAspect="1" noChangeArrowheads="1"/>
          </p:cNvPicPr>
          <p:nvPr>
            <p:ph sz="quarter" idx="2"/>
          </p:nvPr>
        </p:nvPicPr>
        <p:blipFill>
          <a:blip r:embed="rId3"/>
          <a:srcRect/>
          <a:stretch>
            <a:fillRect/>
          </a:stretch>
        </p:blipFill>
        <p:spPr>
          <a:xfrm>
            <a:off x="5880100" y="1981200"/>
            <a:ext cx="1344613" cy="1981200"/>
          </a:xfrm>
        </p:spPr>
      </p:pic>
      <p:pic>
        <p:nvPicPr>
          <p:cNvPr id="22532" name="Picture 9"/>
          <p:cNvPicPr>
            <a:picLocks noGrp="1" noChangeAspect="1" noChangeArrowheads="1"/>
          </p:cNvPicPr>
          <p:nvPr>
            <p:ph sz="quarter" idx="3"/>
          </p:nvPr>
        </p:nvPicPr>
        <p:blipFill>
          <a:blip r:embed="rId4"/>
          <a:srcRect/>
          <a:stretch>
            <a:fillRect/>
          </a:stretch>
        </p:blipFill>
        <p:spPr>
          <a:xfrm>
            <a:off x="1847850" y="4114800"/>
            <a:ext cx="1485900" cy="1981200"/>
          </a:xfrm>
        </p:spPr>
      </p:pic>
      <p:pic>
        <p:nvPicPr>
          <p:cNvPr id="22533" name="Picture 11"/>
          <p:cNvPicPr>
            <a:picLocks noGrp="1" noChangeAspect="1" noChangeArrowheads="1"/>
          </p:cNvPicPr>
          <p:nvPr>
            <p:ph sz="quarter" idx="4"/>
          </p:nvPr>
        </p:nvPicPr>
        <p:blipFill>
          <a:blip r:embed="rId5"/>
          <a:srcRect/>
          <a:stretch>
            <a:fillRect/>
          </a:stretch>
        </p:blipFill>
        <p:spPr>
          <a:xfrm>
            <a:off x="5694363" y="4114800"/>
            <a:ext cx="1717675" cy="1981200"/>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2000" fill="hold"/>
                                        <p:tgtEl>
                                          <p:spTgt spid="117762"/>
                                        </p:tgtEl>
                                        <p:attrNameLst>
                                          <p:attrName>ppt_w</p:attrName>
                                        </p:attrNameLst>
                                      </p:cBhvr>
                                      <p:tavLst>
                                        <p:tav tm="0">
                                          <p:val>
                                            <p:strVal val="#ppt_w*2.5"/>
                                          </p:val>
                                        </p:tav>
                                        <p:tav tm="100000">
                                          <p:val>
                                            <p:strVal val="#ppt_w"/>
                                          </p:val>
                                        </p:tav>
                                      </p:tavLst>
                                    </p:anim>
                                    <p:anim calcmode="lin" valueType="num">
                                      <p:cBhvr>
                                        <p:cTn id="8" dur="2000" fill="hold"/>
                                        <p:tgtEl>
                                          <p:spTgt spid="117762"/>
                                        </p:tgtEl>
                                        <p:attrNameLst>
                                          <p:attrName>ppt_h</p:attrName>
                                        </p:attrNameLst>
                                      </p:cBhvr>
                                      <p:tavLst>
                                        <p:tav tm="0">
                                          <p:val>
                                            <p:strVal val="#ppt_h"/>
                                          </p:val>
                                        </p:tav>
                                        <p:tav tm="100000">
                                          <p:val>
                                            <p:strVal val="#ppt_h"/>
                                          </p:val>
                                        </p:tav>
                                      </p:tavLst>
                                    </p:anim>
                                    <p:anim calcmode="lin" valueType="num">
                                      <p:cBhvr>
                                        <p:cTn id="9" dur="2000" fill="hold"/>
                                        <p:tgtEl>
                                          <p:spTgt spid="117762"/>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17762"/>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3" name="Picture 7"/>
          <p:cNvPicPr>
            <a:picLocks noGrp="1" noChangeAspect="1" noChangeArrowheads="1"/>
          </p:cNvPicPr>
          <p:nvPr>
            <p:ph sz="quarter" idx="2"/>
          </p:nvPr>
        </p:nvPicPr>
        <p:blipFill>
          <a:blip r:embed="rId2"/>
          <a:srcRect/>
          <a:stretch>
            <a:fillRect/>
          </a:stretch>
        </p:blipFill>
        <p:spPr>
          <a:xfrm>
            <a:off x="3635375" y="476250"/>
            <a:ext cx="4621213" cy="3078163"/>
          </a:xfrm>
        </p:spPr>
      </p:pic>
      <p:pic>
        <p:nvPicPr>
          <p:cNvPr id="23554" name="Picture 11"/>
          <p:cNvPicPr>
            <a:picLocks noGrp="1" noChangeAspect="1" noChangeArrowheads="1"/>
          </p:cNvPicPr>
          <p:nvPr>
            <p:ph sz="quarter" idx="1"/>
          </p:nvPr>
        </p:nvPicPr>
        <p:blipFill>
          <a:blip r:embed="rId3"/>
          <a:srcRect/>
          <a:stretch>
            <a:fillRect/>
          </a:stretch>
        </p:blipFill>
        <p:spPr>
          <a:xfrm>
            <a:off x="827088" y="260350"/>
            <a:ext cx="2274887" cy="3413125"/>
          </a:xfrm>
        </p:spPr>
      </p:pic>
      <p:pic>
        <p:nvPicPr>
          <p:cNvPr id="23555" name="Picture 12"/>
          <p:cNvPicPr>
            <a:picLocks noGrp="1" noChangeAspect="1" noChangeArrowheads="1"/>
          </p:cNvPicPr>
          <p:nvPr>
            <p:ph sz="quarter" idx="3"/>
          </p:nvPr>
        </p:nvPicPr>
        <p:blipFill>
          <a:blip r:embed="rId4"/>
          <a:srcRect/>
          <a:stretch>
            <a:fillRect/>
          </a:stretch>
        </p:blipFill>
        <p:spPr>
          <a:xfrm>
            <a:off x="1619250" y="3860800"/>
            <a:ext cx="2209800" cy="2997200"/>
          </a:xfrm>
        </p:spPr>
      </p:pic>
      <p:pic>
        <p:nvPicPr>
          <p:cNvPr id="23556" name="Picture 13"/>
          <p:cNvPicPr>
            <a:picLocks noGrp="1" noChangeAspect="1" noChangeArrowheads="1"/>
          </p:cNvPicPr>
          <p:nvPr>
            <p:ph sz="quarter" idx="4"/>
          </p:nvPr>
        </p:nvPicPr>
        <p:blipFill>
          <a:blip r:embed="rId5"/>
          <a:srcRect/>
          <a:stretch>
            <a:fillRect/>
          </a:stretch>
        </p:blipFill>
        <p:spPr>
          <a:xfrm>
            <a:off x="5148263" y="3860800"/>
            <a:ext cx="2606675" cy="2808288"/>
          </a:xfrm>
        </p:spPr>
      </p:pic>
    </p:spTree>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7" name="Picture 3"/>
          <p:cNvPicPr>
            <a:picLocks noGrp="1" noChangeAspect="1" noChangeArrowheads="1"/>
          </p:cNvPicPr>
          <p:nvPr>
            <p:ph sz="half" idx="1"/>
          </p:nvPr>
        </p:nvPicPr>
        <p:blipFill>
          <a:blip r:embed="rId3"/>
          <a:srcRect/>
          <a:stretch>
            <a:fillRect/>
          </a:stretch>
        </p:blipFill>
        <p:spPr>
          <a:xfrm>
            <a:off x="179388" y="549275"/>
            <a:ext cx="3843337" cy="5445125"/>
          </a:xfrm>
        </p:spPr>
      </p:pic>
      <p:pic>
        <p:nvPicPr>
          <p:cNvPr id="24578" name="Picture 5"/>
          <p:cNvPicPr>
            <a:picLocks noChangeAspect="1" noChangeArrowheads="1"/>
          </p:cNvPicPr>
          <p:nvPr/>
        </p:nvPicPr>
        <p:blipFill>
          <a:blip r:embed="rId4"/>
          <a:srcRect/>
          <a:stretch>
            <a:fillRect/>
          </a:stretch>
        </p:blipFill>
        <p:spPr bwMode="auto">
          <a:xfrm>
            <a:off x="3348038" y="1196975"/>
            <a:ext cx="5616575" cy="3802063"/>
          </a:xfrm>
          <a:prstGeom prst="rect">
            <a:avLst/>
          </a:prstGeom>
          <a:noFill/>
          <a:ln w="9525">
            <a:noFill/>
            <a:miter lim="800000"/>
            <a:headEnd/>
            <a:tailEnd/>
          </a:ln>
        </p:spPr>
      </p:pic>
    </p:spTree>
  </p:cSld>
  <p:clrMapOvr>
    <a:masterClrMapping/>
  </p:clrMapOvr>
  <p:transition spd="slow">
    <p:newsflash/>
    <p:sndAc>
      <p:stSnd>
        <p:snd r:embed="rId2" name="су лё сьел.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1" name="Picture 3"/>
          <p:cNvPicPr>
            <a:picLocks noGrp="1" noChangeAspect="1" noChangeArrowheads="1"/>
          </p:cNvPicPr>
          <p:nvPr>
            <p:ph/>
          </p:nvPr>
        </p:nvPicPr>
        <p:blipFill>
          <a:blip r:embed="rId2"/>
          <a:srcRect/>
          <a:stretch>
            <a:fillRect/>
          </a:stretch>
        </p:blipFill>
        <p:spPr>
          <a:xfrm>
            <a:off x="1835150" y="115888"/>
            <a:ext cx="5056188" cy="6742112"/>
          </a:xfrm>
        </p:spPr>
      </p:pic>
    </p:spTree>
  </p:cSld>
  <p:clrMapOvr>
    <a:masterClrMapping/>
  </p:clrMapOvr>
  <p:transition spd="slow">
    <p:strips dir="rd"/>
  </p:transition>
  <p:timing>
    <p:tnLst>
      <p:par>
        <p:cTn id="1" dur="indefinite" restart="never" nodeType="tmRoot"/>
      </p:par>
    </p:tnLst>
  </p:timing>
</p:sld>
</file>

<file path=ppt/theme/theme1.xml><?xml version="1.0" encoding="utf-8"?>
<a:theme xmlns:a="http://schemas.openxmlformats.org/drawingml/2006/main" name="Les musées de Paris et de ses environsто.">
  <a:themeElements>
    <a:clrScheme name="Электронная паутина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Электронная паутина">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Электронная паутина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Электронная паутина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Электронная паутина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Электронная паутина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Электронная паутина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Электронная паутина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Les musées de Paris et de ses environsто.</Template>
  <TotalTime>8</TotalTime>
  <Words>459</Words>
  <Application>Microsoft Office PowerPoint</Application>
  <PresentationFormat>Экран (4:3)</PresentationFormat>
  <Paragraphs>85</Paragraphs>
  <Slides>56</Slides>
  <Notes>0</Notes>
  <HiddenSlides>1</HiddenSlides>
  <MMClips>0</MMClips>
  <ScaleCrop>false</ScaleCrop>
  <HeadingPairs>
    <vt:vector size="6" baseType="variant">
      <vt:variant>
        <vt:lpstr>Использованные шрифты</vt:lpstr>
      </vt:variant>
      <vt:variant>
        <vt:i4>9</vt:i4>
      </vt:variant>
      <vt:variant>
        <vt:lpstr>Шаблон оформления</vt:lpstr>
      </vt:variant>
      <vt:variant>
        <vt:i4>2</vt:i4>
      </vt:variant>
      <vt:variant>
        <vt:lpstr>Заголовки слайдов</vt:lpstr>
      </vt:variant>
      <vt:variant>
        <vt:i4>56</vt:i4>
      </vt:variant>
    </vt:vector>
  </HeadingPairs>
  <TitlesOfParts>
    <vt:vector size="67" baseType="lpstr">
      <vt:lpstr>Times New Roman</vt:lpstr>
      <vt:lpstr>Arial</vt:lpstr>
      <vt:lpstr>Arial Black</vt:lpstr>
      <vt:lpstr>Wingdings</vt:lpstr>
      <vt:lpstr>Calibri</vt:lpstr>
      <vt:lpstr>Algerian</vt:lpstr>
      <vt:lpstr>Britannic Bold</vt:lpstr>
      <vt:lpstr>Vivaldi</vt:lpstr>
      <vt:lpstr>Georgia</vt:lpstr>
      <vt:lpstr>Les musées de Paris et de ses environsто.</vt:lpstr>
      <vt:lpstr>Les musées de Paris et de ses environsто.</vt:lpstr>
      <vt:lpstr>Презентация по французскому языку</vt:lpstr>
      <vt:lpstr>  Bonjour,                                   chers                                                           amis!   </vt:lpstr>
      <vt:lpstr>Слайд 3</vt:lpstr>
      <vt:lpstr>Слайд 4</vt:lpstr>
      <vt:lpstr>Qu'est-ce que vous savez de la   France et des habitants de ce   pays?</vt:lpstr>
      <vt:lpstr>Les hommes célèbres</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Qu'est-ce que Paris dit à votre Coeur ?</vt:lpstr>
      <vt:lpstr>Слайд 23</vt:lpstr>
      <vt:lpstr>Слайд 24</vt:lpstr>
      <vt:lpstr>Слайд 25</vt:lpstr>
      <vt:lpstr>Слайд 26</vt:lpstr>
      <vt:lpstr>L'histoire des musées </vt:lpstr>
      <vt:lpstr> D'où vient le mot  musée? </vt:lpstr>
      <vt:lpstr> Où se trouvait-il un temple consacré aux Muses? </vt:lpstr>
      <vt:lpstr> Qui fonda la célèbre «Mouseïon»? </vt:lpstr>
      <vt:lpstr> Quand le mot «Mouseïon» acquiert sa forme et le sens moderne? </vt:lpstr>
      <vt:lpstr> Combien d'oeuvres d'art sont-ils conservés dans des musées? </vt:lpstr>
      <vt:lpstr>Le Louvre</vt:lpstr>
      <vt:lpstr>Слайд 34</vt:lpstr>
      <vt:lpstr>Pavillon de l'Horloge du Louvre</vt:lpstr>
      <vt:lpstr>                  Salle des égiptiens </vt:lpstr>
      <vt:lpstr>Le Scribe</vt:lpstr>
      <vt:lpstr>Слайд 38</vt:lpstr>
      <vt:lpstr>La Victoire de Samothrace </vt:lpstr>
      <vt:lpstr>«Le Sacre de Napoléon» de David</vt:lpstr>
      <vt:lpstr>«Le Radeau de la «Méduse» de Géricault</vt:lpstr>
      <vt:lpstr>«La liberté guidant le Peuple» de Delacroix </vt:lpstr>
      <vt:lpstr>«La Joconde»  de Léonard de Vinci Le tableau de Léonard de Vinci La Joconde peint entre 1503 et 1507 se trouve maintenant dans la meilleure vitrine. L’origine de son nom, La Joconde, n’est pas connu, mais viendrait de la jeune femme qui aurait servi de modèle  à Léonard de Vinci, l’épouse de Francesco del Giocondo. Le tableau fut emporté en France par Léonard de Vinci lui - même et acquis par le roi François 1er. Il fut volé en 1911 et retrouvé deux ans plus tard dans un hÔtel de Florence, en Italie. Maintenant, ce tableau se trouve dans le musée du Louvre.</vt:lpstr>
      <vt:lpstr>Musée d‘Orsay et l‘impressionisme</vt:lpstr>
      <vt:lpstr>Слайд 45</vt:lpstr>
      <vt:lpstr>Слайд 46</vt:lpstr>
      <vt:lpstr>Слайд 47</vt:lpstr>
      <vt:lpstr>Claude Monet</vt:lpstr>
      <vt:lpstr>Renoir</vt:lpstr>
      <vt:lpstr>Le musée historique de notre ville</vt:lpstr>
      <vt:lpstr>Place de Pouchkine</vt:lpstr>
      <vt:lpstr>Le musée de notre école</vt:lpstr>
      <vt:lpstr>Слайд 53</vt:lpstr>
      <vt:lpstr>Слайд 54</vt:lpstr>
      <vt:lpstr>Слайд 55</vt:lpstr>
      <vt:lpstr>Слайд 56</vt:lpstr>
    </vt:vector>
  </TitlesOfParts>
  <Company>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по французскому языку</dc:title>
  <dc:creator>мари</dc:creator>
  <cp:lastModifiedBy>User</cp:lastModifiedBy>
  <cp:revision>3</cp:revision>
  <cp:lastPrinted>1601-01-01T00:00:00Z</cp:lastPrinted>
  <dcterms:created xsi:type="dcterms:W3CDTF">2013-10-08T17:24:50Z</dcterms:created>
  <dcterms:modified xsi:type="dcterms:W3CDTF">2013-12-21T14:51:15Z</dcterms:modified>
</cp:coreProperties>
</file>