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rtuniverse.ya.ru/replies.xml?item_no=2313" TargetMode="External"/><Relationship Id="rId2" Type="http://schemas.openxmlformats.org/officeDocument/2006/relationships/hyperlink" Target="http://www.cosmoworld.ru/spaceencyclopedia/gagarin/index.shtml?gagarin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900igr.net/fotografii/literatura/Vern/001-ZHjul-Ver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bing.com/images/search?q=%d0%ba%d0%b0%d1%80%d1%82%d0%b8%d0%bd%d0%ba%d0%b8+%d0%bf%d0%be+%d1%82%d0%b5%d0%bc%d0%b5+%d0%ba%d0%be%d1%81%d0%bc%d0%be%d1%81+%d0%b1%d0%b5%d1%81%d0%bf%d0%bb%d0%b0%d1%82%d0%bd%d0%be&amp;view=detail&amp;id=132BF1B63B18D4D32B39E653A8AD8361FB1475C8&amp;first=72&amp;FORM=IDFRIR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://www.bing.com/images/search?q=%d0%ba%d0%b0%d1%80%d1%82%d0%b8%d0%bd%d0%ba%d0%b8+%d0%bf%d0%be+%d1%82%d0%b5%d0%bc%d0%b5+%d0%ba%d0%be%d1%81%d0%bc%d0%be%d1%81+%d0%b1%d0%b5%d1%81%d0%bf%d0%bb%d0%b0%d1%82%d0%bd%d0%be&amp;view=detail&amp;id=7438C309BC4F623C45D2118D00BD4AC605980BBF&amp;qpvt=%d0%ba%d0%b0%d1%80%d1%82%d0%b8%d0%bd%d0%ba%d0%b8+%d0%bf%d0%be+%d1%82%d0%b5%d0%bc%d0%b5+%d0%ba%d0%be%d1%81%d0%bc%d0%be%d1%81+%d0%b1%d0%b5%d1%81%d0%bf%d0%bb%d0%b0%d1%82%d0%bd%d0%be&amp;FORM=IDFRI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324880" cy="157163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Тема:Разрядные</a:t>
            </a:r>
            <a:r>
              <a:rPr lang="ru-RU" dirty="0" smtClean="0"/>
              <a:t> слагаемые. Закрепление.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786058"/>
            <a:ext cx="5572164" cy="34163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ru-RU" sz="4400" dirty="0" smtClean="0"/>
              <a:t> </a:t>
            </a:r>
            <a:r>
              <a:rPr lang="ru-RU" sz="5400" dirty="0" smtClean="0"/>
              <a:t>« Путешествие по звёздному календарю нашей страны».</a:t>
            </a:r>
            <a:endParaRPr lang="ru-RU" sz="5400" dirty="0"/>
          </a:p>
        </p:txBody>
      </p:sp>
      <p:pic>
        <p:nvPicPr>
          <p:cNvPr id="5" name="Picture 2" descr="C:\Users\Натали\Desktop\анимашки\904437834[1]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214242"/>
            <a:ext cx="2643206" cy="2358030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571604" y="447082"/>
            <a:ext cx="57150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Урок математики 4 класс.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450812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50812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50812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7572428" cy="528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786190"/>
            <a:ext cx="2857520" cy="2786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14290"/>
            <a:ext cx="8501122" cy="60722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Источники: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00175"/>
            <a:ext cx="82153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hlinkClick r:id="rId2"/>
              </a:rPr>
              <a:t>http://www.cosmoworld.ru/spaceencyclopedia/gagarin/index.shtml?gagarin.html</a:t>
            </a:r>
            <a:endParaRPr lang="ru-RU" sz="3600" b="1" dirty="0" smtClean="0"/>
          </a:p>
          <a:p>
            <a:endParaRPr lang="ru-RU" sz="3600" b="1" dirty="0" smtClean="0"/>
          </a:p>
          <a:p>
            <a:r>
              <a:rPr lang="ru-RU" sz="3600" b="1" dirty="0" smtClean="0">
                <a:hlinkClick r:id="rId3"/>
              </a:rPr>
              <a:t>http://artuniverse.ya.ru/replies.xml?item_no=2313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Отправляемся в полёт</a:t>
            </a:r>
            <a:endParaRPr lang="ru-RU" dirty="0"/>
          </a:p>
        </p:txBody>
      </p:sp>
      <p:grpSp>
        <p:nvGrpSpPr>
          <p:cNvPr id="4" name="Group 5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4471990" cy="4540363"/>
            <a:chOff x="113" y="1587"/>
            <a:chExt cx="3264" cy="2835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3" y="2381"/>
              <a:ext cx="1928" cy="20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pic>
          <p:nvPicPr>
            <p:cNvPr id="6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54" y="1587"/>
              <a:ext cx="1223" cy="20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72066" y="1967432"/>
            <a:ext cx="37147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Ждут нас быстрые ракеты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Для прогулок по планетам.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 какую захотим,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 такую полетим!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Но в игре один секрет: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Опоздавшим места нет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err="1" smtClean="0">
                <a:latin typeface="+mn-lt"/>
              </a:rPr>
              <a:t>Жюль</a:t>
            </a:r>
            <a:r>
              <a:rPr lang="ru-RU" sz="6000" dirty="0" smtClean="0">
                <a:latin typeface="+mn-lt"/>
              </a:rPr>
              <a:t> Верн</a:t>
            </a:r>
            <a:endParaRPr lang="ru-RU" sz="6000" dirty="0">
              <a:latin typeface="+mn-lt"/>
            </a:endParaRPr>
          </a:p>
        </p:txBody>
      </p:sp>
      <p:pic>
        <p:nvPicPr>
          <p:cNvPr id="4" name="Содержимое 3" descr="Жюль Верн">
            <a:hlinkClick r:id="rId2" tooltip="&quot;Фото 1. Жюль Верн.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14488"/>
            <a:ext cx="278608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Вокруг лун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1" y="1785927"/>
            <a:ext cx="321471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Имя человека, который первым сделал математические расчёты полёта космических ракет.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2285992"/>
          <a:ext cx="8643998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1928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1961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2461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9574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1962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4501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1963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1969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1965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2940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1900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8004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88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 err="1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4400" dirty="0" err="1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Константин Эдуардович </a:t>
            </a:r>
            <a:b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Циолковский</a:t>
            </a:r>
            <a:br>
              <a:rPr lang="ru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 descr="C:\Users\Натали\Desktop\1 сентября урок\tsiolkovsky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857364"/>
            <a:ext cx="4357718" cy="47149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64288" y="428604"/>
            <a:ext cx="57652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Первая страничка</a:t>
            </a:r>
            <a:br>
              <a:rPr lang="ru-RU" dirty="0" smtClean="0"/>
            </a:br>
            <a:r>
              <a:rPr lang="ru-RU" dirty="0" smtClean="0"/>
              <a:t>1961 г.</a:t>
            </a:r>
            <a:endParaRPr lang="ru-RU" dirty="0"/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3929090" cy="4929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4786314" y="1428736"/>
            <a:ext cx="3929090" cy="22467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Юрий Алексеевич Гагарин 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12 апреля 1961 года 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 совершил первый полёт в космос.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5" name="Picture 3" descr="C:\Users\Натали\Desktop\1 сентября урок\1229983081_allday.ru_3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786190"/>
            <a:ext cx="3643338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Странички покорения космоса</a:t>
            </a:r>
            <a:endParaRPr lang="ru-RU" dirty="0"/>
          </a:p>
        </p:txBody>
      </p:sp>
      <p:pic>
        <p:nvPicPr>
          <p:cNvPr id="5" name="Содержимое 3" descr="http://ts2.mm.bing.net/th?id=H.4572509140812005&amp;pid=1.7&amp;w=198&amp;h=148&amp;c=7&amp;rs=1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5" y="3857628"/>
            <a:ext cx="342902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s2.mm.bing.net/th?id=H.4957166382548485&amp;pid=1.7&amp;w=193&amp;h=150&amp;c=7&amp;rs=1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857628"/>
            <a:ext cx="2714644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1357298"/>
            <a:ext cx="2928958" cy="242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34" y="2714620"/>
            <a:ext cx="3429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« Я – Чайка». И эта героическая женщина – Валентина Терешкова</a:t>
            </a:r>
            <a:endParaRPr lang="ru-RU" sz="2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над задачей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1500853"/>
            <a:ext cx="5500726" cy="4401205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63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«Космическая исследовательская станция « Вояджер» пролетела от Земли до планеты Юпитер 591.300.000км. Сделав снимки Юпитера и его спутников, она продолжила полёт. Пролетев,  ещё 3.817.000 км станция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достигнула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планеты Нептун. Сколько всего километров преодолела станция от Земли до Нептуна?»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12254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863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428737"/>
            <a:ext cx="285752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 flipH="1">
            <a:off x="6143636" y="3591545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Венера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572264" y="4357694"/>
            <a:ext cx="2143140" cy="1714512"/>
          </a:xfrm>
          <a:prstGeom prst="rect">
            <a:avLst/>
          </a:prstGeom>
          <a:noFill/>
          <a:ln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 flipH="1">
            <a:off x="6858016" y="5550178"/>
            <a:ext cx="192882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Нептун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Угадай: «Это человек выдающийся конструктор ракет».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00172"/>
          <a:ext cx="8286808" cy="2349452"/>
        </p:xfrm>
        <a:graphic>
          <a:graphicData uri="http://schemas.openxmlformats.org/drawingml/2006/table">
            <a:tbl>
              <a:tblPr/>
              <a:tblGrid>
                <a:gridCol w="4143404"/>
                <a:gridCol w="4143404"/>
              </a:tblGrid>
              <a:tr h="587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086350" algn="l"/>
                        </a:tabLs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( 130 – 112 ) </a:t>
                      </a:r>
                      <a:r>
                        <a:rPr lang="ru-RU" sz="32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12 =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60 + 80 </a:t>
                      </a:r>
                      <a:r>
                        <a:rPr lang="ru-RU" sz="32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6 =     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0650" algn="l"/>
                        </a:tabLs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( 129 + 131 ) : 5 = 	Л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420 – 20 + 40 =  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    О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14475" algn="l"/>
                        </a:tabLs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11 х ( 116 – 112 ) = 	Ё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25 </a:t>
                      </a:r>
                      <a:r>
                        <a:rPr lang="ru-RU" sz="32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4 – 15 =       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    О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3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150 </a:t>
                      </a:r>
                      <a:r>
                        <a:rPr lang="ru-RU" sz="32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0 + 70 =    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863" marR="65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5" descr="http://im8-tub.yandex.net/i?id=20539318-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929066"/>
            <a:ext cx="2786082" cy="27146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00562" y="4071942"/>
            <a:ext cx="4071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Сергей Павлович Королёв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206</TotalTime>
  <Words>256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Тема:Разрядные слагаемые. Закрепление.</vt:lpstr>
      <vt:lpstr>Отправляемся в полёт</vt:lpstr>
      <vt:lpstr>Жюль Верн</vt:lpstr>
      <vt:lpstr>Имя человека, который первым сделал математические расчёты полёта космических ракет.</vt:lpstr>
      <vt:lpstr>Константин Эдуардович  Циолковский </vt:lpstr>
      <vt:lpstr>Первая страничка 1961 г.</vt:lpstr>
      <vt:lpstr>Странички покорения космоса</vt:lpstr>
      <vt:lpstr>Работа над задачей</vt:lpstr>
      <vt:lpstr>Угадай: «Это человек выдающийся конструктор ракет».</vt:lpstr>
      <vt:lpstr>Слайд 10</vt:lpstr>
      <vt:lpstr> 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Многозначные числа. Класс миллионов. </dc:title>
  <dc:creator>пользователь</dc:creator>
  <cp:lastModifiedBy>пользователь</cp:lastModifiedBy>
  <cp:revision>22</cp:revision>
  <dcterms:created xsi:type="dcterms:W3CDTF">2013-06-03T14:25:33Z</dcterms:created>
  <dcterms:modified xsi:type="dcterms:W3CDTF">2013-06-09T11:15:43Z</dcterms:modified>
</cp:coreProperties>
</file>