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3" r:id="rId18"/>
    <p:sldId id="274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B27BF-F27D-4E67-98B9-434A74140A73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6243-F618-4C69-9098-D25D85386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4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6243-F618-4C69-9098-D25D853866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26243-F618-4C69-9098-D25D853866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РАСТЕНИЙ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hrutsky-flowers-and-fru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  <p:sp>
        <p:nvSpPr>
          <p:cNvPr id="3" name="TextBox 2"/>
          <p:cNvSpPr txBox="1"/>
          <p:nvPr/>
        </p:nvSpPr>
        <p:spPr>
          <a:xfrm>
            <a:off x="4932040" y="56963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C00CC"/>
                </a:solidFill>
              </a:rPr>
              <a:t>Учитель биологии</a:t>
            </a:r>
          </a:p>
          <a:p>
            <a:pPr algn="r"/>
            <a:r>
              <a:rPr lang="ru-RU" b="1" dirty="0" err="1" smtClean="0">
                <a:solidFill>
                  <a:srgbClr val="CC00CC"/>
                </a:solidFill>
              </a:rPr>
              <a:t>Кульчицкая</a:t>
            </a:r>
            <a:r>
              <a:rPr lang="ru-RU" b="1" dirty="0" smtClean="0">
                <a:solidFill>
                  <a:srgbClr val="CC00CC"/>
                </a:solidFill>
              </a:rPr>
              <a:t> Н.Н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1.woman.ru/images/article/0/d/img_0d6d7305c8fe223509cd8d0b40bd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7457" cy="1857364"/>
          </a:xfrm>
          <a:prstGeom prst="rect">
            <a:avLst/>
          </a:prstGeom>
          <a:noFill/>
        </p:spPr>
      </p:pic>
      <p:pic>
        <p:nvPicPr>
          <p:cNvPr id="22532" name="Picture 4" descr="http://earthflora.ru/wp-content/uploads/2009/10/Pean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667019" cy="2000264"/>
          </a:xfrm>
          <a:prstGeom prst="rect">
            <a:avLst/>
          </a:prstGeom>
          <a:noFill/>
        </p:spPr>
      </p:pic>
      <p:pic>
        <p:nvPicPr>
          <p:cNvPr id="22534" name="Picture 6" descr="http://kushaem-vkusno.com/uploads/taginator/Sep-2012/arax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714611" cy="3429000"/>
          </a:xfrm>
          <a:prstGeom prst="rect">
            <a:avLst/>
          </a:prstGeom>
          <a:noFill/>
        </p:spPr>
      </p:pic>
      <p:pic>
        <p:nvPicPr>
          <p:cNvPr id="5" name="Picture 6" descr="https://encrypted-tbn1.gstatic.com/images?q=tbn:ANd9GcRMCDhn05u9LcHyY3w96FL_h4jujlTzHl3i_H3VpOT_je-gIvg7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785926"/>
            <a:ext cx="2786082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50004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Родиной арахиса  считается Южная Америка.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zv96aLA8L8U/S-0_3r1OPgI/AAAAAAAAABQ/X92jhulrcuI/s1600/%D0%A1%D0%BE%D1%8F+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492" cy="2428892"/>
          </a:xfrm>
          <a:prstGeom prst="rect">
            <a:avLst/>
          </a:prstGeom>
          <a:noFill/>
        </p:spPr>
      </p:pic>
      <p:pic>
        <p:nvPicPr>
          <p:cNvPr id="30724" name="Picture 4" descr="http://www.ecosystema.ru/07referats/cultrast/img/0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3095625" cy="4429132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hQSEBUUEBMWEhUWFRsYFxQYFRgVGBUYFxgXGBYYFxgXHiceGBkkGRYaHy8gJCcpLCwsFx4xNTAqNScrLikBCQoKDgwOGg8PGiokHyQxLS0tMTQ1LC4wNCosLDQwLTArLDQsLS8uMiksLSwpMjIvLCwvLC8sLC8sLDAsLy4sL//AABEIAK4BIgMBIgACEQEDEQH/xAAbAAEAAgMBAQAAAAAAAAAAAAAABQYCAwQBB//EAEIQAAEDAgQEBAMFBgQEBwAAAAEAAhEDIQQSMUEFIlFhBhNxgTKRoSNCsdHwBxRSYoLBM3Ki4RWDsvEWJFNjksLS/8QAGwEAAQUBAQAAAAAAAAAAAAAAAAECBAUGAwf/xAA5EQABAwIEAgcIAQIHAQAAAAABAAIDBBEFEiExQVETImFxkaHRBhQygbHB4fBSI0IVU2KCotLxM//aAAwDAQACEQMRAD8A+yAqMxvGw2RSYarg7LY5Wh5IAaXm0yYgTG8LFvh8NdUNN5pNqRmbTYxps0NgOiQ3U2uC4kELvbgmCn5eUFkRlIkGbmZ1k3M6rF9UdqkLa0mBNjvefqvVHFv7u4QT5TjlIJLvLcbNIJuGHSJgcsQJUimkWSoiImoRERCEUXxbir6T2Np0/MzNe50G4aw0wY/+f0A3tKInNIB1F0KCpeLGn7n8P32RzVDTkOm7ZHxaXA1KYfxW172tbTfzVCwk7QGc1vu5ngSY0MTaZ2EhPzM/j5pNURaMbj2Um5qrgwaCdSejQLuPYSVhguK0q3+FUa47gG49Wm4+SZlNr20SrqRFrrYhrBL3Bo6kgfikAvoEbLYSqxxriXmvaylzCYEWzPM7n7oG+l/Rb8ViH4ollERTBEvJjN26xvEXtou7hnA20jmcc7+sWb/lG3qrenEdF/Vl1k4N5drvTf7UNX0uIHoItIj8TuY5N7+ey7MFh/Lptb0AHvv9VuRFUucXEk8VeNaGgNGwRERNTkQmNUXzr9pFN/msz1Gvpu+GjEFkC73Ak5pMjNaNOsuAuo1VP0ERkteyutTxFhmiXYiiP+az812YfEsqNzU3Ne3+JpDh8xZfEV7TcWmWktMzLSWmRoZG4R1VQt9oBfrR6d/4X3FFW/BHiF2JpObVvUpQC+3OHZspIGjoaQfSd4FkSEWWjilbKwPbsURESLotdfDte3K9ocOhVd45wUiDRYGhoJJ5nkkwAA0SZ76CSVZkUmmqpKdwcw/JRamkiqWFsg9fFVPhnBnVc2aaYaQILdbSYmNJH1stONwD6ToeLHRw0d+R7K5KE8U4fMxkEgl4bGaxzSAcu5BIPpKuqTF5n1AD7ZTw5dyzdd7O0opD0YOduoPE9/D6KvhpjNeCSJ20BAHfX5LlxXC6dQkuFzuDB/JWrxIIpUx/OPoxygFdUkra6DNI0WudDqsjjNIKCpEcbv7Rrt2edrqCPhr/ANz/AE/7op1En+EUf8PM+qrffJuf0V6RFX8f4p8pz25Q5zXOAYDDiAKZBvoIc4k9Gk7LDMYXmwXtynqtMOaWuEgggjqDYqM/eqrPsms8x4Etc4lrSwaFzgDzzyxuRNgVx1/FLwHEYZ0NBJzOy2Da7uWGun/Bi8XePUqnit05W0C45C6cxDYbMmckwQJaYvO146NieOCS4UiOKl1mUnl8wWuaWNbGpdUgtiDPKXEzYdDOIuY8MxAazN8DmklhMxlJIEO011my4W+K5MNo1DBeCYs3ITqQCeaLQJvcaTs4dxs4h/luoOax1IuJcZEgtDmER0fPptdBYQNWpLqYfVDYzECTAkxJ6DqbaLJVzi7KNMOBLoYGl9V5dV8ppNvLDsx8wkCMoOgOoC53+OWvOXCtz5fidUlltoEZjMG5jT5AhLiA1K3rPEY+I7DirTVrNaC57g0DUkgAepKha/i+kDyNfVG7mAR/TmIz+1u+yreKrOquzVnZzsI5Wf5GmY9bk9dIxU6OhaB1yriLDSReQ/IK54DjtGs7LTfLoJylrmOgQCYeAYuPmu9fO30wYnYyDoQeoIuD3Cz82ptWrD/nVP8A9JrqDXqlMfhrweoQpTxWHfvDM0ZfLOQdDI8wnvdl/wDdQ76YJBIuNDoR3BFwe4WypUc52Z7i90RmJvA0ECwF9gF4p0TMjA0qypoejiDH2UrwDjnlvLMRVcWFoyOeZyuBOYF5vcERmP3SpbG0MI4irUcwT97zA0O3Fwb2VUWttBoMhrQeoAB+a5Gns/OxxaexQKnCY5jra3Ii4V24bxDDkZKD6f8AlBE9zGp9d1IL53Uph1nAH1E/ipHhvHqlEFpHnNJkZqjszbAEAuDswtIBi5N+kWWjd8TTc9q4S4c+MdTUK5oq7/4xEH7Cpm25mZT6umQP6fmuCv4mxD/hyUh2BqO9nOgf6Co7aSU8FwbSzONg0/RXDMJjfovV86fRDnZnS5+ucnnnrm1HtptC4a/iStRrfY1XGBzh7nVGuJggEPNoF+Ug82q6S0nRtzFyZXRihh6aVwtp33PJfS+JY5tGi+q7RjS4jcwNB3OnuvjmOxjq1V1SoZe8yeg2DR/KBYeikOM+Ka+JkPfkYRHlMJDSN8x1d6G3ZRKhkgCwWFxXEW1NmRE5R5lERExUamvB/FTQxbJdlZUOR+kGZFMmdIeRf+Yr6uvhpEq34L9pFVsCrSY8buaSx0dmmRPuB6J+4WmwnEY4o+imNtdPmvoaKO4Px+jimk0XSRGZhEObOkj21EjupFIRZahrg4Zmm4RERInIqt4gql1cg6NaAB63J97D+lWlVDjFXNXqHoQ32AH9yT7q7wNmapvbYH0WZ9qJMlCQDuQPv9lKPomrggXS5zW5gd5bMesi3uq+CrC3iraNCi1zS4upiwiwAEzJ7quscLgbEi+sbT7K5wjOOkuLNJJHLexWe9phG4REOBeAA4cdri/n4rJERXixyvS8IUNxjiT/ADBRo2cQOaY1mwkWsJlbKHBagguxNWbGARE20zAyPVedGmysD3uAvqBre3Ne2tqg+RzGNJy6E6Wvy34LfxsVjSjDBuckCXEBoGpmQZmMuh+L3Ee7GY3O7LRGS8F2UO+GWgAPg8xiZ2PUR3VeG1TMYh4nq1mnq0A+8ruoUsrQC4uj7zrk+qYcrG6EHx/C7hxLrWI8PVaeGmp5Q8+BUvmjSziAR6tg7a6DRe4XiNKr/hVGVP8AK9rvwKi/GfEvJwdQgw5/2bfV9iR3DZd/SvlDWAGQII0IsR6EXC5ablVtdibaN7WFt7/vqp/xri3OxtVuY5BkAa1xynK0GXAGC4OLhfSAoSlVLXBzTBH6gjcdlgB0XqM5vcLIzVkj5+naSDe4127lM8N4w578lQNv8JAIuLwQSdpOuyllTngxbXaNc33Y7zEK3s0E6xdW9LM6RpzcF6X7NYnNWwuE2pad+d/T0WSIilrUrwlegrnxuEFRuUkjmDpGstMj6gLiHAoAAqPaA0NAEAwIGvS2kaud1sq4ve8HqtuO9SqKNHBRaXSJuMo5ucuIPYzBG8D0WLeB2g1HH4Y7ZQ6I6fFPXuNhNzyfw81KIiJFIRERCEUC/gdQlxzMMuJ35pM9OXXS6nS6NbKK4hxotOWllJGrjJA7AAiT7/O64zCPL/U2VJjLKF0IdXHqg6anfuG65cRwV7W5g4PjVoaQfa5zekD+yjwVvdjqpMmq/wBiG/RoAPvK0Ad5uTJ6kyfxVROYjrHovMcTkw+RwdRNc3mDt3jUleoiKMqhEREIUt4Z4/8AulV7yx1QOYG5Q4NiDMmbH+1+pUtj/wBo9Z7Yo020Tu4u8w+wLWge4KqaypUi5zWtBc5xAa0akkwAn5idLKyhxGpZGIYz3aa6r6F4AxWIqNqvrvfUYS0Mc6LubnFTKABb4Ra0tO8q2rh4Fw7yMNSpGCWMAJGhdq4jtmJXTisSKbC52gHz6AdylILnWC20LehiAe69hqT5rj4xxTymw0jOdBrH8x/V/mqsTqTeZJPUm5KzxFcveXO1cZ9Og9hZa3Cy3eH0LaWO39x39PkvLMZxV1fNYHqDYfc9p8l1Y9hHlZt6LY9p+oBE+q5luxnEHVY0DRGVsDlgAWI9+11pUija9sQbILFR8XfDJVOfC64P2FvmDa4RERSlVK6PwjTUa/7zQQCDEh2oPUSAfZbkReYEk7r3cABFXPHdaqzDZ6NR9OHAOy5RLXHLckZhci7SNVY1XvHmP8vBubAJqnyriQMzXEn1DWmO8JWbrjUG0LyTbQ68tF8xdWcZl7zm+KXuOaLjNJ5vdYoiaSTuvOXPc/4iSiIiRMXhC2NrvGj3j+tx+hMfRYInte5vwkhdoqiWH/5vLe4kKRwnG3NtU+0HUQHf2afp7qYwuJFRgc3Q7HUEGCDG8qrLq4fxA0ibZmm8TEHqJtca+gU+nqzfLIfmtlgntLI2QRVjrt/kdwe08lZUUUPELN2VB7NP4OKHxCz+Cp8mfgXyrDpo/wCQ8Qtp/jFB/nM8QpVFx4XitOoYBg/wu5SfTr7LsTwQRcKfFNHM3PG4EcxqiLTiMWymJe4NnSTc+g1PsuR3HqW2Y+jHD/qgJC5rdyuU1ZTwG0r2t7yApFVr/idYOMvIOYy0taQ2+mk29V04vjpcIpgt/mMZvYXA9T8t1Fhv61J7km5PdQKmpG0Z1WH9oMeY7LHRyG4OpG3d2/RZ4mqahzVIcYjQQOwG3497LABeoqxzy43cVhpppJ3mSQkk7lERE1ckREQhERAJIABJOgAkn0CUAuNgla0uIa0XJUl4awlOri6dOsCWOzCAcskNLhJF45SIEai+x+k4fwrhqdVtWlSFN7JjKS1twWmWg5TYm8Svn3B+Fvp12ufE04eIzEF+zSbRBub3A2zWumF8SPa0io3zHbEQ0eh6e0q2GF1eXRu2llpKOrpqC9PVENeCTwO3Mi+u9lYK1YMaXOMAalVPiXETWdOjR8Lenc9/w06zjjOIvqnnMDZosB+Z9VzK+wzC/d/6kurvp+Vn8cx/3sdBT3DOJ2v+Pqi1YgDKZ9vU2H4rY50arjNQuO8ToBO3VW8smQbXKq8Iw91XMHFwYxpGZxIbYX4E8bAkDsK2sfHcfh3WZxI7/IrUH/8AbQ/IrNtEzJI9v91ApJJj1SNB5Lce1eHYPG73gPyyOFw1uzu3QG1+ext3lbcx6fVF6GorHKeZ8vRecdPH/lt/5f8AZXtRZ8TYfyalZtVr2U7OLTmvaAOpMgCNZVX/AGk8ReH0qIcWscxznAOgVOZoggagdDY5x0VIyCZgSNDAkenRea2A3XqNdi4ppTEG3I/QrvxP9pBc0jD0iwn79TKYEbNaSJnqSPXRU/FYt9V2aq91R3VziYnWBo32AWpE3MeCzVTiE9Ro92nIaBERE1QUREQhEREIRERCEREQheOaDYiR0N1kyq5pBa94I/mJFxGjpH0XiJ7Xub8Jsu0U8sJvG4g9hsvN5MknUkkk+pN16iJpJJuVzc5zzmcblEREiaiIiEIsmUydNtSSAB6k/L3XdheCvfBPK0wZm8dh1UtV4cynTlhyFpzB5GYyARcb2cRHeyvaLB5JTmlGVvmVHfUMY4N3P7uq5Wolph2ttwdbi4WDRJAAJJsABJPoAuvD+EjUealVzhLg7bMYEDs0Luo+GWUrh5gZZtDiQ8n4xcCDoIuJXVmCOkffVreR3splO+lfM2KSTew0HE/nvXmD8O5mE1SWOMZQCCW/5tQZ6bRrJtIcOwNOiIlrngkl2VodzHS19f1stNTw83IQC51mgaasa5rSevxT7BZ1eCseS7M6XOzHTUAtsCOUwTpvB2Wmp6SOmALIwCNL8fmt3X1dLgDGFsPWIIB3H+48+PPuC76dgJ1j67rIFRLfDzbZnEmDoABzNDbDTQbzKkcJhhTYGN0Ex7kn+6kAnivIJgz4g65PYtyIiVR0XBTkOEaaT1E9NoXc42XKPhv0UKrlMZbZbn2SwyPEGVLZXENDR3XN9Tztv572K6i0SDFxp2Xq8boJXqmrDnkiIiEitHF6+GFNz8T5ZY0XLmh8AkCAIJuSLBfHmx912YCwd/EBYE9CRBjuvtlLh9JpltNjSNCGNBHuAq74x8JuxGWpQDBUEh08ucWiXAG4vEj7xXmehFl7BitE+pjBZuOHP5r5ui6eK8Kr4cgVqTml1mmWlpgT8QJA9Ney4BWIIDhE6EXG5jqDATMpWMfDJGcrxYrciImrkiIiEIiIhCIiIQiIiEIiIhCIiIQiIiEIiIhCkuG8Xc1zWvdyaXvA2vqu3EeIQHgMGZu50J9FAKd4VwUWfVF9mnTtmHXstJh1VWTDomHbXMdbDkoU8cDeu8Ltw3F6b5g5QBcugeu66KgzAEEayNCCtWKwDX5TcFhlsbHYxv6LkPh5kzmdtoQNN7AQ4/xaxbSy1Lc4Gup8PVQ4pI45GyxuLXDUcdQpBjc78rnwI0aS0uPqDIgXga+yydQps/w4F+YSSZJLQSSSZzNLfbsuHC+Hml55nEDI7azqZlmg6TPoF0Y7g7MrocZc9z4sZc5xJgG4iQJGgb3M1c00nvQ+Wi9FDziGGXqXl1wTc6bcbdnmujMF6oil4daA0Oc4wzKY5QepAGm67qLW02NYCeUAaSYHWytc1tXaLzdtN0rslPd7uQB2810qO4vxB1MDy25nGTpNgCf4m9I13FjK6ziP5T9PzWtt7nX9Qo09UxjeqblajBPZWqq6i1Sx0bQL3cDvsBbS/NRtPjLyOak694Em0SMsgctoJMXc0aGV4eMu/wDQeYE7jQBxGmon9XiTfUAEn8/oFlhjJcdrD8x9VBhc+eYOdwWyxemp8DwmSKnPxWBF7E5tNeOwO3b2roREV0vGUREQhXpEReXr3hRfiTg7MRh3Nc0uc0FzIMODgDEGDrpoRdfG6AJ5naxYDYWme8i/TRfaeP4t9LC1alItDqbC8ZhLTk5iCARqARruvkvEMca1V9Vwa0vMkN00AEdbAX3MlP8A7VmceDAGu/u+o7+z7rnREXNZVEREIRERCEREQhEREIWrEVwxsm/otf7+2YvN56AiZv8A0ldBHVYig3+EfId/zPzKeC22oXRpZbUarVQxgeSG9AZ+X5hdCxbTA0AHoI/Wn0WSR1r6JrrX6qIiJqaiIiEL1roMhWPgnEHVAQ+5bF+oPVVtdnC65ZUBbBmQWkgSOxNp6K4wiofFOAD1TuPx6LhURdIwjirWixY6RP42WS3KzxFlptmcA+C4CQImB31Gv1XhoBolsN79pk/3W6F45kkdtkgaAbhSnVMjg1hcco2HDwWmpX6SBuYWqpIsCPy6XvJ39141mWRPYf2/ELqbQFjuFAyunc4Otoe23bot86qpsDggfBm/qNcSOqHHTq3eBcNO9hqPrygHUXA1iZ/XYdStrcPJkyOmx/XZdKLu2mYCCddLKgqvairmidFH1AXZtC4uHYHEk766WN+zRam4cAzF+v69FsAjSy9RSAANAs3LNJK7NI4k8yboiIlXJEREIV6REXl694QidVUvEngNtX7TDZaVSZc0yGPnXScjpvIF9xuLaiUGy4zQxzNySC4XyfGeDsVSpea9ggTmaHZntAPxEAQRF7EwNd4hQV9yVa4/4GpV5dSAo1ZnMByusZDmggXscwvYa6JdD2Kgq8DaReA68jx+a+ZopLFeGMVTMPoPcetMeY03jVsx6FR2Q35Xcvxcp5Y1zW5Y3nRGR3JZ2SlmjNnMPgvEXdh+A4ipS82nRe9kwCMpJixIbOYiREgLmo4R76woNafNJA8sgtcJAMuBu1sEGSNEZHcknus+nUOu2i1IvovC/wBndFgmu413ERF6bR3Aac09yT1ELl8R+BGimz9zY1paXF7n1CJaRuXAkwQIuABPVAaNrq0OB1AZmJF+SoiLq4hwupQyeaMvmMD2+lpBnRwkSNpC5U0gjdU0kb43ZXixRERImIiIhCIiIQiIiEIsqYH3iY6AST6TZYrZh8O57g1ok/lrqu0DS6QAC5PDX7IuBurXgHg0xlzQBAza+66FhRpBrQGiANlmvSgLBZqQguJGyIiwqPgWEnYJU0C5sFiaXNMD13Ov6lbV4F6hK5xda/DREREJqIiIQiIiEIiIhCvSIi8vXvC5uI8QZQpmpUMNBaCemZwbPpLlxO8TUmj7TPTdplLC4k5c8DJmDnZIMAk3ClKtEOEOAIkGDe4IIPsQD7KqYvH4dnmNfhmuax2VvV7TmY8szakOzNgHTLcWXaNrXaEFITZTL/E+HAnzARDiCAXAhrsrspAg36KRoVg9rXNMtcAQdJBEjXsq7gcXh6uIaBhcriH87mgXa8m42Lsua8GIkKx06YaA1ogAAADQAWACSRobpYoCyWvE4ZtRjmPGZr2lrh1DhBFuy2IuSVY06Qa0NaA0AQABAAGgAGgWUIiELVi6+Sm95vlaXRpOUE/2XC/hfnM+3e45m/C1xptZI2AuT3dPoNFjiMcyvlp0nB0vBeOjGEF2YbgwG9824BUqumrO9Iqx+0Km39ykgFwqUw0kCRL25oPcC8bBfNVM+M8c9+MqioSW03hjBqGgtaRpYFxdN73jZQya8EWCxGMzdLUbWtp32JRERMVOiIiEIiIhCIiIQis/B8AGMn7zhPoNgo7hfBiSHPAy6x16W6Key7Cw3P8Aa+62OC4e6MGWQanbsH5XAQy10zaSn1c7fkO89m59VmiwpGwn9dPovWuJ2j1WgVE9hY4tuNDb/wAXpKxpybkR27d+6zRCbfS1kRFhWBLTlMOix6HZCQC5WaKHqtrZfsi4WgNLmPIMmMziCfqVk8YqXQWRmMTExLYA9s2v5JubsUn3b/W3xUsi5sC6oWk1QGmRAEGBAnTvO5XSnKO5uU2Xg7r1EQmoiIhCvQKLXhjyNgZRlHL0tp7LYvMCLGy94RERIhEREIRaq2Laww4htpv6gfi4fMLVxHHNpscS4NdBy6Ek7QN7wqdU5jLiSdZJMz6q2w/DXVYLibAKixbGo8OLWluYnyCsPF+MNAApvBc1zXFodEiTIMa6fWV1YPjbHsc532eUgHMf4iQ2+5PQbmFU2UwNAB6BbsI8NqsdUc4MBBIbEFzSCxzpEkC+ka7q3qMGYynOW5cNfUKio/aV09a1rwGsdp8+Bv26BWrg1JzaDM4h5GZw6Oec7gBsA5xEdl2LGlVDgC0gg6EGR8wslk3XubrchcfGOGMxFF1KoSGugy2JGUhwIkG8jovjdRsOI5hBNnNyuiTlzNOhjb1X3BRvEvDmHrvD61MPcG5QSTpeJEwYJJEgxKUEWsVWYjh4qwLGxHHsXzPh/hnE12eZSpZmbEuY3NctOUE7EGZjtKnOHfs5qmp/5h7GsBv5bi5zhsAXNGXubnWOquPAeCtwtLymOc9uZzgXRIzGSOUCb3nuVIpSQNguUGD07AC8XOl9dLr5j4r8IjCMbUZUL2uqBmVzRLZDiOYET8IHw7quL614hx7Ws8vKyoXRmY8Zm5dy4e1lT2cIpAEeW25kwCPleytqTCpKpme+UfVZjHJKWmmDY9+IHDt38lVV6xhJAAknYaqYocOpiq/zIDZ5eYBtzAGszoIUlWY3JFIATyy2OUTDjPa/upUGBOdrI6wvy10PlfhuqV9U1pAA9FBN4Q91QtAgDRzgQCOot3hSeA4EGGakP6CLDvfVSFSkC3KDGwjYi4j0iY7LixHEnMJzBpa3KDEiSW5iQTYC0AbkgTdXcWG00L84bqoZnlm6rNP37rox4fy+WXfEcwAaZGVx+8P4gBtqot2PxAFqRBIjLEj4miQNZyybmPh7rpd4gbMZHakS7lFouSfu3megJ2WzD8ZD3NaGOBdF3CAAWl2u+kW3U4nkVNw+rqsOJkjYPhIvxsf0eC1ux1fmijYEgbWGSLTfV240+cjhqpcwFzSwnVp2Wwd16ngWVNJI1wsGgeKIiJVxREXhCEKIq4BslzKzaYJJ5YaDPKJIN4M+/ovDw4kn7fS1ibODMgnm1DnAj1vst1Tw/TcIOY8obMjQGw0jS36lZO4DTLi45iS7N8Whlpt25QueXsVn7w3+Z8AurAsim0Zg7uDIuSQAbyBoPRb1oweFFNga0kgEmSZNySfxW9PGyr5CC4kIiIlTEREQhXLh2INSkxztS0TAgTvE7SuhRnhx32AHRzh/qJ/upNebVMYjmewcCR5r2+kl6aBkh4gHxCIiLgpKKM4vxgUxlZBf/wBPc9+yw4/xI02hjZDnzzdAIn3uFWgFoMLwsTgTS/DwHP8ACyePY6aO9PD8ZGp5X+/0XpuSTcnU7n1REWvAAFgvNXOLjmcblEREqapjwxiIc6mTY8zR0j4h9QfmvcPwbEg3rScwl+d0lmZs0wCIs0Oh2pzbXK4eDj7dl4iT9Ij/AFKc47xTymhrZzvkNNobEEkz2WPxKAmtyRbvt4/uq9RwOstholnOjLi/YP23yUZjeFYt9AB1VpIfmPMW28tzSc4EFuch4aW2A1MBdDcDirg1pac0EOAN2uDHDkNgC0ZeozTsuqjWGLwxElmbkeR7Zw29pEgHaZXC/wAIgkfbOaGtDQGiCQ2Q0PdPNEN6aEaEhVbiWktfYEdi0bHBwDm6grY3h+LBMVxHKIdeQC3MZy8rsojcEuJtaMP+HY4wDXZ8JDnAEakQQ3sO8nYtlSfB+FCgxzQ8vzPzSdiWtB+oJ999V3LiZLHS3gn2VNx2GqMcPOOZ5a0lw0cQ0NP1H17qL4q15pxTmZvGsXn+yvXFOGisyNHC7T07HsVUf7Ej5WWww2pbV0/RHQgWNtNOBH7uvMMfoH0dX7wNWvNxfnxH3CruC8P5wfNBaDoNDYgz20+q66nhtjmhpe+ACNReXFxm3UqXRWFPSRwMyNConVsxNwbKNp8DaH5szic+baPumBAtdo07jdSSIpIAGy4PldJ8RRZ0MK+oSKbcxAnUCOmqwU34XHNU9Gf/AHUOvqHU8DpG7i31Vng1Gysq2xSbak/IKEcwgkOEEag7dPoikOPunEOjZrQfW5n5EfJR6600pmhbIRYkXUbEaZtNVPhYbhpsiIikKCiIiEIiIhCIiIQiIiEIiI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CEAAkGBhQSEBUUEBMWEhUWFRsYFxQYFRgVGBUYFxgXGBYYFxgXHiceGBkkGRYaHy8gJCcpLCwsFx4xNTAqNScrLikBCQoKDgwOGg8PGiokHyQxLS0tMTQ1LC4wNCosLDQwLTArLDQsLS8uMiksLSwpMjIvLCwvLC8sLC8sLDAsLy4sL//AABEIAK4BIgMBIgACEQEDEQH/xAAbAAEAAgMBAQAAAAAAAAAAAAAABQYCAwQBB//EAEIQAAEDAgQEBAMFBgQEBwAAAAEAAhEDIQQSMUEFIlFhBhNxgTKRoSNCsdHwBxRSYoLBM3Ki4RWDsvEWJFNjksLS/8QAGwEAAQUBAQAAAAAAAAAAAAAAAAECBAUGAwf/xAA5EQABAwIEAgcIAQIHAQAAAAABAAIDBBEFEiExQVETImFxkaHRBhQygbHB4fBSI0IVU2KCotLxM//aAAwDAQACEQMRAD8A+yAqMxvGw2RSYarg7LY5Wh5IAaXm0yYgTG8LFvh8NdUNN5pNqRmbTYxps0NgOiQ3U2uC4kELvbgmCn5eUFkRlIkGbmZ1k3M6rF9UdqkLa0mBNjvefqvVHFv7u4QT5TjlIJLvLcbNIJuGHSJgcsQJUimkWSoiImoRERCEUXxbir6T2Np0/MzNe50G4aw0wY/+f0A3tKInNIB1F0KCpeLGn7n8P32RzVDTkOm7ZHxaXA1KYfxW172tbTfzVCwk7QGc1vu5ngSY0MTaZ2EhPzM/j5pNURaMbj2Um5qrgwaCdSejQLuPYSVhguK0q3+FUa47gG49Wm4+SZlNr20SrqRFrrYhrBL3Bo6kgfikAvoEbLYSqxxriXmvaylzCYEWzPM7n7oG+l/Rb8ViH4ollERTBEvJjN26xvEXtou7hnA20jmcc7+sWb/lG3qrenEdF/Vl1k4N5drvTf7UNX0uIHoItIj8TuY5N7+ey7MFh/Lptb0AHvv9VuRFUucXEk8VeNaGgNGwRERNTkQmNUXzr9pFN/msz1Gvpu+GjEFkC73Ak5pMjNaNOsuAuo1VP0ERkteyutTxFhmiXYiiP+az812YfEsqNzU3Ne3+JpDh8xZfEV7TcWmWktMzLSWmRoZG4R1VQt9oBfrR6d/4X3FFW/BHiF2JpObVvUpQC+3OHZspIGjoaQfSd4FkSEWWjilbKwPbsURESLotdfDte3K9ocOhVd45wUiDRYGhoJJ5nkkwAA0SZ76CSVZkUmmqpKdwcw/JRamkiqWFsg9fFVPhnBnVc2aaYaQILdbSYmNJH1stONwD6ToeLHRw0d+R7K5KE8U4fMxkEgl4bGaxzSAcu5BIPpKuqTF5n1AD7ZTw5dyzdd7O0opD0YOduoPE9/D6KvhpjNeCSJ20BAHfX5LlxXC6dQkuFzuDB/JWrxIIpUx/OPoxygFdUkra6DNI0WudDqsjjNIKCpEcbv7Rrt2edrqCPhr/ANz/AE/7op1En+EUf8PM+qrffJuf0V6RFX8f4p8pz25Q5zXOAYDDiAKZBvoIc4k9Gk7LDMYXmwXtynqtMOaWuEgggjqDYqM/eqrPsms8x4Etc4lrSwaFzgDzzyxuRNgVx1/FLwHEYZ0NBJzOy2Da7uWGun/Bi8XePUqnit05W0C45C6cxDYbMmckwQJaYvO146NieOCS4UiOKl1mUnl8wWuaWNbGpdUgtiDPKXEzYdDOIuY8MxAazN8DmklhMxlJIEO011my4W+K5MNo1DBeCYs3ITqQCeaLQJvcaTs4dxs4h/luoOax1IuJcZEgtDmER0fPptdBYQNWpLqYfVDYzECTAkxJ6DqbaLJVzi7KNMOBLoYGl9V5dV8ppNvLDsx8wkCMoOgOoC53+OWvOXCtz5fidUlltoEZjMG5jT5AhLiA1K3rPEY+I7DirTVrNaC57g0DUkgAepKha/i+kDyNfVG7mAR/TmIz+1u+yreKrOquzVnZzsI5Wf5GmY9bk9dIxU6OhaB1yriLDSReQ/IK54DjtGs7LTfLoJylrmOgQCYeAYuPmu9fO30wYnYyDoQeoIuD3Cz82ptWrD/nVP8A9JrqDXqlMfhrweoQpTxWHfvDM0ZfLOQdDI8wnvdl/wDdQ76YJBIuNDoR3BFwe4WypUc52Z7i90RmJvA0ECwF9gF4p0TMjA0qypoejiDH2UrwDjnlvLMRVcWFoyOeZyuBOYF5vcERmP3SpbG0MI4irUcwT97zA0O3Fwb2VUWttBoMhrQeoAB+a5Gns/OxxaexQKnCY5jra3Ii4V24bxDDkZKD6f8AlBE9zGp9d1IL53Uph1nAH1E/ipHhvHqlEFpHnNJkZqjszbAEAuDswtIBi5N+kWWjd8TTc9q4S4c+MdTUK5oq7/4xEH7Cpm25mZT6umQP6fmuCv4mxD/hyUh2BqO9nOgf6Co7aSU8FwbSzONg0/RXDMJjfovV86fRDnZnS5+ucnnnrm1HtptC4a/iStRrfY1XGBzh7nVGuJggEPNoF+Ug82q6S0nRtzFyZXRihh6aVwtp33PJfS+JY5tGi+q7RjS4jcwNB3OnuvjmOxjq1V1SoZe8yeg2DR/KBYeikOM+Ka+JkPfkYRHlMJDSN8x1d6G3ZRKhkgCwWFxXEW1NmRE5R5lERExUamvB/FTQxbJdlZUOR+kGZFMmdIeRf+Yr6uvhpEq34L9pFVsCrSY8buaSx0dmmRPuB6J+4WmwnEY4o+imNtdPmvoaKO4Px+jimk0XSRGZhEObOkj21EjupFIRZahrg4Zmm4RERInIqt4gql1cg6NaAB63J97D+lWlVDjFXNXqHoQ32AH9yT7q7wNmapvbYH0WZ9qJMlCQDuQPv9lKPomrggXS5zW5gd5bMesi3uq+CrC3iraNCi1zS4upiwiwAEzJ7quscLgbEi+sbT7K5wjOOkuLNJJHLexWe9phG4REOBeAA4cdri/n4rJERXixyvS8IUNxjiT/ADBRo2cQOaY1mwkWsJlbKHBagguxNWbGARE20zAyPVedGmysD3uAvqBre3Ne2tqg+RzGNJy6E6Wvy34LfxsVjSjDBuckCXEBoGpmQZmMuh+L3Ee7GY3O7LRGS8F2UO+GWgAPg8xiZ2PUR3VeG1TMYh4nq1mnq0A+8ruoUsrQC4uj7zrk+qYcrG6EHx/C7hxLrWI8PVaeGmp5Q8+BUvmjSziAR6tg7a6DRe4XiNKr/hVGVP8AK9rvwKi/GfEvJwdQgw5/2bfV9iR3DZd/SvlDWAGQII0IsR6EXC5ablVtdibaN7WFt7/vqp/xri3OxtVuY5BkAa1xynK0GXAGC4OLhfSAoSlVLXBzTBH6gjcdlgB0XqM5vcLIzVkj5+naSDe4127lM8N4w578lQNv8JAIuLwQSdpOuyllTngxbXaNc33Y7zEK3s0E6xdW9LM6RpzcF6X7NYnNWwuE2pad+d/T0WSIilrUrwlegrnxuEFRuUkjmDpGstMj6gLiHAoAAqPaA0NAEAwIGvS2kaud1sq4ve8HqtuO9SqKNHBRaXSJuMo5ucuIPYzBG8D0WLeB2g1HH4Y7ZQ6I6fFPXuNhNzyfw81KIiJFIRERCEUC/gdQlxzMMuJ35pM9OXXS6nS6NbKK4hxotOWllJGrjJA7AAiT7/O64zCPL/U2VJjLKF0IdXHqg6anfuG65cRwV7W5g4PjVoaQfa5zekD+yjwVvdjqpMmq/wBiG/RoAPvK0Ad5uTJ6kyfxVROYjrHovMcTkw+RwdRNc3mDt3jUleoiKMqhEREIUt4Z4/8AulV7yx1QOYG5Q4NiDMmbH+1+pUtj/wBo9Z7Yo020Tu4u8w+wLWge4KqaypUi5zWtBc5xAa0akkwAn5idLKyhxGpZGIYz3aa6r6F4AxWIqNqvrvfUYS0Mc6LubnFTKABb4Ra0tO8q2rh4Fw7yMNSpGCWMAJGhdq4jtmJXTisSKbC52gHz6AdylILnWC20LehiAe69hqT5rj4xxTymw0jOdBrH8x/V/mqsTqTeZJPUm5KzxFcveXO1cZ9Og9hZa3Cy3eH0LaWO39x39PkvLMZxV1fNYHqDYfc9p8l1Y9hHlZt6LY9p+oBE+q5luxnEHVY0DRGVsDlgAWI9+11pUija9sQbILFR8XfDJVOfC64P2FvmDa4RERSlVK6PwjTUa/7zQQCDEh2oPUSAfZbkReYEk7r3cABFXPHdaqzDZ6NR9OHAOy5RLXHLckZhci7SNVY1XvHmP8vBubAJqnyriQMzXEn1DWmO8JWbrjUG0LyTbQ68tF8xdWcZl7zm+KXuOaLjNJ5vdYoiaSTuvOXPc/4iSiIiRMXhC2NrvGj3j+tx+hMfRYInte5vwkhdoqiWH/5vLe4kKRwnG3NtU+0HUQHf2afp7qYwuJFRgc3Q7HUEGCDG8qrLq4fxA0ibZmm8TEHqJtca+gU+nqzfLIfmtlgntLI2QRVjrt/kdwe08lZUUUPELN2VB7NP4OKHxCz+Cp8mfgXyrDpo/wCQ8Qtp/jFB/nM8QpVFx4XitOoYBg/wu5SfTr7LsTwQRcKfFNHM3PG4EcxqiLTiMWymJe4NnSTc+g1PsuR3HqW2Y+jHD/qgJC5rdyuU1ZTwG0r2t7yApFVr/idYOMvIOYy0taQ2+mk29V04vjpcIpgt/mMZvYXA9T8t1Fhv61J7km5PdQKmpG0Z1WH9oMeY7LHRyG4OpG3d2/RZ4mqahzVIcYjQQOwG3497LABeoqxzy43cVhpppJ3mSQkk7lERE1ckREQhERAJIABJOgAkn0CUAuNgla0uIa0XJUl4awlOri6dOsCWOzCAcskNLhJF45SIEai+x+k4fwrhqdVtWlSFN7JjKS1twWmWg5TYm8Svn3B+Fvp12ufE04eIzEF+zSbRBub3A2zWumF8SPa0io3zHbEQ0eh6e0q2GF1eXRu2llpKOrpqC9PVENeCTwO3Mi+u9lYK1YMaXOMAalVPiXETWdOjR8Lenc9/w06zjjOIvqnnMDZosB+Z9VzK+wzC/d/6kurvp+Vn8cx/3sdBT3DOJ2v+Pqi1YgDKZ9vU2H4rY50arjNQuO8ToBO3VW8smQbXKq8Iw91XMHFwYxpGZxIbYX4E8bAkDsK2sfHcfh3WZxI7/IrUH/8AbQ/IrNtEzJI9v91ApJJj1SNB5Lce1eHYPG73gPyyOFw1uzu3QG1+ext3lbcx6fVF6GorHKeZ8vRecdPH/lt/5f8AZXtRZ8TYfyalZtVr2U7OLTmvaAOpMgCNZVX/AGk8ReH0qIcWscxznAOgVOZoggagdDY5x0VIyCZgSNDAkenRea2A3XqNdi4ppTEG3I/QrvxP9pBc0jD0iwn79TKYEbNaSJnqSPXRU/FYt9V2aq91R3VziYnWBo32AWpE3MeCzVTiE9Ro92nIaBERE1QUREQhEREIRERCEREQheOaDYiR0N1kyq5pBa94I/mJFxGjpH0XiJ7Xub8Jsu0U8sJvG4g9hsvN5MknUkkk+pN16iJpJJuVzc5zzmcblEREiaiIiEIsmUydNtSSAB6k/L3XdheCvfBPK0wZm8dh1UtV4cynTlhyFpzB5GYyARcb2cRHeyvaLB5JTmlGVvmVHfUMY4N3P7uq5Wolph2ttwdbi4WDRJAAJJsABJPoAuvD+EjUealVzhLg7bMYEDs0Luo+GWUrh5gZZtDiQ8n4xcCDoIuJXVmCOkffVreR3splO+lfM2KSTew0HE/nvXmD8O5mE1SWOMZQCCW/5tQZ6bRrJtIcOwNOiIlrngkl2VodzHS19f1stNTw83IQC51mgaasa5rSevxT7BZ1eCseS7M6XOzHTUAtsCOUwTpvB2Wmp6SOmALIwCNL8fmt3X1dLgDGFsPWIIB3H+48+PPuC76dgJ1j67rIFRLfDzbZnEmDoABzNDbDTQbzKkcJhhTYGN0Ex7kn+6kAnivIJgz4g65PYtyIiVR0XBTkOEaaT1E9NoXc42XKPhv0UKrlMZbZbn2SwyPEGVLZXENDR3XN9Tztv572K6i0SDFxp2Xq8boJXqmrDnkiIiEitHF6+GFNz8T5ZY0XLmh8AkCAIJuSLBfHmx912YCwd/EBYE9CRBjuvtlLh9JpltNjSNCGNBHuAq74x8JuxGWpQDBUEh08ucWiXAG4vEj7xXmehFl7BitE+pjBZuOHP5r5ui6eK8Kr4cgVqTml1mmWlpgT8QJA9Ney4BWIIDhE6EXG5jqDATMpWMfDJGcrxYrciImrkiIiEIiIhCIiIQiIiEIiIhCIiIQiIiEIiIhCkuG8Xc1zWvdyaXvA2vqu3EeIQHgMGZu50J9FAKd4VwUWfVF9mnTtmHXstJh1VWTDomHbXMdbDkoU8cDeu8Ltw3F6b5g5QBcugeu66KgzAEEayNCCtWKwDX5TcFhlsbHYxv6LkPh5kzmdtoQNN7AQ4/xaxbSy1Lc4Gup8PVQ4pI45GyxuLXDUcdQpBjc78rnwI0aS0uPqDIgXga+yydQps/w4F+YSSZJLQSSSZzNLfbsuHC+Hml55nEDI7azqZlmg6TPoF0Y7g7MrocZc9z4sZc5xJgG4iQJGgb3M1c00nvQ+Wi9FDziGGXqXl1wTc6bcbdnmujMF6oil4daA0Oc4wzKY5QepAGm67qLW02NYCeUAaSYHWytc1tXaLzdtN0rslPd7uQB2810qO4vxB1MDy25nGTpNgCf4m9I13FjK6ziP5T9PzWtt7nX9Qo09UxjeqblajBPZWqq6i1Sx0bQL3cDvsBbS/NRtPjLyOak694Em0SMsgctoJMXc0aGV4eMu/wDQeYE7jQBxGmon9XiTfUAEn8/oFlhjJcdrD8x9VBhc+eYOdwWyxemp8DwmSKnPxWBF7E5tNeOwO3b2roREV0vGUREQhXpEReXr3hRfiTg7MRh3Nc0uc0FzIMODgDEGDrpoRdfG6AJ5naxYDYWme8i/TRfaeP4t9LC1alItDqbC8ZhLTk5iCARqARruvkvEMca1V9Vwa0vMkN00AEdbAX3MlP8A7VmceDAGu/u+o7+z7rnREXNZVEREIRERCEREQhEREIWrEVwxsm/otf7+2YvN56AiZv8A0ldBHVYig3+EfId/zPzKeC22oXRpZbUarVQxgeSG9AZ+X5hdCxbTA0AHoI/Wn0WSR1r6JrrX6qIiJqaiIiEL1roMhWPgnEHVAQ+5bF+oPVVtdnC65ZUBbBmQWkgSOxNp6K4wiofFOAD1TuPx6LhURdIwjirWixY6RP42WS3KzxFlptmcA+C4CQImB31Gv1XhoBolsN79pk/3W6F45kkdtkgaAbhSnVMjg1hcco2HDwWmpX6SBuYWqpIsCPy6XvJ39141mWRPYf2/ELqbQFjuFAyunc4Otoe23bot86qpsDggfBm/qNcSOqHHTq3eBcNO9hqPrygHUXA1iZ/XYdStrcPJkyOmx/XZdKLu2mYCCddLKgqvairmidFH1AXZtC4uHYHEk766WN+zRam4cAzF+v69FsAjSy9RSAANAs3LNJK7NI4k8yboiIlXJEREIV6REXl694QidVUvEngNtX7TDZaVSZc0yGPnXScjpvIF9xuLaiUGy4zQxzNySC4XyfGeDsVSpea9ggTmaHZntAPxEAQRF7EwNd4hQV9yVa4/4GpV5dSAo1ZnMByusZDmggXscwvYa6JdD2Kgq8DaReA68jx+a+ZopLFeGMVTMPoPcetMeY03jVsx6FR2Q35Xcvxcp5Y1zW5Y3nRGR3JZ2SlmjNnMPgvEXdh+A4ipS82nRe9kwCMpJixIbOYiREgLmo4R76woNafNJA8sgtcJAMuBu1sEGSNEZHcknus+nUOu2i1IvovC/wBndFgmu413ERF6bR3Aac09yT1ELl8R+BGimz9zY1paXF7n1CJaRuXAkwQIuABPVAaNrq0OB1AZmJF+SoiLq4hwupQyeaMvmMD2+lpBnRwkSNpC5U0gjdU0kb43ZXixRERImIiIhCIiIQiIiEIsqYH3iY6AST6TZYrZh8O57g1ok/lrqu0DS6QAC5PDX7IuBurXgHg0xlzQBAza+66FhRpBrQGiANlmvSgLBZqQguJGyIiwqPgWEnYJU0C5sFiaXNMD13Ov6lbV4F6hK5xda/DREREJqIiIQiIiEIiIhCvSIi8vXvC5uI8QZQpmpUMNBaCemZwbPpLlxO8TUmj7TPTdplLC4k5c8DJmDnZIMAk3ClKtEOEOAIkGDe4IIPsQD7KqYvH4dnmNfhmuax2VvV7TmY8szakOzNgHTLcWXaNrXaEFITZTL/E+HAnzARDiCAXAhrsrspAg36KRoVg9rXNMtcAQdJBEjXsq7gcXh6uIaBhcriH87mgXa8m42Lsua8GIkKx06YaA1ogAAADQAWACSRobpYoCyWvE4ZtRjmPGZr2lrh1DhBFuy2IuSVY06Qa0NaA0AQABAAGgAGgWUIiELVi6+Sm95vlaXRpOUE/2XC/hfnM+3e45m/C1xptZI2AuT3dPoNFjiMcyvlp0nB0vBeOjGEF2YbgwG9824BUqumrO9Iqx+0Km39ykgFwqUw0kCRL25oPcC8bBfNVM+M8c9+MqioSW03hjBqGgtaRpYFxdN73jZQya8EWCxGMzdLUbWtp32JRERMVOiIiEIiIhCIiIQis/B8AGMn7zhPoNgo7hfBiSHPAy6x16W6Key7Cw3P8Aa+62OC4e6MGWQanbsH5XAQy10zaSn1c7fkO89m59VmiwpGwn9dPovWuJ2j1WgVE9hY4tuNDb/wAXpKxpybkR27d+6zRCbfS1kRFhWBLTlMOix6HZCQC5WaKHqtrZfsi4WgNLmPIMmMziCfqVk8YqXQWRmMTExLYA9s2v5JubsUn3b/W3xUsi5sC6oWk1QGmRAEGBAnTvO5XSnKO5uU2Xg7r1EQmoiIhCvQKLXhjyNgZRlHL0tp7LYvMCLGy94RERIhEREIRaq2Laww4htpv6gfi4fMLVxHHNpscS4NdBy6Ek7QN7wqdU5jLiSdZJMz6q2w/DXVYLibAKixbGo8OLWluYnyCsPF+MNAApvBc1zXFodEiTIMa6fWV1YPjbHsc532eUgHMf4iQ2+5PQbmFU2UwNAB6BbsI8NqsdUc4MBBIbEFzSCxzpEkC+ka7q3qMGYynOW5cNfUKio/aV09a1rwGsdp8+Bv26BWrg1JzaDM4h5GZw6Oec7gBsA5xEdl2LGlVDgC0gg6EGR8wslk3XubrchcfGOGMxFF1KoSGugy2JGUhwIkG8jovjdRsOI5hBNnNyuiTlzNOhjb1X3BRvEvDmHrvD61MPcG5QSTpeJEwYJJEgxKUEWsVWYjh4qwLGxHHsXzPh/hnE12eZSpZmbEuY3NctOUE7EGZjtKnOHfs5qmp/5h7GsBv5bi5zhsAXNGXubnWOquPAeCtwtLymOc9uZzgXRIzGSOUCb3nuVIpSQNguUGD07AC8XOl9dLr5j4r8IjCMbUZUL2uqBmVzRLZDiOYET8IHw7quL614hx7Ws8vKyoXRmY8Zm5dy4e1lT2cIpAEeW25kwCPleytqTCpKpme+UfVZjHJKWmmDY9+IHDt38lVV6xhJAAknYaqYocOpiq/zIDZ5eYBtzAGszoIUlWY3JFIATyy2OUTDjPa/upUGBOdrI6wvy10PlfhuqV9U1pAA9FBN4Q91QtAgDRzgQCOot3hSeA4EGGakP6CLDvfVSFSkC3KDGwjYi4j0iY7LixHEnMJzBpa3KDEiSW5iQTYC0AbkgTdXcWG00L84bqoZnlm6rNP37rox4fy+WXfEcwAaZGVx+8P4gBtqot2PxAFqRBIjLEj4miQNZyybmPh7rpd4gbMZHakS7lFouSfu3megJ2WzD8ZD3NaGOBdF3CAAWl2u+kW3U4nkVNw+rqsOJkjYPhIvxsf0eC1ux1fmijYEgbWGSLTfV240+cjhqpcwFzSwnVp2Wwd16ngWVNJI1wsGgeKIiJVxREXhCEKIq4BslzKzaYJJ5YaDPKJIN4M+/ovDw4kn7fS1ibODMgnm1DnAj1vst1Tw/TcIOY8obMjQGw0jS36lZO4DTLi45iS7N8Whlpt25QueXsVn7w3+Z8AurAsim0Zg7uDIuSQAbyBoPRb1oweFFNga0kgEmSZNySfxW9PGyr5CC4kIiIlTEREQhXLh2INSkxztS0TAgTvE7SuhRnhx32AHRzh/qJ/upNebVMYjmewcCR5r2+kl6aBkh4gHxCIiLgpKKM4vxgUxlZBf/wBPc9+yw4/xI02hjZDnzzdAIn3uFWgFoMLwsTgTS/DwHP8ACyePY6aO9PD8ZGp5X+/0XpuSTcnU7n1REWvAAFgvNXOLjmcblEREqapjwxiIc6mTY8zR0j4h9QfmvcPwbEg3rScwl+d0lmZs0wCIs0Oh2pzbXK4eDj7dl4iT9Ij/AFKc47xTymhrZzvkNNobEEkz2WPxKAmtyRbvt4/uq9RwOstholnOjLi/YP23yUZjeFYt9AB1VpIfmPMW28tzSc4EFuch4aW2A1MBdDcDirg1pac0EOAN2uDHDkNgC0ZeozTsuqjWGLwxElmbkeR7Zw29pEgHaZXC/wAIgkfbOaGtDQGiCQ2Q0PdPNEN6aEaEhVbiWktfYEdi0bHBwDm6grY3h+LBMVxHKIdeQC3MZy8rsojcEuJtaMP+HY4wDXZ8JDnAEakQQ3sO8nYtlSfB+FCgxzQ8vzPzSdiWtB+oJ999V3LiZLHS3gn2VNx2GqMcPOOZ5a0lw0cQ0NP1H17qL4q15pxTmZvGsXn+yvXFOGisyNHC7T07HsVUf7Ej5WWww2pbV0/RHQgWNtNOBH7uvMMfoH0dX7wNWvNxfnxH3CruC8P5wfNBaDoNDYgz20+q66nhtjmhpe+ACNReXFxm3UqXRWFPSRwMyNConVsxNwbKNp8DaH5szic+baPumBAtdo07jdSSIpIAGy4PldJ8RRZ0MK+oSKbcxAnUCOmqwU34XHNU9Gf/AHUOvqHU8DpG7i31Vng1Gysq2xSbak/IKEcwgkOEEag7dPoikOPunEOjZrQfW5n5EfJR6600pmhbIRYkXUbEaZtNVPhYbhpsiIikKCiIiEIiIhCIiIQiIiEIiI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://azialand.ru/wp-content/uploads/2012/12/%D0%92%D0%BE%D1%81%D1%82%D0%BE%D1%87%D0%BD%D0%B0%D1%8F-%D0%90%D0%B7%D0%B8%D1%8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4857750" cy="292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107154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Родина сои – Восточная Азия.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panaseya.ru/yellow_mustard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00570"/>
            <a:ext cx="3214678" cy="2357430"/>
          </a:xfrm>
          <a:prstGeom prst="rect">
            <a:avLst/>
          </a:prstGeom>
          <a:noFill/>
        </p:spPr>
      </p:pic>
      <p:pic>
        <p:nvPicPr>
          <p:cNvPr id="29700" name="Picture 4" descr="http://vache-zdorovie.ru/wp-content/uploads/2011/10/SF02-2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227032" cy="3000372"/>
          </a:xfrm>
          <a:prstGeom prst="rect">
            <a:avLst/>
          </a:prstGeom>
          <a:noFill/>
        </p:spPr>
      </p:pic>
      <p:pic>
        <p:nvPicPr>
          <p:cNvPr id="29702" name="Picture 6" descr="http://lekartrav.narod.ru/images/gorch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3857652"/>
          </a:xfrm>
          <a:prstGeom prst="rect">
            <a:avLst/>
          </a:prstGeom>
          <a:noFill/>
        </p:spPr>
      </p:pic>
      <p:pic>
        <p:nvPicPr>
          <p:cNvPr id="29704" name="Picture 8" descr="http://www.orexca.com/img/map_central_a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357298"/>
            <a:ext cx="3095646" cy="24409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57148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Родина горчицы – Азия.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alherbs.sci-lib.com/images/medherb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1375" cy="6858000"/>
          </a:xfrm>
          <a:prstGeom prst="rect">
            <a:avLst/>
          </a:prstGeom>
          <a:noFill/>
        </p:spPr>
      </p:pic>
      <p:pic>
        <p:nvPicPr>
          <p:cNvPr id="28676" name="Picture 4" descr="http://www2.luventicus.org/karty/yevropa/tsyentralnayayevrop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416972" cy="2700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7686" y="7143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Родиной малины считается Средняя Европа.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eleny-mir.ru/wp-content/uploads/2012/08/%D1%81%D0%B0%D0%B4%D0%BE%D0%B2%D1%8B%D0%B9-%D1%8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071802" cy="2214554"/>
          </a:xfrm>
          <a:prstGeom prst="rect">
            <a:avLst/>
          </a:prstGeom>
          <a:noFill/>
        </p:spPr>
      </p:pic>
      <p:pic>
        <p:nvPicPr>
          <p:cNvPr id="27652" name="Picture 4" descr="http://medicalherbs.sci-lib.com/images/medherb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982"/>
            <a:ext cx="3071802" cy="4772018"/>
          </a:xfrm>
          <a:prstGeom prst="rect">
            <a:avLst/>
          </a:prstGeom>
          <a:noFill/>
        </p:spPr>
      </p:pic>
      <p:sp>
        <p:nvSpPr>
          <p:cNvPr id="27654" name="AutoShape 6" descr="http://forest.geoman.ru/forest/item/f00/s02/e0002455/pic/00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forest.geoman.ru/forest/item/f00/s02/e0002455/pic/0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3214678" cy="3071810"/>
          </a:xfrm>
          <a:prstGeom prst="rect">
            <a:avLst/>
          </a:prstGeom>
          <a:noFill/>
        </p:spPr>
      </p:pic>
      <p:pic>
        <p:nvPicPr>
          <p:cNvPr id="27658" name="Picture 10" descr="http://www.vitusltd.ru/V-images/derev_ryabina_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067" y="0"/>
            <a:ext cx="3164933" cy="3786190"/>
          </a:xfrm>
          <a:prstGeom prst="rect">
            <a:avLst/>
          </a:prstGeom>
          <a:noFill/>
        </p:spPr>
      </p:pic>
      <p:pic>
        <p:nvPicPr>
          <p:cNvPr id="7" name="Picture 8" descr="http://www.orexca.com/img/map_central_a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714488"/>
            <a:ext cx="3095646" cy="2440978"/>
          </a:xfrm>
          <a:prstGeom prst="rect">
            <a:avLst/>
          </a:prstGeom>
          <a:noFill/>
        </p:spPr>
      </p:pic>
      <p:pic>
        <p:nvPicPr>
          <p:cNvPr id="27662" name="Picture 14" descr="http://school.xvatit.com/images/e/e6/Polit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105412"/>
            <a:ext cx="2723678" cy="175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o.1september.ru/2009/01/1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358114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nature.web.ru/nature/2001/03/16/0001162121/p2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500298" cy="3143248"/>
          </a:xfrm>
          <a:prstGeom prst="rect">
            <a:avLst/>
          </a:prstGeom>
          <a:noFill/>
        </p:spPr>
      </p:pic>
      <p:pic>
        <p:nvPicPr>
          <p:cNvPr id="26628" name="Picture 4" descr="http://cvetopedia.ru/img/rp/paris_quadrifo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2277733" cy="3143272"/>
          </a:xfrm>
          <a:prstGeom prst="rect">
            <a:avLst/>
          </a:prstGeom>
          <a:noFill/>
        </p:spPr>
      </p:pic>
      <p:pic>
        <p:nvPicPr>
          <p:cNvPr id="26630" name="Picture 6" descr="http://www.dama.pp.ua/www/dama.pp.ua/wp-content/uploads/2011/05/akats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279" y="0"/>
            <a:ext cx="2574721" cy="3105162"/>
          </a:xfrm>
          <a:prstGeom prst="rect">
            <a:avLst/>
          </a:prstGeom>
          <a:noFill/>
        </p:spPr>
      </p:pic>
      <p:pic>
        <p:nvPicPr>
          <p:cNvPr id="26632" name="Picture 8" descr="http://medicalherbs.sci-lib.com/images/medherb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0"/>
            <a:ext cx="2040273" cy="3143248"/>
          </a:xfrm>
          <a:prstGeom prst="rect">
            <a:avLst/>
          </a:prstGeom>
          <a:noFill/>
        </p:spPr>
      </p:pic>
      <p:pic>
        <p:nvPicPr>
          <p:cNvPr id="26636" name="Picture 12" descr="http://medicalherbs.sci-lib.com/images/medherb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71810"/>
            <a:ext cx="2857488" cy="3786190"/>
          </a:xfrm>
          <a:prstGeom prst="rect">
            <a:avLst/>
          </a:prstGeom>
          <a:noFill/>
        </p:spPr>
      </p:pic>
      <p:pic>
        <p:nvPicPr>
          <p:cNvPr id="26638" name="Picture 14" descr="http://www.vashsad.ua/downloads/image/8888/lupin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071811"/>
            <a:ext cx="3786182" cy="3786190"/>
          </a:xfrm>
          <a:prstGeom prst="rect">
            <a:avLst/>
          </a:prstGeom>
          <a:noFill/>
        </p:spPr>
      </p:pic>
      <p:pic>
        <p:nvPicPr>
          <p:cNvPr id="26642" name="Picture 18" descr="http://fialochka.org/wp-content/uploads/2013/01/1%D0%9B%D0%B0%D0%BD%D0%B4%D1%8B%D1%88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143248"/>
            <a:ext cx="3571900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237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36433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 descr="http://www.fermer1.ru/sites/default/files/imagecache/natural/wysiwyg_imageupload/2444/lu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2285984" cy="3429000"/>
          </a:xfrm>
          <a:prstGeom prst="rect">
            <a:avLst/>
          </a:prstGeom>
          <a:noFill/>
        </p:spPr>
      </p:pic>
      <p:pic>
        <p:nvPicPr>
          <p:cNvPr id="6" name="Picture 2" descr="http://gornovosti.ru/static/images/archive/2561/yummy_on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406517"/>
          </a:xfrm>
          <a:prstGeom prst="rect">
            <a:avLst/>
          </a:prstGeom>
          <a:noFill/>
        </p:spPr>
      </p:pic>
      <p:pic>
        <p:nvPicPr>
          <p:cNvPr id="31751" name="Picture 7" descr="https://encrypted-tbn0.gstatic.com/images?q=tbn:ANd9GcQ1uo3E4wzy7S5WLISQTZMee9wz9dVpnIcNnGseM3QV21J0w1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429000"/>
            <a:ext cx="321471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t2.gstatic.com/images?q=tbn:ANd9GcQQnH7RGkb14hlGg8F9x9LjWlUYZjzyfwIgeTGKcx3eLbdwjMO7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3357562"/>
            <a:ext cx="3286116" cy="3500438"/>
          </a:xfrm>
          <a:prstGeom prst="rect">
            <a:avLst/>
          </a:prstGeom>
          <a:noFill/>
        </p:spPr>
      </p:pic>
      <p:pic>
        <p:nvPicPr>
          <p:cNvPr id="34828" name="Picture 12" descr="Черная редька. Холст, темп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3998368" cy="3571876"/>
          </a:xfrm>
          <a:prstGeom prst="rect">
            <a:avLst/>
          </a:prstGeom>
          <a:noFill/>
        </p:spPr>
      </p:pic>
      <p:pic>
        <p:nvPicPr>
          <p:cNvPr id="34826" name="Picture 10" descr="http://hrenovina.net/wp-content/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99"/>
            <a:ext cx="3071802" cy="29708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0232" y="507207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Ирина Евстафьева, «Черная редька»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ecosystema.ru/07referats/cultrast/img/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3055" cy="2786058"/>
          </a:xfrm>
          <a:prstGeom prst="rect">
            <a:avLst/>
          </a:prstGeom>
          <a:noFill/>
        </p:spPr>
      </p:pic>
      <p:pic>
        <p:nvPicPr>
          <p:cNvPr id="33798" name="Picture 6" descr="http://www.botanichka.ru/wp-content/uploads/2010/09/Helianthus-520x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60" y="4357694"/>
            <a:ext cx="3333740" cy="2500306"/>
          </a:xfrm>
          <a:prstGeom prst="rect">
            <a:avLst/>
          </a:prstGeom>
          <a:noFill/>
        </p:spPr>
      </p:pic>
      <p:pic>
        <p:nvPicPr>
          <p:cNvPr id="33800" name="Picture 8" descr="http://med-zdorov.ru/wp-content/uploads/2013/02/Podsolnechnik-odnoletn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33"/>
            <a:ext cx="3610970" cy="2571767"/>
          </a:xfrm>
          <a:prstGeom prst="rect">
            <a:avLst/>
          </a:prstGeom>
          <a:noFill/>
        </p:spPr>
      </p:pic>
      <p:pic>
        <p:nvPicPr>
          <p:cNvPr id="33802" name="Picture 10" descr="http://t1.gstatic.com/images?q=tbn:ANd9GcR0ktz3kL8Ok9HmHoVuqvBoi8SeMfI8qwo1j6slJ9W4V6Czl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338" y="0"/>
            <a:ext cx="3829662" cy="2571744"/>
          </a:xfrm>
          <a:prstGeom prst="rect">
            <a:avLst/>
          </a:prstGeom>
          <a:noFill/>
        </p:spPr>
      </p:pic>
      <p:pic>
        <p:nvPicPr>
          <p:cNvPr id="33794" name="Picture 2" descr="http://www.childrenpedia.org/6/16.files/image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500306"/>
            <a:ext cx="3214710" cy="2314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736760"/>
            <a:ext cx="3071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</a:rPr>
              <a:t>Василий Степанович ПУСТОВОЙТ (1886-1972)</a:t>
            </a:r>
            <a:endParaRPr lang="ru-RU" sz="1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http://zelengarden.ru/wp-content/uploads/2010/08/lecar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4425220" cy="2014533"/>
          </a:xfrm>
          <a:prstGeom prst="rect">
            <a:avLst/>
          </a:prstGeom>
          <a:noFill/>
        </p:spPr>
      </p:pic>
      <p:pic>
        <p:nvPicPr>
          <p:cNvPr id="19458" name="Picture 2" descr="http://www.fotoblog.by/users/966/17392/1209921424481def90392dc9.10836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2095514" cy="1571636"/>
          </a:xfrm>
          <a:prstGeom prst="rect">
            <a:avLst/>
          </a:prstGeom>
          <a:noFill/>
        </p:spPr>
      </p:pic>
      <p:pic>
        <p:nvPicPr>
          <p:cNvPr id="19462" name="Picture 6" descr="http://www.phytology.ru/images/stories/dg_pictures/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85950" cy="1785950"/>
          </a:xfrm>
          <a:prstGeom prst="rect">
            <a:avLst/>
          </a:prstGeom>
          <a:noFill/>
        </p:spPr>
      </p:pic>
      <p:pic>
        <p:nvPicPr>
          <p:cNvPr id="19466" name="Picture 10" descr="http://f3.foto.rambler.ru/preview/r/668x501/43189966-361b-c4cd-dfb7-e65fe9ae8cea/%D0%9A%D0%BB%D1%83%D0%BC%D0%B1%D0%B0_%D0%BC%D0%B8%D1%80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256"/>
            <a:ext cx="3000363" cy="2571744"/>
          </a:xfrm>
          <a:prstGeom prst="rect">
            <a:avLst/>
          </a:prstGeom>
          <a:noFill/>
        </p:spPr>
      </p:pic>
      <p:pic>
        <p:nvPicPr>
          <p:cNvPr id="19468" name="Picture 12" descr="http://www.medicherb.ru/wp-content/uploads/2011/02/101landish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0"/>
            <a:ext cx="2643206" cy="2152632"/>
          </a:xfrm>
          <a:prstGeom prst="rect">
            <a:avLst/>
          </a:prstGeom>
          <a:noFill/>
        </p:spPr>
      </p:pic>
      <p:pic>
        <p:nvPicPr>
          <p:cNvPr id="19470" name="Picture 14" descr="http://laab.ru/idea/lek-flow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0"/>
            <a:ext cx="2643174" cy="3009901"/>
          </a:xfrm>
          <a:prstGeom prst="rect">
            <a:avLst/>
          </a:prstGeom>
          <a:noFill/>
        </p:spPr>
      </p:pic>
      <p:pic>
        <p:nvPicPr>
          <p:cNvPr id="19478" name="Picture 22" descr="http://xn----8sblvt6a5a7a.xn--p1ai/uploads/images/00/00/01/2012/05/28/e3f3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52939"/>
            <a:ext cx="3643306" cy="2505061"/>
          </a:xfrm>
          <a:prstGeom prst="rect">
            <a:avLst/>
          </a:prstGeom>
          <a:noFill/>
        </p:spPr>
      </p:pic>
      <p:pic>
        <p:nvPicPr>
          <p:cNvPr id="19464" name="Picture 8" descr="http://toptropicals.com/pics/garden/05/5/56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1571612"/>
            <a:ext cx="2357454" cy="2209422"/>
          </a:xfrm>
          <a:prstGeom prst="rect">
            <a:avLst/>
          </a:prstGeom>
          <a:noFill/>
        </p:spPr>
      </p:pic>
      <p:pic>
        <p:nvPicPr>
          <p:cNvPr id="19480" name="Picture 24" descr="http://www.tirov.com/wp-content/uploads/2012/06/golubie-cvet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5143512"/>
            <a:ext cx="2737813" cy="1714488"/>
          </a:xfrm>
          <a:prstGeom prst="rect">
            <a:avLst/>
          </a:prstGeom>
          <a:noFill/>
        </p:spPr>
      </p:pic>
      <p:pic>
        <p:nvPicPr>
          <p:cNvPr id="19482" name="Picture 26" descr="http://e2li.ru/tsveti/4/5900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143116"/>
            <a:ext cx="2571768" cy="1714488"/>
          </a:xfrm>
          <a:prstGeom prst="rect">
            <a:avLst/>
          </a:prstGeom>
          <a:noFill/>
        </p:spPr>
      </p:pic>
      <p:pic>
        <p:nvPicPr>
          <p:cNvPr id="19476" name="Picture 20" descr="http://3.bp.blogspot.com/_UKtQBdkz7Eg/SScXqaUwZAI/AAAAAAAAEZU/LBSKbu2WhSM/s400/sire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3786190"/>
            <a:ext cx="2571748" cy="1785950"/>
          </a:xfrm>
          <a:prstGeom prst="rect">
            <a:avLst/>
          </a:prstGeom>
          <a:noFill/>
        </p:spPr>
      </p:pic>
      <p:pic>
        <p:nvPicPr>
          <p:cNvPr id="19486" name="Picture 30" descr="http://www.vohwinkel.net/pics/ortsteile/osterholz/gut-zur-linden/erntedank2006/1027480-schnittblume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214686"/>
            <a:ext cx="3643306" cy="1928826"/>
          </a:xfrm>
          <a:prstGeom prst="rect">
            <a:avLst/>
          </a:prstGeom>
          <a:noFill/>
        </p:spPr>
      </p:pic>
      <p:pic>
        <p:nvPicPr>
          <p:cNvPr id="19460" name="Picture 4" descr="http://f1.foto.rambler.ru/preview/r/668x501/4d4a6de1-126b-2ec1-298b-26593b14f4d0/%D1%86%D0%B2%D0%B5%D1%82%D1%8B_%D0%BA%D0%B0%D1%80%D1%82%D0%BE%D1%84%D0%B5%D0%BB%D1%8F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85918" y="0"/>
            <a:ext cx="2381267" cy="1714488"/>
          </a:xfrm>
          <a:prstGeom prst="rect">
            <a:avLst/>
          </a:prstGeom>
          <a:noFill/>
        </p:spPr>
      </p:pic>
      <p:pic>
        <p:nvPicPr>
          <p:cNvPr id="19474" name="Picture 18" descr="http://medarticle.moslek.ru/images/2261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2166" y="2214554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\Мама\открытый урок\скан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984" y="242316"/>
            <a:ext cx="4066032" cy="637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grolib.ru/rastenievodstvo/item/f00/s00/e0000814/pic/0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082565" cy="62150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72198" y="35716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Родина картофеля - Южная Америка.</a:t>
            </a:r>
            <a:endParaRPr lang="ru-RU" dirty="0"/>
          </a:p>
        </p:txBody>
      </p:sp>
      <p:pic>
        <p:nvPicPr>
          <p:cNvPr id="2054" name="Picture 6" descr="https://encrypted-tbn1.gstatic.com/images?q=tbn:ANd9GcRMCDhn05u9LcHyY3w96FL_h4jujlTzHl3i_H3VpOT_je-gIvg7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78608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chool.xvatit.com/images/a/a8/1.08-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2025" cy="3571875"/>
          </a:xfrm>
          <a:prstGeom prst="rect">
            <a:avLst/>
          </a:prstGeom>
          <a:noFill/>
        </p:spPr>
      </p:pic>
      <p:pic>
        <p:nvPicPr>
          <p:cNvPr id="18438" name="Picture 6" descr="http://fermer02.ru/uploads/posts/2012-01/1326341904_urozhay-kartofe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3268264"/>
            <a:ext cx="4786313" cy="358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ro-kartofel.info/wp-content/uploads/2010/04/drani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86250" cy="2857500"/>
          </a:xfrm>
          <a:prstGeom prst="rect">
            <a:avLst/>
          </a:prstGeom>
          <a:noFill/>
        </p:spPr>
      </p:pic>
      <p:pic>
        <p:nvPicPr>
          <p:cNvPr id="17412" name="Picture 4" descr="http://www.nika52.ru/img/img003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862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upload.wikimedia.org/wikipedia/ru/2/29/%D0%A2%D0%BE%D0%BC%D0%B0%D1%82_%D0%A5%D1%83%D1%80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304775" cy="3071834"/>
          </a:xfrm>
          <a:prstGeom prst="rect">
            <a:avLst/>
          </a:prstGeom>
          <a:noFill/>
        </p:spPr>
      </p:pic>
      <p:pic>
        <p:nvPicPr>
          <p:cNvPr id="16386" name="Picture 2" descr="http://ua.all.biz/img/ua/catalog/5109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9097" cy="2500330"/>
          </a:xfrm>
          <a:prstGeom prst="rect">
            <a:avLst/>
          </a:prstGeom>
          <a:noFill/>
        </p:spPr>
      </p:pic>
      <p:pic>
        <p:nvPicPr>
          <p:cNvPr id="16388" name="Picture 4" descr="http://www.ecosystema.ru/07referats/cultrast/img/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2702219" cy="2500306"/>
          </a:xfrm>
          <a:prstGeom prst="rect">
            <a:avLst/>
          </a:prstGeom>
          <a:noFill/>
        </p:spPr>
      </p:pic>
      <p:pic>
        <p:nvPicPr>
          <p:cNvPr id="16392" name="Picture 8" descr="http://upload.wikimedia.org/wikipedia/ru/3/33/%D0%A2%D0%BE%D0%BC%D0%B0%D1%82_%D0%93%D1%80%D1%83%D1%88%D0%B0_%D1%87%D0%B5%D1%80%D0%BD%D0%B0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500306"/>
            <a:ext cx="2550005" cy="2143140"/>
          </a:xfrm>
          <a:prstGeom prst="rect">
            <a:avLst/>
          </a:prstGeom>
          <a:noFill/>
        </p:spPr>
      </p:pic>
      <p:pic>
        <p:nvPicPr>
          <p:cNvPr id="16396" name="Picture 12" descr="http://f4.foto.rambler.ru/preview/r/668x500/4d11cbe4-78a3-76ab-9065-b824e878f647/%D1%82%D0%BE%D0%BC%D0%B0%D1%82_%D0%B6%D0%B5%D0%BB%D1%82%D0%B0%D1%8F_%D0%B2%D0%B8%D1%88%D0%BD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572008"/>
            <a:ext cx="3393832" cy="2285992"/>
          </a:xfrm>
          <a:prstGeom prst="rect">
            <a:avLst/>
          </a:prstGeom>
          <a:noFill/>
        </p:spPr>
      </p:pic>
      <p:pic>
        <p:nvPicPr>
          <p:cNvPr id="16394" name="Picture 10" descr="http://mosfoodnews.ru/lite/?lite_module=resizers%2FmodResizeStageImage&amp;image=files%2Frecipes%2FIMG_80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04168"/>
            <a:ext cx="2738442" cy="2053832"/>
          </a:xfrm>
          <a:prstGeom prst="rect">
            <a:avLst/>
          </a:prstGeom>
          <a:noFill/>
        </p:spPr>
      </p:pic>
      <p:pic>
        <p:nvPicPr>
          <p:cNvPr id="8" name="Picture 6" descr="https://encrypted-tbn1.gstatic.com/images?q=tbn:ANd9GcRMCDhn05u9LcHyY3w96FL_h4jujlTzHl3i_H3VpOT_je-gIvg7t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071678"/>
            <a:ext cx="2786082" cy="38576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72132" y="50004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Родиной томатов считается Южная Америка.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aharniy-diabet.com/userfiles/bolgarsky-pe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43174" cy="1714488"/>
          </a:xfrm>
          <a:prstGeom prst="rect">
            <a:avLst/>
          </a:prstGeom>
          <a:noFill/>
        </p:spPr>
      </p:pic>
      <p:pic>
        <p:nvPicPr>
          <p:cNvPr id="25606" name="Picture 6" descr="http://vrachline.ru/userfiles/per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2714612" cy="2419338"/>
          </a:xfrm>
          <a:prstGeom prst="rect">
            <a:avLst/>
          </a:prstGeom>
          <a:noFill/>
        </p:spPr>
      </p:pic>
      <p:pic>
        <p:nvPicPr>
          <p:cNvPr id="25608" name="Picture 8" descr="http://flower.internationaldataservice.com/wp-content/uploads/2009/04/pepper_me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0508"/>
            <a:ext cx="3786214" cy="2957492"/>
          </a:xfrm>
          <a:prstGeom prst="rect">
            <a:avLst/>
          </a:prstGeom>
          <a:noFill/>
        </p:spPr>
      </p:pic>
      <p:pic>
        <p:nvPicPr>
          <p:cNvPr id="25604" name="Picture 4" descr="http://lady-b.ru/images/stories/60wwwhf3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929066"/>
            <a:ext cx="2500330" cy="2928934"/>
          </a:xfrm>
          <a:prstGeom prst="rect">
            <a:avLst/>
          </a:prstGeom>
          <a:noFill/>
        </p:spPr>
      </p:pic>
      <p:pic>
        <p:nvPicPr>
          <p:cNvPr id="25610" name="Picture 10" descr="http://florinka.at.ua/_fr/3/3407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0"/>
            <a:ext cx="3000396" cy="3929066"/>
          </a:xfrm>
          <a:prstGeom prst="rect">
            <a:avLst/>
          </a:prstGeom>
          <a:noFill/>
        </p:spPr>
      </p:pic>
      <p:pic>
        <p:nvPicPr>
          <p:cNvPr id="7" name="Picture 6" descr="https://encrypted-tbn1.gstatic.com/images?q=tbn:ANd9GcRMCDhn05u9LcHyY3w96FL_h4jujlTzHl3i_H3VpOT_je-gIvg7t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18" y="1357298"/>
            <a:ext cx="2786082" cy="38576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86512" y="35716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Родиной перцев считается Южная Америка.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omovest.ru/zemlay/foto/bakla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</p:spPr>
      </p:pic>
      <p:pic>
        <p:nvPicPr>
          <p:cNvPr id="24580" name="Picture 4" descr="http://allonfarm.com/uploads/posts/2012-06/1338901382_slide0019_image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286116" cy="3500438"/>
          </a:xfrm>
          <a:prstGeom prst="rect">
            <a:avLst/>
          </a:prstGeom>
          <a:noFill/>
        </p:spPr>
      </p:pic>
      <p:pic>
        <p:nvPicPr>
          <p:cNvPr id="24584" name="Picture 8" descr="http://www.krugosvet.ru/images/1007253_ind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167099" cy="4429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57148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Родина баклажанов - Индия.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ustralia-ru.com/uploads/posts/2010-12/12928813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0312" cy="2000240"/>
          </a:xfrm>
          <a:prstGeom prst="rect">
            <a:avLst/>
          </a:prstGeom>
          <a:noFill/>
        </p:spPr>
      </p:pic>
      <p:pic>
        <p:nvPicPr>
          <p:cNvPr id="23556" name="Picture 4" descr="http://www.russobras.com/images/acuca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214710" cy="2401935"/>
          </a:xfrm>
          <a:prstGeom prst="rect">
            <a:avLst/>
          </a:prstGeom>
          <a:noFill/>
        </p:spPr>
      </p:pic>
      <p:pic>
        <p:nvPicPr>
          <p:cNvPr id="23558" name="Picture 6" descr="http://evolutsia.com/images/stories/kak_eto_sdelano/sugar/7ea2a63f6de4c0029c2b279710160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8534"/>
            <a:ext cx="3428992" cy="2649466"/>
          </a:xfrm>
          <a:prstGeom prst="rect">
            <a:avLst/>
          </a:prstGeom>
          <a:noFill/>
        </p:spPr>
      </p:pic>
      <p:pic>
        <p:nvPicPr>
          <p:cNvPr id="5" name="Picture 8" descr="http://www.krugosvet.ru/images/1007253_ind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000240"/>
            <a:ext cx="4167099" cy="4429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0004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Родина сахарного тростника – Индия.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70</Words>
  <Application>Microsoft Office PowerPoint</Application>
  <PresentationFormat>Экран (4:3)</PresentationFormat>
  <Paragraphs>16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МИР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РАСТЕНИЙ</dc:title>
  <dc:creator>Home</dc:creator>
  <cp:lastModifiedBy>8799</cp:lastModifiedBy>
  <cp:revision>29</cp:revision>
  <dcterms:created xsi:type="dcterms:W3CDTF">2013-03-10T15:00:54Z</dcterms:created>
  <dcterms:modified xsi:type="dcterms:W3CDTF">2013-11-16T18:10:00Z</dcterms:modified>
</cp:coreProperties>
</file>