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1" r:id="rId5"/>
    <p:sldId id="282" r:id="rId6"/>
    <p:sldId id="283" r:id="rId7"/>
    <p:sldId id="285" r:id="rId8"/>
    <p:sldId id="263" r:id="rId9"/>
    <p:sldId id="266" r:id="rId10"/>
    <p:sldId id="267" r:id="rId11"/>
    <p:sldId id="287" r:id="rId12"/>
    <p:sldId id="268" r:id="rId13"/>
    <p:sldId id="269" r:id="rId14"/>
    <p:sldId id="272" r:id="rId15"/>
    <p:sldId id="275" r:id="rId16"/>
    <p:sldId id="276" r:id="rId17"/>
    <p:sldId id="277" r:id="rId18"/>
    <p:sldId id="288" r:id="rId19"/>
    <p:sldId id="289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62B"/>
    <a:srgbClr val="0000FF"/>
    <a:srgbClr val="ED1FD0"/>
    <a:srgbClr val="F2E81A"/>
    <a:srgbClr val="F24D1A"/>
    <a:srgbClr val="12CBDE"/>
    <a:srgbClr val="EE1ED0"/>
    <a:srgbClr val="8339F1"/>
    <a:srgbClr val="2CDCE0"/>
    <a:srgbClr val="F04E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05042-F097-4541-A333-7BF22131A9F8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AB33F-4813-4B3E-B0D4-006D85E7736B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783C65DE-A66B-498E-9B7D-7B0439A050C7}" type="parTrans" cxnId="{43CF8F27-A69F-445B-AAD8-5C127FA4BE65}">
      <dgm:prSet/>
      <dgm:spPr/>
      <dgm:t>
        <a:bodyPr/>
        <a:lstStyle/>
        <a:p>
          <a:endParaRPr lang="ru-RU"/>
        </a:p>
      </dgm:t>
    </dgm:pt>
    <dgm:pt modelId="{42A6703E-94C4-46D8-BEF8-8ACFA17E5EA8}" type="sibTrans" cxnId="{43CF8F27-A69F-445B-AAD8-5C127FA4BE65}">
      <dgm:prSet/>
      <dgm:spPr/>
      <dgm:t>
        <a:bodyPr/>
        <a:lstStyle/>
        <a:p>
          <a:endParaRPr lang="ru-RU"/>
        </a:p>
      </dgm:t>
    </dgm:pt>
    <dgm:pt modelId="{BEA2F791-D270-45D3-A9F9-B162EA090A71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6BF1A39C-5601-480A-916B-C74668C2DBB7}" type="parTrans" cxnId="{27E33D81-EE8A-40FF-BD60-3E5E8A0B3CDD}">
      <dgm:prSet/>
      <dgm:spPr/>
      <dgm:t>
        <a:bodyPr/>
        <a:lstStyle/>
        <a:p>
          <a:endParaRPr lang="ru-RU"/>
        </a:p>
      </dgm:t>
    </dgm:pt>
    <dgm:pt modelId="{F6920F6B-A79F-4087-8529-F0A73F2AB8F5}" type="sibTrans" cxnId="{27E33D81-EE8A-40FF-BD60-3E5E8A0B3CDD}">
      <dgm:prSet/>
      <dgm:spPr/>
      <dgm:t>
        <a:bodyPr/>
        <a:lstStyle/>
        <a:p>
          <a:endParaRPr lang="ru-RU"/>
        </a:p>
      </dgm:t>
    </dgm:pt>
    <dgm:pt modelId="{851FC522-BDBE-47AB-9D8B-72708C061E88}">
      <dgm:prSet phldrT="[Текст]"/>
      <dgm:spPr>
        <a:solidFill>
          <a:srgbClr val="ED1FD0"/>
        </a:solidFill>
      </dgm:spPr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6AE51550-E5DB-4494-A232-6FDB4A7C6CBF}" type="parTrans" cxnId="{B803E0AB-9441-4BF1-AE2E-AA0A0CE3BA55}">
      <dgm:prSet/>
      <dgm:spPr/>
      <dgm:t>
        <a:bodyPr/>
        <a:lstStyle/>
        <a:p>
          <a:endParaRPr lang="ru-RU"/>
        </a:p>
      </dgm:t>
    </dgm:pt>
    <dgm:pt modelId="{24E4E8CA-E5F9-4624-946E-DECB41EAFF57}" type="sibTrans" cxnId="{B803E0AB-9441-4BF1-AE2E-AA0A0CE3BA55}">
      <dgm:prSet/>
      <dgm:spPr/>
      <dgm:t>
        <a:bodyPr/>
        <a:lstStyle/>
        <a:p>
          <a:endParaRPr lang="ru-RU"/>
        </a:p>
      </dgm:t>
    </dgm:pt>
    <dgm:pt modelId="{6EBF06EC-8591-4C87-B93F-3D3C947480EE}">
      <dgm:prSet phldrT="[Текст]"/>
      <dgm:spPr>
        <a:solidFill>
          <a:srgbClr val="16F62B"/>
        </a:solidFill>
      </dgm:spPr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6706EE44-0760-49A3-9FD8-E26262F4233A}" type="parTrans" cxnId="{9D4A44EB-CDCA-4BB8-9FD2-6957939B9379}">
      <dgm:prSet/>
      <dgm:spPr/>
      <dgm:t>
        <a:bodyPr/>
        <a:lstStyle/>
        <a:p>
          <a:endParaRPr lang="ru-RU"/>
        </a:p>
      </dgm:t>
    </dgm:pt>
    <dgm:pt modelId="{39839A6A-056E-404D-8A24-7C22B8776DDF}" type="sibTrans" cxnId="{9D4A44EB-CDCA-4BB8-9FD2-6957939B9379}">
      <dgm:prSet/>
      <dgm:spPr/>
      <dgm:t>
        <a:bodyPr/>
        <a:lstStyle/>
        <a:p>
          <a:endParaRPr lang="ru-RU"/>
        </a:p>
      </dgm:t>
    </dgm:pt>
    <dgm:pt modelId="{A2055F79-0AC5-4DEC-92CA-24D2E629589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153B7057-9258-4ABA-8B54-3659C8E4E96B}" type="parTrans" cxnId="{2FF1B6ED-61C5-4D30-9792-DC9C165F8976}">
      <dgm:prSet/>
      <dgm:spPr/>
      <dgm:t>
        <a:bodyPr/>
        <a:lstStyle/>
        <a:p>
          <a:endParaRPr lang="ru-RU"/>
        </a:p>
      </dgm:t>
    </dgm:pt>
    <dgm:pt modelId="{95E32A9C-AAD4-4604-843F-34D222E57504}" type="sibTrans" cxnId="{2FF1B6ED-61C5-4D30-9792-DC9C165F8976}">
      <dgm:prSet/>
      <dgm:spPr/>
      <dgm:t>
        <a:bodyPr/>
        <a:lstStyle/>
        <a:p>
          <a:endParaRPr lang="ru-RU"/>
        </a:p>
      </dgm:t>
    </dgm:pt>
    <dgm:pt modelId="{5FD4CD87-00F3-4960-BEA8-C5CCC7EC7B26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757FFA8F-3481-4D3E-AA77-5DB3CF9901EF}" type="parTrans" cxnId="{74FACBF1-6571-4DAC-8E1D-E2CDD267ADF2}">
      <dgm:prSet/>
      <dgm:spPr/>
      <dgm:t>
        <a:bodyPr/>
        <a:lstStyle/>
        <a:p>
          <a:endParaRPr lang="ru-RU"/>
        </a:p>
      </dgm:t>
    </dgm:pt>
    <dgm:pt modelId="{5093F13D-FD28-4E8A-949E-A21915DB78A1}" type="sibTrans" cxnId="{74FACBF1-6571-4DAC-8E1D-E2CDD267ADF2}">
      <dgm:prSet/>
      <dgm:spPr/>
      <dgm:t>
        <a:bodyPr/>
        <a:lstStyle/>
        <a:p>
          <a:endParaRPr lang="ru-RU"/>
        </a:p>
      </dgm:t>
    </dgm:pt>
    <dgm:pt modelId="{D452F3CB-9AD9-473F-B710-5ACB339FE00D}">
      <dgm:prSet phldrT="[Текст]"/>
      <dgm:spPr/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8D00F31B-6A4F-494C-A91A-87CEF8867ED9}" type="parTrans" cxnId="{F1FB597F-281B-4D2E-B8BD-B0EA6326695C}">
      <dgm:prSet/>
      <dgm:spPr/>
      <dgm:t>
        <a:bodyPr/>
        <a:lstStyle/>
        <a:p>
          <a:endParaRPr lang="ru-RU"/>
        </a:p>
      </dgm:t>
    </dgm:pt>
    <dgm:pt modelId="{34509815-E92F-489E-B20C-628C9700B79D}" type="sibTrans" cxnId="{F1FB597F-281B-4D2E-B8BD-B0EA6326695C}">
      <dgm:prSet/>
      <dgm:spPr/>
      <dgm:t>
        <a:bodyPr/>
        <a:lstStyle/>
        <a:p>
          <a:endParaRPr lang="ru-RU"/>
        </a:p>
      </dgm:t>
    </dgm:pt>
    <dgm:pt modelId="{D1CCD662-9A22-412A-88FE-DEC580392918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5BA15357-C126-4BA7-AA8A-BC4B62A1EAAA}" type="parTrans" cxnId="{8715EBFA-E227-4F3E-BD7F-4DD2352493FE}">
      <dgm:prSet/>
      <dgm:spPr/>
      <dgm:t>
        <a:bodyPr/>
        <a:lstStyle/>
        <a:p>
          <a:endParaRPr lang="ru-RU"/>
        </a:p>
      </dgm:t>
    </dgm:pt>
    <dgm:pt modelId="{82EFE6E4-00D5-444B-A4A4-AF12D62EE8C4}" type="sibTrans" cxnId="{8715EBFA-E227-4F3E-BD7F-4DD2352493FE}">
      <dgm:prSet/>
      <dgm:spPr/>
      <dgm:t>
        <a:bodyPr/>
        <a:lstStyle/>
        <a:p>
          <a:endParaRPr lang="ru-RU"/>
        </a:p>
      </dgm:t>
    </dgm:pt>
    <dgm:pt modelId="{95D97EE2-A74D-44BE-BC97-5909BD9C0972}">
      <dgm:prSet phldrT="[Текст]"/>
      <dgm:spPr>
        <a:solidFill>
          <a:srgbClr val="2CDCE0"/>
        </a:solidFill>
      </dgm:spPr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7A4F94FB-934C-488A-9437-A1F0ECD5152B}" type="parTrans" cxnId="{39BD152E-7788-45B6-8C35-FAF88A0A6B7F}">
      <dgm:prSet/>
      <dgm:spPr/>
      <dgm:t>
        <a:bodyPr/>
        <a:lstStyle/>
        <a:p>
          <a:endParaRPr lang="ru-RU"/>
        </a:p>
      </dgm:t>
    </dgm:pt>
    <dgm:pt modelId="{D38F9184-DF14-480D-AFDC-B9C72655B4AB}" type="sibTrans" cxnId="{39BD152E-7788-45B6-8C35-FAF88A0A6B7F}">
      <dgm:prSet/>
      <dgm:spPr/>
      <dgm:t>
        <a:bodyPr/>
        <a:lstStyle/>
        <a:p>
          <a:endParaRPr lang="ru-RU"/>
        </a:p>
      </dgm:t>
    </dgm:pt>
    <dgm:pt modelId="{71BEE754-5F8F-470D-B01F-A8F3760BF954}" type="pres">
      <dgm:prSet presAssocID="{6EF05042-F097-4541-A333-7BF22131A9F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0F9CD68-D4DA-408A-B277-A728509B0C9C}" type="pres">
      <dgm:prSet presAssocID="{8A4AB33F-4813-4B3E-B0D4-006D85E7736B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043DD-BB8D-4AE0-A08D-A1CAD2BE433E}" type="pres">
      <dgm:prSet presAssocID="{42A6703E-94C4-46D8-BEF8-8ACFA17E5EA8}" presName="sibTrans" presStyleLbl="sibTrans2D1" presStyleIdx="0" presStyleCnt="8"/>
      <dgm:spPr/>
      <dgm:t>
        <a:bodyPr/>
        <a:lstStyle/>
        <a:p>
          <a:endParaRPr lang="ru-RU"/>
        </a:p>
      </dgm:t>
    </dgm:pt>
    <dgm:pt modelId="{10A9E65C-927A-4606-A77A-807FEE4EB5C6}" type="pres">
      <dgm:prSet presAssocID="{BEA2F791-D270-45D3-A9F9-B162EA090A71}" presName="middleNode" presStyleCnt="0"/>
      <dgm:spPr/>
    </dgm:pt>
    <dgm:pt modelId="{B05DD410-41D0-4415-AD4A-33BDA197651A}" type="pres">
      <dgm:prSet presAssocID="{BEA2F791-D270-45D3-A9F9-B162EA090A71}" presName="padding" presStyleLbl="node1" presStyleIdx="0" presStyleCnt="9"/>
      <dgm:spPr/>
    </dgm:pt>
    <dgm:pt modelId="{D48D1615-F2B9-42EC-ABC4-0D0060685B03}" type="pres">
      <dgm:prSet presAssocID="{BEA2F791-D270-45D3-A9F9-B162EA090A71}" presName="shap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69181-53D5-4349-B852-FB8A1B43D607}" type="pres">
      <dgm:prSet presAssocID="{F6920F6B-A79F-4087-8529-F0A73F2AB8F5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2FFFF3B-831F-441B-AA6D-88928864A9C7}" type="pres">
      <dgm:prSet presAssocID="{851FC522-BDBE-47AB-9D8B-72708C061E88}" presName="middleNode" presStyleCnt="0"/>
      <dgm:spPr/>
    </dgm:pt>
    <dgm:pt modelId="{7C6FCC09-1E67-437A-81E6-E708CDC55B82}" type="pres">
      <dgm:prSet presAssocID="{851FC522-BDBE-47AB-9D8B-72708C061E88}" presName="padding" presStyleLbl="node1" presStyleIdx="1" presStyleCnt="9"/>
      <dgm:spPr/>
    </dgm:pt>
    <dgm:pt modelId="{6FE5F57D-9EC8-4FF6-8421-760DCA88F875}" type="pres">
      <dgm:prSet presAssocID="{851FC522-BDBE-47AB-9D8B-72708C061E88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49549-6B91-448C-9735-123A0E4F246B}" type="pres">
      <dgm:prSet presAssocID="{24E4E8CA-E5F9-4624-946E-DECB41EAFF57}" presName="sibTrans" presStyleLbl="sibTrans2D1" presStyleIdx="2" presStyleCnt="8"/>
      <dgm:spPr/>
      <dgm:t>
        <a:bodyPr/>
        <a:lstStyle/>
        <a:p>
          <a:endParaRPr lang="ru-RU"/>
        </a:p>
      </dgm:t>
    </dgm:pt>
    <dgm:pt modelId="{A4D0A207-AF08-4A1C-800B-B169F2F01B24}" type="pres">
      <dgm:prSet presAssocID="{6EBF06EC-8591-4C87-B93F-3D3C947480EE}" presName="middleNode" presStyleCnt="0"/>
      <dgm:spPr/>
    </dgm:pt>
    <dgm:pt modelId="{823AB13B-99A0-4081-81B4-6D58C79878D6}" type="pres">
      <dgm:prSet presAssocID="{6EBF06EC-8591-4C87-B93F-3D3C947480EE}" presName="padding" presStyleLbl="node1" presStyleIdx="2" presStyleCnt="9"/>
      <dgm:spPr/>
    </dgm:pt>
    <dgm:pt modelId="{7712B4E1-67F9-470B-84C3-9C14DBFC0C8C}" type="pres">
      <dgm:prSet presAssocID="{6EBF06EC-8591-4C87-B93F-3D3C947480EE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8EA95-7293-426D-992A-8AA70ABE7C0B}" type="pres">
      <dgm:prSet presAssocID="{39839A6A-056E-404D-8A24-7C22B8776DDF}" presName="sibTrans" presStyleLbl="sibTrans2D1" presStyleIdx="3" presStyleCnt="8"/>
      <dgm:spPr/>
      <dgm:t>
        <a:bodyPr/>
        <a:lstStyle/>
        <a:p>
          <a:endParaRPr lang="ru-RU"/>
        </a:p>
      </dgm:t>
    </dgm:pt>
    <dgm:pt modelId="{162A7823-DC01-442A-B44F-E450C4B6337A}" type="pres">
      <dgm:prSet presAssocID="{A2055F79-0AC5-4DEC-92CA-24D2E6295891}" presName="middleNode" presStyleCnt="0"/>
      <dgm:spPr/>
    </dgm:pt>
    <dgm:pt modelId="{A3CB0061-C900-4C16-8C47-8A35A179EBE1}" type="pres">
      <dgm:prSet presAssocID="{A2055F79-0AC5-4DEC-92CA-24D2E6295891}" presName="padding" presStyleLbl="node1" presStyleIdx="3" presStyleCnt="9"/>
      <dgm:spPr/>
    </dgm:pt>
    <dgm:pt modelId="{9C5B8BB4-C037-4D71-B417-6598684EA635}" type="pres">
      <dgm:prSet presAssocID="{A2055F79-0AC5-4DEC-92CA-24D2E6295891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9B0A3-73E0-4F0C-BA78-C72DC38D4A6C}" type="pres">
      <dgm:prSet presAssocID="{95E32A9C-AAD4-4604-843F-34D222E57504}" presName="sibTrans" presStyleLbl="sibTrans2D1" presStyleIdx="4" presStyleCnt="8"/>
      <dgm:spPr/>
      <dgm:t>
        <a:bodyPr/>
        <a:lstStyle/>
        <a:p>
          <a:endParaRPr lang="ru-RU"/>
        </a:p>
      </dgm:t>
    </dgm:pt>
    <dgm:pt modelId="{BAE23241-06B9-47A1-A101-A0055B67F3E6}" type="pres">
      <dgm:prSet presAssocID="{5FD4CD87-00F3-4960-BEA8-C5CCC7EC7B26}" presName="middleNode" presStyleCnt="0"/>
      <dgm:spPr/>
    </dgm:pt>
    <dgm:pt modelId="{02F1247D-242F-4FF9-A1ED-396E25762FB6}" type="pres">
      <dgm:prSet presAssocID="{5FD4CD87-00F3-4960-BEA8-C5CCC7EC7B26}" presName="padding" presStyleLbl="node1" presStyleIdx="4" presStyleCnt="9"/>
      <dgm:spPr/>
    </dgm:pt>
    <dgm:pt modelId="{61CE44D4-BFF5-4E8F-A219-F84EA4E8EE59}" type="pres">
      <dgm:prSet presAssocID="{5FD4CD87-00F3-4960-BEA8-C5CCC7EC7B26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8BC43-99B8-47D6-B306-E17C4B51C7F0}" type="pres">
      <dgm:prSet presAssocID="{5093F13D-FD28-4E8A-949E-A21915DB78A1}" presName="sibTrans" presStyleLbl="sibTrans2D1" presStyleIdx="5" presStyleCnt="8"/>
      <dgm:spPr/>
      <dgm:t>
        <a:bodyPr/>
        <a:lstStyle/>
        <a:p>
          <a:endParaRPr lang="ru-RU"/>
        </a:p>
      </dgm:t>
    </dgm:pt>
    <dgm:pt modelId="{B169468A-CAC2-4911-BBC4-E6BD4E6BE482}" type="pres">
      <dgm:prSet presAssocID="{D452F3CB-9AD9-473F-B710-5ACB339FE00D}" presName="middleNode" presStyleCnt="0"/>
      <dgm:spPr/>
    </dgm:pt>
    <dgm:pt modelId="{715FF188-2582-4829-B95F-F655CDA40F17}" type="pres">
      <dgm:prSet presAssocID="{D452F3CB-9AD9-473F-B710-5ACB339FE00D}" presName="padding" presStyleLbl="node1" presStyleIdx="5" presStyleCnt="9"/>
      <dgm:spPr/>
    </dgm:pt>
    <dgm:pt modelId="{9F7532D7-06B9-4B35-96DD-BC81BB4DC8CF}" type="pres">
      <dgm:prSet presAssocID="{D452F3CB-9AD9-473F-B710-5ACB339FE00D}" presName="shap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CA690-CB72-4A06-B148-BD428C3DA8F6}" type="pres">
      <dgm:prSet presAssocID="{34509815-E92F-489E-B20C-628C9700B79D}" presName="sibTrans" presStyleLbl="sibTrans2D1" presStyleIdx="6" presStyleCnt="8"/>
      <dgm:spPr/>
      <dgm:t>
        <a:bodyPr/>
        <a:lstStyle/>
        <a:p>
          <a:endParaRPr lang="ru-RU"/>
        </a:p>
      </dgm:t>
    </dgm:pt>
    <dgm:pt modelId="{5185631C-99CA-49EF-9AFB-6D43650B048D}" type="pres">
      <dgm:prSet presAssocID="{D1CCD662-9A22-412A-88FE-DEC580392918}" presName="middleNode" presStyleCnt="0"/>
      <dgm:spPr/>
    </dgm:pt>
    <dgm:pt modelId="{0C478C14-3042-471B-A8EB-DDF687A8E903}" type="pres">
      <dgm:prSet presAssocID="{D1CCD662-9A22-412A-88FE-DEC580392918}" presName="padding" presStyleLbl="node1" presStyleIdx="6" presStyleCnt="9"/>
      <dgm:spPr/>
    </dgm:pt>
    <dgm:pt modelId="{568BAB95-372F-4DC2-A674-571206435697}" type="pres">
      <dgm:prSet presAssocID="{D1CCD662-9A22-412A-88FE-DEC580392918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ABC10-E960-48B3-86AB-DABADADE2022}" type="pres">
      <dgm:prSet presAssocID="{82EFE6E4-00D5-444B-A4A4-AF12D62EE8C4}" presName="sibTrans" presStyleLbl="sibTrans2D1" presStyleIdx="7" presStyleCnt="8"/>
      <dgm:spPr/>
      <dgm:t>
        <a:bodyPr/>
        <a:lstStyle/>
        <a:p>
          <a:endParaRPr lang="ru-RU"/>
        </a:p>
      </dgm:t>
    </dgm:pt>
    <dgm:pt modelId="{3A0DFF8C-764D-4FFB-B70D-02989C0E2156}" type="pres">
      <dgm:prSet presAssocID="{95D97EE2-A74D-44BE-BC97-5909BD9C0972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6184C-610C-4A0B-B179-0DD5DB41D95E}" type="presOf" srcId="{8A4AB33F-4813-4B3E-B0D4-006D85E7736B}" destId="{E0F9CD68-D4DA-408A-B277-A728509B0C9C}" srcOrd="0" destOrd="0" presId="urn:microsoft.com/office/officeart/2005/8/layout/bProcess2"/>
    <dgm:cxn modelId="{2CC4E55E-B91F-4A44-9FA7-BB4F67691A38}" type="presOf" srcId="{95D97EE2-A74D-44BE-BC97-5909BD9C0972}" destId="{3A0DFF8C-764D-4FFB-B70D-02989C0E2156}" srcOrd="0" destOrd="0" presId="urn:microsoft.com/office/officeart/2005/8/layout/bProcess2"/>
    <dgm:cxn modelId="{A7DECA35-5683-4289-899F-B22942374B43}" type="presOf" srcId="{5FD4CD87-00F3-4960-BEA8-C5CCC7EC7B26}" destId="{61CE44D4-BFF5-4E8F-A219-F84EA4E8EE59}" srcOrd="0" destOrd="0" presId="urn:microsoft.com/office/officeart/2005/8/layout/bProcess2"/>
    <dgm:cxn modelId="{B803E0AB-9441-4BF1-AE2E-AA0A0CE3BA55}" srcId="{6EF05042-F097-4541-A333-7BF22131A9F8}" destId="{851FC522-BDBE-47AB-9D8B-72708C061E88}" srcOrd="2" destOrd="0" parTransId="{6AE51550-E5DB-4494-A232-6FDB4A7C6CBF}" sibTransId="{24E4E8CA-E5F9-4624-946E-DECB41EAFF57}"/>
    <dgm:cxn modelId="{39BD152E-7788-45B6-8C35-FAF88A0A6B7F}" srcId="{6EF05042-F097-4541-A333-7BF22131A9F8}" destId="{95D97EE2-A74D-44BE-BC97-5909BD9C0972}" srcOrd="8" destOrd="0" parTransId="{7A4F94FB-934C-488A-9437-A1F0ECD5152B}" sibTransId="{D38F9184-DF14-480D-AFDC-B9C72655B4AB}"/>
    <dgm:cxn modelId="{8BB67FD2-D62F-4271-855D-A59BFA19F793}" type="presOf" srcId="{34509815-E92F-489E-B20C-628C9700B79D}" destId="{A46CA690-CB72-4A06-B148-BD428C3DA8F6}" srcOrd="0" destOrd="0" presId="urn:microsoft.com/office/officeart/2005/8/layout/bProcess2"/>
    <dgm:cxn modelId="{F1FB597F-281B-4D2E-B8BD-B0EA6326695C}" srcId="{6EF05042-F097-4541-A333-7BF22131A9F8}" destId="{D452F3CB-9AD9-473F-B710-5ACB339FE00D}" srcOrd="6" destOrd="0" parTransId="{8D00F31B-6A4F-494C-A91A-87CEF8867ED9}" sibTransId="{34509815-E92F-489E-B20C-628C9700B79D}"/>
    <dgm:cxn modelId="{B6432B03-16B8-449A-BAAC-AACA645437FF}" type="presOf" srcId="{95E32A9C-AAD4-4604-843F-34D222E57504}" destId="{9BA9B0A3-73E0-4F0C-BA78-C72DC38D4A6C}" srcOrd="0" destOrd="0" presId="urn:microsoft.com/office/officeart/2005/8/layout/bProcess2"/>
    <dgm:cxn modelId="{59584AB2-C130-47BA-833B-1566F43BD9D1}" type="presOf" srcId="{6EF05042-F097-4541-A333-7BF22131A9F8}" destId="{71BEE754-5F8F-470D-B01F-A8F3760BF954}" srcOrd="0" destOrd="0" presId="urn:microsoft.com/office/officeart/2005/8/layout/bProcess2"/>
    <dgm:cxn modelId="{5C868FED-E37E-49BF-89FB-758D1231505E}" type="presOf" srcId="{24E4E8CA-E5F9-4624-946E-DECB41EAFF57}" destId="{B7249549-6B91-448C-9735-123A0E4F246B}" srcOrd="0" destOrd="0" presId="urn:microsoft.com/office/officeart/2005/8/layout/bProcess2"/>
    <dgm:cxn modelId="{C81064D9-1F74-4718-AFDC-22A067ECA5CA}" type="presOf" srcId="{82EFE6E4-00D5-444B-A4A4-AF12D62EE8C4}" destId="{C14ABC10-E960-48B3-86AB-DABADADE2022}" srcOrd="0" destOrd="0" presId="urn:microsoft.com/office/officeart/2005/8/layout/bProcess2"/>
    <dgm:cxn modelId="{1711D094-81B2-4004-8214-AF723962FDDF}" type="presOf" srcId="{6EBF06EC-8591-4C87-B93F-3D3C947480EE}" destId="{7712B4E1-67F9-470B-84C3-9C14DBFC0C8C}" srcOrd="0" destOrd="0" presId="urn:microsoft.com/office/officeart/2005/8/layout/bProcess2"/>
    <dgm:cxn modelId="{1A1E8EEA-58F5-42B3-AEB8-230BEAA497EC}" type="presOf" srcId="{D1CCD662-9A22-412A-88FE-DEC580392918}" destId="{568BAB95-372F-4DC2-A674-571206435697}" srcOrd="0" destOrd="0" presId="urn:microsoft.com/office/officeart/2005/8/layout/bProcess2"/>
    <dgm:cxn modelId="{9D4A44EB-CDCA-4BB8-9FD2-6957939B9379}" srcId="{6EF05042-F097-4541-A333-7BF22131A9F8}" destId="{6EBF06EC-8591-4C87-B93F-3D3C947480EE}" srcOrd="3" destOrd="0" parTransId="{6706EE44-0760-49A3-9FD8-E26262F4233A}" sibTransId="{39839A6A-056E-404D-8A24-7C22B8776DDF}"/>
    <dgm:cxn modelId="{71988734-5113-4297-BCE2-DC3E0ACDDED7}" type="presOf" srcId="{BEA2F791-D270-45D3-A9F9-B162EA090A71}" destId="{D48D1615-F2B9-42EC-ABC4-0D0060685B03}" srcOrd="0" destOrd="0" presId="urn:microsoft.com/office/officeart/2005/8/layout/bProcess2"/>
    <dgm:cxn modelId="{CDB778E7-1FB9-4F0D-9AFB-74761EAD7F00}" type="presOf" srcId="{D452F3CB-9AD9-473F-B710-5ACB339FE00D}" destId="{9F7532D7-06B9-4B35-96DD-BC81BB4DC8CF}" srcOrd="0" destOrd="0" presId="urn:microsoft.com/office/officeart/2005/8/layout/bProcess2"/>
    <dgm:cxn modelId="{27E33D81-EE8A-40FF-BD60-3E5E8A0B3CDD}" srcId="{6EF05042-F097-4541-A333-7BF22131A9F8}" destId="{BEA2F791-D270-45D3-A9F9-B162EA090A71}" srcOrd="1" destOrd="0" parTransId="{6BF1A39C-5601-480A-916B-C74668C2DBB7}" sibTransId="{F6920F6B-A79F-4087-8529-F0A73F2AB8F5}"/>
    <dgm:cxn modelId="{8715EBFA-E227-4F3E-BD7F-4DD2352493FE}" srcId="{6EF05042-F097-4541-A333-7BF22131A9F8}" destId="{D1CCD662-9A22-412A-88FE-DEC580392918}" srcOrd="7" destOrd="0" parTransId="{5BA15357-C126-4BA7-AA8A-BC4B62A1EAAA}" sibTransId="{82EFE6E4-00D5-444B-A4A4-AF12D62EE8C4}"/>
    <dgm:cxn modelId="{74FACBF1-6571-4DAC-8E1D-E2CDD267ADF2}" srcId="{6EF05042-F097-4541-A333-7BF22131A9F8}" destId="{5FD4CD87-00F3-4960-BEA8-C5CCC7EC7B26}" srcOrd="5" destOrd="0" parTransId="{757FFA8F-3481-4D3E-AA77-5DB3CF9901EF}" sibTransId="{5093F13D-FD28-4E8A-949E-A21915DB78A1}"/>
    <dgm:cxn modelId="{2FF1B6ED-61C5-4D30-9792-DC9C165F8976}" srcId="{6EF05042-F097-4541-A333-7BF22131A9F8}" destId="{A2055F79-0AC5-4DEC-92CA-24D2E6295891}" srcOrd="4" destOrd="0" parTransId="{153B7057-9258-4ABA-8B54-3659C8E4E96B}" sibTransId="{95E32A9C-AAD4-4604-843F-34D222E57504}"/>
    <dgm:cxn modelId="{28F21FC8-1171-42CB-9931-B5B9562F2556}" type="presOf" srcId="{A2055F79-0AC5-4DEC-92CA-24D2E6295891}" destId="{9C5B8BB4-C037-4D71-B417-6598684EA635}" srcOrd="0" destOrd="0" presId="urn:microsoft.com/office/officeart/2005/8/layout/bProcess2"/>
    <dgm:cxn modelId="{2D845694-47D4-4B70-8B51-E17876258278}" type="presOf" srcId="{39839A6A-056E-404D-8A24-7C22B8776DDF}" destId="{0A98EA95-7293-426D-992A-8AA70ABE7C0B}" srcOrd="0" destOrd="0" presId="urn:microsoft.com/office/officeart/2005/8/layout/bProcess2"/>
    <dgm:cxn modelId="{F142200F-770C-47F6-893A-90DCDE77ABEB}" type="presOf" srcId="{42A6703E-94C4-46D8-BEF8-8ACFA17E5EA8}" destId="{F4D043DD-BB8D-4AE0-A08D-A1CAD2BE433E}" srcOrd="0" destOrd="0" presId="urn:microsoft.com/office/officeart/2005/8/layout/bProcess2"/>
    <dgm:cxn modelId="{769D6E46-6F3C-4A97-8908-CCD75A288E1B}" type="presOf" srcId="{851FC522-BDBE-47AB-9D8B-72708C061E88}" destId="{6FE5F57D-9EC8-4FF6-8421-760DCA88F875}" srcOrd="0" destOrd="0" presId="urn:microsoft.com/office/officeart/2005/8/layout/bProcess2"/>
    <dgm:cxn modelId="{43CF8F27-A69F-445B-AAD8-5C127FA4BE65}" srcId="{6EF05042-F097-4541-A333-7BF22131A9F8}" destId="{8A4AB33F-4813-4B3E-B0D4-006D85E7736B}" srcOrd="0" destOrd="0" parTransId="{783C65DE-A66B-498E-9B7D-7B0439A050C7}" sibTransId="{42A6703E-94C4-46D8-BEF8-8ACFA17E5EA8}"/>
    <dgm:cxn modelId="{C52588F3-8D8C-4D48-AA87-099E7A445385}" type="presOf" srcId="{5093F13D-FD28-4E8A-949E-A21915DB78A1}" destId="{D6E8BC43-99B8-47D6-B306-E17C4B51C7F0}" srcOrd="0" destOrd="0" presId="urn:microsoft.com/office/officeart/2005/8/layout/bProcess2"/>
    <dgm:cxn modelId="{83CA8820-B263-49CF-A8AA-6189F85B1749}" type="presOf" srcId="{F6920F6B-A79F-4087-8529-F0A73F2AB8F5}" destId="{3F569181-53D5-4349-B852-FB8A1B43D607}" srcOrd="0" destOrd="0" presId="urn:microsoft.com/office/officeart/2005/8/layout/bProcess2"/>
    <dgm:cxn modelId="{A123D3F9-AC27-4D42-AC90-393B397167C8}" type="presParOf" srcId="{71BEE754-5F8F-470D-B01F-A8F3760BF954}" destId="{E0F9CD68-D4DA-408A-B277-A728509B0C9C}" srcOrd="0" destOrd="0" presId="urn:microsoft.com/office/officeart/2005/8/layout/bProcess2"/>
    <dgm:cxn modelId="{689712F2-9F86-485F-BC92-E55BF544516D}" type="presParOf" srcId="{71BEE754-5F8F-470D-B01F-A8F3760BF954}" destId="{F4D043DD-BB8D-4AE0-A08D-A1CAD2BE433E}" srcOrd="1" destOrd="0" presId="urn:microsoft.com/office/officeart/2005/8/layout/bProcess2"/>
    <dgm:cxn modelId="{DFC3623A-10DB-42D4-A0C3-877BF0016C0D}" type="presParOf" srcId="{71BEE754-5F8F-470D-B01F-A8F3760BF954}" destId="{10A9E65C-927A-4606-A77A-807FEE4EB5C6}" srcOrd="2" destOrd="0" presId="urn:microsoft.com/office/officeart/2005/8/layout/bProcess2"/>
    <dgm:cxn modelId="{7A0D86A3-2C8F-47E7-A993-495467A7CD93}" type="presParOf" srcId="{10A9E65C-927A-4606-A77A-807FEE4EB5C6}" destId="{B05DD410-41D0-4415-AD4A-33BDA197651A}" srcOrd="0" destOrd="0" presId="urn:microsoft.com/office/officeart/2005/8/layout/bProcess2"/>
    <dgm:cxn modelId="{F495320B-81B1-452F-B680-5A4890541EBE}" type="presParOf" srcId="{10A9E65C-927A-4606-A77A-807FEE4EB5C6}" destId="{D48D1615-F2B9-42EC-ABC4-0D0060685B03}" srcOrd="1" destOrd="0" presId="urn:microsoft.com/office/officeart/2005/8/layout/bProcess2"/>
    <dgm:cxn modelId="{63EE9931-B8FF-4158-A9BC-366E81246EED}" type="presParOf" srcId="{71BEE754-5F8F-470D-B01F-A8F3760BF954}" destId="{3F569181-53D5-4349-B852-FB8A1B43D607}" srcOrd="3" destOrd="0" presId="urn:microsoft.com/office/officeart/2005/8/layout/bProcess2"/>
    <dgm:cxn modelId="{9E9D8A91-3F0F-472F-A497-BD1B20860ACA}" type="presParOf" srcId="{71BEE754-5F8F-470D-B01F-A8F3760BF954}" destId="{F2FFFF3B-831F-441B-AA6D-88928864A9C7}" srcOrd="4" destOrd="0" presId="urn:microsoft.com/office/officeart/2005/8/layout/bProcess2"/>
    <dgm:cxn modelId="{6FB54C01-ABB3-4CF2-8934-461F6A77A2B7}" type="presParOf" srcId="{F2FFFF3B-831F-441B-AA6D-88928864A9C7}" destId="{7C6FCC09-1E67-437A-81E6-E708CDC55B82}" srcOrd="0" destOrd="0" presId="urn:microsoft.com/office/officeart/2005/8/layout/bProcess2"/>
    <dgm:cxn modelId="{9A6F8E37-10B5-48F4-B222-CDBB98948E56}" type="presParOf" srcId="{F2FFFF3B-831F-441B-AA6D-88928864A9C7}" destId="{6FE5F57D-9EC8-4FF6-8421-760DCA88F875}" srcOrd="1" destOrd="0" presId="urn:microsoft.com/office/officeart/2005/8/layout/bProcess2"/>
    <dgm:cxn modelId="{2175FECC-6423-4E92-A2DA-D8989415C769}" type="presParOf" srcId="{71BEE754-5F8F-470D-B01F-A8F3760BF954}" destId="{B7249549-6B91-448C-9735-123A0E4F246B}" srcOrd="5" destOrd="0" presId="urn:microsoft.com/office/officeart/2005/8/layout/bProcess2"/>
    <dgm:cxn modelId="{877B5B69-7883-43D8-BC68-094C5DFEA69F}" type="presParOf" srcId="{71BEE754-5F8F-470D-B01F-A8F3760BF954}" destId="{A4D0A207-AF08-4A1C-800B-B169F2F01B24}" srcOrd="6" destOrd="0" presId="urn:microsoft.com/office/officeart/2005/8/layout/bProcess2"/>
    <dgm:cxn modelId="{46810C71-698C-470C-A79F-033D911A7357}" type="presParOf" srcId="{A4D0A207-AF08-4A1C-800B-B169F2F01B24}" destId="{823AB13B-99A0-4081-81B4-6D58C79878D6}" srcOrd="0" destOrd="0" presId="urn:microsoft.com/office/officeart/2005/8/layout/bProcess2"/>
    <dgm:cxn modelId="{41B4D97D-FC58-4520-9AB1-CF5B9404D1C7}" type="presParOf" srcId="{A4D0A207-AF08-4A1C-800B-B169F2F01B24}" destId="{7712B4E1-67F9-470B-84C3-9C14DBFC0C8C}" srcOrd="1" destOrd="0" presId="urn:microsoft.com/office/officeart/2005/8/layout/bProcess2"/>
    <dgm:cxn modelId="{9815D8C3-B614-410C-9273-7767B7436302}" type="presParOf" srcId="{71BEE754-5F8F-470D-B01F-A8F3760BF954}" destId="{0A98EA95-7293-426D-992A-8AA70ABE7C0B}" srcOrd="7" destOrd="0" presId="urn:microsoft.com/office/officeart/2005/8/layout/bProcess2"/>
    <dgm:cxn modelId="{6DA1D863-2B5D-4F79-819A-B379CCC590A9}" type="presParOf" srcId="{71BEE754-5F8F-470D-B01F-A8F3760BF954}" destId="{162A7823-DC01-442A-B44F-E450C4B6337A}" srcOrd="8" destOrd="0" presId="urn:microsoft.com/office/officeart/2005/8/layout/bProcess2"/>
    <dgm:cxn modelId="{2A71BB06-24E0-4661-9B40-5A70ABF2C8DB}" type="presParOf" srcId="{162A7823-DC01-442A-B44F-E450C4B6337A}" destId="{A3CB0061-C900-4C16-8C47-8A35A179EBE1}" srcOrd="0" destOrd="0" presId="urn:microsoft.com/office/officeart/2005/8/layout/bProcess2"/>
    <dgm:cxn modelId="{7CD0B29E-0C36-4E90-8A25-D8C94CC5DC31}" type="presParOf" srcId="{162A7823-DC01-442A-B44F-E450C4B6337A}" destId="{9C5B8BB4-C037-4D71-B417-6598684EA635}" srcOrd="1" destOrd="0" presId="urn:microsoft.com/office/officeart/2005/8/layout/bProcess2"/>
    <dgm:cxn modelId="{94B7B188-128A-4A58-8413-CF1AE58AA666}" type="presParOf" srcId="{71BEE754-5F8F-470D-B01F-A8F3760BF954}" destId="{9BA9B0A3-73E0-4F0C-BA78-C72DC38D4A6C}" srcOrd="9" destOrd="0" presId="urn:microsoft.com/office/officeart/2005/8/layout/bProcess2"/>
    <dgm:cxn modelId="{B289A94B-8F5B-469D-92B7-3AFE8FC9DC28}" type="presParOf" srcId="{71BEE754-5F8F-470D-B01F-A8F3760BF954}" destId="{BAE23241-06B9-47A1-A101-A0055B67F3E6}" srcOrd="10" destOrd="0" presId="urn:microsoft.com/office/officeart/2005/8/layout/bProcess2"/>
    <dgm:cxn modelId="{ADF79E68-7EF6-44F7-BFA3-B8A3E5BC9089}" type="presParOf" srcId="{BAE23241-06B9-47A1-A101-A0055B67F3E6}" destId="{02F1247D-242F-4FF9-A1ED-396E25762FB6}" srcOrd="0" destOrd="0" presId="urn:microsoft.com/office/officeart/2005/8/layout/bProcess2"/>
    <dgm:cxn modelId="{E1CC5F51-E7EE-42EB-ABD0-ABD510C01247}" type="presParOf" srcId="{BAE23241-06B9-47A1-A101-A0055B67F3E6}" destId="{61CE44D4-BFF5-4E8F-A219-F84EA4E8EE59}" srcOrd="1" destOrd="0" presId="urn:microsoft.com/office/officeart/2005/8/layout/bProcess2"/>
    <dgm:cxn modelId="{B41664D0-D857-4DF5-BB5A-1A116693A251}" type="presParOf" srcId="{71BEE754-5F8F-470D-B01F-A8F3760BF954}" destId="{D6E8BC43-99B8-47D6-B306-E17C4B51C7F0}" srcOrd="11" destOrd="0" presId="urn:microsoft.com/office/officeart/2005/8/layout/bProcess2"/>
    <dgm:cxn modelId="{F533F861-262A-446F-8203-38D9CD9ED3B5}" type="presParOf" srcId="{71BEE754-5F8F-470D-B01F-A8F3760BF954}" destId="{B169468A-CAC2-4911-BBC4-E6BD4E6BE482}" srcOrd="12" destOrd="0" presId="urn:microsoft.com/office/officeart/2005/8/layout/bProcess2"/>
    <dgm:cxn modelId="{1019F920-DBE0-43E6-960A-ABF8828667F6}" type="presParOf" srcId="{B169468A-CAC2-4911-BBC4-E6BD4E6BE482}" destId="{715FF188-2582-4829-B95F-F655CDA40F17}" srcOrd="0" destOrd="0" presId="urn:microsoft.com/office/officeart/2005/8/layout/bProcess2"/>
    <dgm:cxn modelId="{BA38A763-640B-4589-9348-45154ACB4486}" type="presParOf" srcId="{B169468A-CAC2-4911-BBC4-E6BD4E6BE482}" destId="{9F7532D7-06B9-4B35-96DD-BC81BB4DC8CF}" srcOrd="1" destOrd="0" presId="urn:microsoft.com/office/officeart/2005/8/layout/bProcess2"/>
    <dgm:cxn modelId="{C3CC34CC-9815-4D97-B0A9-9945A3D520CD}" type="presParOf" srcId="{71BEE754-5F8F-470D-B01F-A8F3760BF954}" destId="{A46CA690-CB72-4A06-B148-BD428C3DA8F6}" srcOrd="13" destOrd="0" presId="urn:microsoft.com/office/officeart/2005/8/layout/bProcess2"/>
    <dgm:cxn modelId="{26C70747-95B7-4CDD-87A0-08038ABE8454}" type="presParOf" srcId="{71BEE754-5F8F-470D-B01F-A8F3760BF954}" destId="{5185631C-99CA-49EF-9AFB-6D43650B048D}" srcOrd="14" destOrd="0" presId="urn:microsoft.com/office/officeart/2005/8/layout/bProcess2"/>
    <dgm:cxn modelId="{CB0A8FBE-B01D-46AC-B5A7-22BA0D410463}" type="presParOf" srcId="{5185631C-99CA-49EF-9AFB-6D43650B048D}" destId="{0C478C14-3042-471B-A8EB-DDF687A8E903}" srcOrd="0" destOrd="0" presId="urn:microsoft.com/office/officeart/2005/8/layout/bProcess2"/>
    <dgm:cxn modelId="{7A3CCD51-B2FF-4DFA-92FE-7580DA41E94E}" type="presParOf" srcId="{5185631C-99CA-49EF-9AFB-6D43650B048D}" destId="{568BAB95-372F-4DC2-A674-571206435697}" srcOrd="1" destOrd="0" presId="urn:microsoft.com/office/officeart/2005/8/layout/bProcess2"/>
    <dgm:cxn modelId="{788A2368-637B-4EB1-96CC-73E1A8D29D9E}" type="presParOf" srcId="{71BEE754-5F8F-470D-B01F-A8F3760BF954}" destId="{C14ABC10-E960-48B3-86AB-DABADADE2022}" srcOrd="15" destOrd="0" presId="urn:microsoft.com/office/officeart/2005/8/layout/bProcess2"/>
    <dgm:cxn modelId="{09CB7297-822A-4FF7-BB4F-4818E0AC02BF}" type="presParOf" srcId="{71BEE754-5F8F-470D-B01F-A8F3760BF954}" destId="{3A0DFF8C-764D-4FFB-B70D-02989C0E2156}" srcOrd="16" destOrd="0" presId="urn:microsoft.com/office/officeart/2005/8/layout/bProcess2"/>
  </dgm:cxnLst>
  <dgm:bg>
    <a:solidFill>
      <a:srgbClr val="ED1FD0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b92a46bb7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5"/>
            <a:ext cx="9144000" cy="685375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4214818"/>
            <a:ext cx="9144000" cy="2643182"/>
          </a:xfrm>
        </p:spPr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rgbClr val="002060"/>
                </a:solidFill>
              </a:rPr>
              <a:t>«</a:t>
            </a:r>
            <a:r>
              <a:rPr lang="ru-RU" sz="4000" b="1" i="1" u="sng" dirty="0" smtClean="0">
                <a:solidFill>
                  <a:srgbClr val="002060"/>
                </a:solidFill>
              </a:rPr>
              <a:t>Создание позитивного </a:t>
            </a:r>
            <a:r>
              <a:rPr lang="ru-RU" sz="4000" b="1" i="1" u="sng" dirty="0" smtClean="0">
                <a:solidFill>
                  <a:srgbClr val="002060"/>
                </a:solidFill>
              </a:rPr>
              <a:t>микроклимата </a:t>
            </a:r>
            <a:r>
              <a:rPr lang="ru-RU" sz="4000" b="1" i="1" u="sng" dirty="0" smtClean="0">
                <a:solidFill>
                  <a:srgbClr val="002060"/>
                </a:solidFill>
              </a:rPr>
              <a:t>в группе</a:t>
            </a:r>
            <a:r>
              <a:rPr lang="ru-RU" sz="4000" b="1" i="1" u="sng" dirty="0" smtClean="0">
                <a:solidFill>
                  <a:srgbClr val="002060"/>
                </a:solidFill>
              </a:rPr>
              <a:t>»</a:t>
            </a:r>
            <a:br>
              <a:rPr lang="ru-RU" sz="4000" b="1" i="1" u="sng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 высшей кв. категории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Миннахмедова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Ландыш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Ниазовна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МБДОУ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/с №4 «Березка» п.г.т. Актюбинский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идентификатор: 218-375-666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0"/>
            <a:ext cx="8215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Педагогический совет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C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1\Desktop\ландыш отчеты\CIMG04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28934"/>
            <a:ext cx="4572000" cy="31615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1" name="Picture 3" descr="C:\Users\admin1\Desktop\ландыш отчеты\CIMG0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429156" cy="321471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11"/>
          <p:cNvSpPr/>
          <p:nvPr/>
        </p:nvSpPr>
        <p:spPr>
          <a:xfrm>
            <a:off x="357158" y="214290"/>
            <a:ext cx="85725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«Минута вхождения в день»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sz="3600" b="1" dirty="0" smtClean="0">
                <a:solidFill>
                  <a:srgbClr val="8339F1"/>
                </a:solidFill>
              </a:rPr>
              <a:t>В работе с детьми можно использовать заучивание «</a:t>
            </a:r>
            <a:r>
              <a:rPr lang="ru-RU" sz="3600" b="1" dirty="0" err="1" smtClean="0">
                <a:solidFill>
                  <a:srgbClr val="8339F1"/>
                </a:solidFill>
              </a:rPr>
              <a:t>мирилок</a:t>
            </a:r>
            <a:r>
              <a:rPr lang="ru-RU" sz="3600" b="1" dirty="0" smtClean="0">
                <a:solidFill>
                  <a:srgbClr val="8339F1"/>
                </a:solidFill>
              </a:rPr>
              <a:t>», проводить дидактическую игру: </a:t>
            </a:r>
            <a:r>
              <a:rPr lang="ru-RU" sz="3600" b="1" u="sng" dirty="0" smtClean="0">
                <a:solidFill>
                  <a:srgbClr val="8339F1"/>
                </a:solidFill>
              </a:rPr>
              <a:t>«Какое у тебя настроение?»</a:t>
            </a:r>
            <a:r>
              <a:rPr lang="ru-RU" sz="3600" b="1" dirty="0" smtClean="0">
                <a:solidFill>
                  <a:srgbClr val="8339F1"/>
                </a:solidFill>
              </a:rPr>
              <a:t>. Стараться помочь найти причину плохого настроения. Детей с хорошим настроением просить поделиться с остальными детьми улыбкой, веселой историей произошедшей с ним сегодня утром, можно вспомнить веселый мультфильм.</a:t>
            </a:r>
          </a:p>
          <a:p>
            <a:pPr>
              <a:buNone/>
            </a:pP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562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В нашей группе был изготовлен  </a:t>
            </a:r>
            <a:r>
              <a:rPr lang="ru-RU" sz="1400" b="1" u="sng" dirty="0" smtClean="0">
                <a:solidFill>
                  <a:srgbClr val="FF0000"/>
                </a:solidFill>
              </a:rPr>
              <a:t>«Ковер мира».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Он представляет собой  макет солнца с голубем, где желтый круг – символ доброты, тепла. Единения, целостности; лучи – имена каждого ребенка группы , (обратить внимание детей на то, что «все мы разные, но мы вместе», и надо быть внимательнее и терпимее к проявлению индивидуальных особенностей каждого ребенка); белый голубь – символ мира во всем мире.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Ковер постоянно находится в игровой зоне, и по мере необходимости дети его берут, раскладывают  садятся на него и на ковре обсуждают возникшие проблемы, ссоры (кто-то не уступил игрушку, кого-то не приняли в игру и.т.д.) , затем дети мирятся, произнося «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</a:rPr>
              <a:t>Мирилки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». </a:t>
            </a:r>
            <a:r>
              <a:rPr lang="ru-RU" sz="1400" b="1" i="1" dirty="0" smtClean="0">
                <a:solidFill>
                  <a:schemeClr val="bg2">
                    <a:lumMod val="10000"/>
                  </a:schemeClr>
                </a:solidFill>
              </a:rPr>
              <a:t>(Мне не очень нравится распространенная </a:t>
            </a:r>
            <a:r>
              <a:rPr lang="ru-RU" sz="1400" b="1" i="1" dirty="0" err="1" smtClean="0">
                <a:solidFill>
                  <a:schemeClr val="bg2">
                    <a:lumMod val="10000"/>
                  </a:schemeClr>
                </a:solidFill>
              </a:rPr>
              <a:t>мирилка</a:t>
            </a:r>
            <a:r>
              <a:rPr lang="ru-RU" sz="1400" b="1" i="1" dirty="0" smtClean="0">
                <a:solidFill>
                  <a:schemeClr val="bg2">
                    <a:lumMod val="10000"/>
                  </a:schemeClr>
                </a:solidFill>
              </a:rPr>
              <a:t> : «Мирись, мирись, мирись и больше не дерись, а если будешь драться, я буду кусаться и т.д. – она немножко агрессивная»)  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Чтобы солнце улыбалось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Нас с тобой согреть старалось,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Нужно просто стать добрее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И мириться нам скорее!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Хватит нам уже сердиться,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Веселятся все вокруг!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Поскорей давай мириться: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-Ты мне друг!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-И ты мне друг!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Мы обиды все забудем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И дружить как прежде будем!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Такой </a:t>
            </a:r>
            <a:r>
              <a:rPr lang="ru-RU" sz="1400" b="1" u="sng" dirty="0" smtClean="0">
                <a:solidFill>
                  <a:srgbClr val="FF0000"/>
                </a:solidFill>
              </a:rPr>
              <a:t>«Ковер мира»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позволяет детям разрешить конфликтные ситуации с помощью переговоров и бесед. Само его наличие побуждает ребят отказаться от  драк. Споров, заменив их обсуждением проблемы друг с другом.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oto-21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1\Desktop\ландыш отчеты\CIMG0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0725" flipH="1">
            <a:off x="5780081" y="2397940"/>
            <a:ext cx="3588874" cy="32569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857232"/>
            <a:ext cx="70009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«КОВЕР   МИРА»</a:t>
            </a:r>
            <a:endParaRPr lang="ru-RU" sz="54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 descr="C:\Users\admin1\Desktop\ландыш отчеты\CIMG04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77046">
            <a:off x="-61641" y="2272003"/>
            <a:ext cx="3627390" cy="3214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59056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05246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   Очень важно создать в группе позитивный настрой и сделать ее как можно более сплоченной. В этих целях совместно с детьми можно выбрать эмблему и девиз  группы.</a:t>
            </a: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1" y="428605"/>
            <a:ext cx="485778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Группа: «СОЛОВЕЙ»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Девиз: «Соловей поет с утра,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всем желает он добра»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120906104239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  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Кроме того, проводятся специально организованные мероприятия, направленные на сплочение детей. Это могут быть коллективные работы, создающие проблемные ситуации и требующие их решения (можно дать задание одинаково раскрасить свои рисунки, имея, при этом два разных карандаша на двоих.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Для формирования гуманных межличностных отношений, принятия друг друга, развития </a:t>
            </a:r>
            <a:r>
              <a:rPr lang="ru-RU" sz="2400" b="1" dirty="0" err="1" smtClean="0">
                <a:solidFill>
                  <a:srgbClr val="002060"/>
                </a:solidFill>
              </a:rPr>
              <a:t>эмпатии</a:t>
            </a:r>
            <a:r>
              <a:rPr lang="ru-RU" sz="2400" b="1" dirty="0" smtClean="0">
                <a:solidFill>
                  <a:srgbClr val="002060"/>
                </a:solidFill>
              </a:rPr>
              <a:t>, терпимости детей друг к другу педагогами подобраны различные игры и игровые упражнения, в том числе из системы игр Е.О. Смирновой, В.М. Холмогоровой. Организация данных игр не требует никаких специальных условий.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Регулярно проводятся занятия и этические беседы на темы «Все мы разные», «Мы рядом», «Научился сам — научи товарища», «Что значит настоящий друг?», «Учусь прощать» и т. д.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lch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  </a:t>
            </a:r>
            <a:r>
              <a:rPr lang="ru-RU" sz="3200" b="1" dirty="0" smtClean="0"/>
              <a:t>  </a:t>
            </a:r>
            <a:r>
              <a:rPr lang="ru-RU" sz="3200" b="1" dirty="0" smtClean="0">
                <a:solidFill>
                  <a:srgbClr val="0000FF"/>
                </a:solidFill>
              </a:rPr>
              <a:t>Можно в группе завести </a:t>
            </a:r>
            <a:r>
              <a:rPr lang="ru-RU" sz="3200" b="1" u="sng" dirty="0" smtClean="0">
                <a:solidFill>
                  <a:srgbClr val="FF0000"/>
                </a:solidFill>
              </a:rPr>
              <a:t>«Шкатулку добрых дел»</a:t>
            </a:r>
            <a:r>
              <a:rPr lang="ru-RU" sz="3200" b="1" dirty="0" smtClean="0">
                <a:solidFill>
                  <a:srgbClr val="0000FF"/>
                </a:solidFill>
              </a:rPr>
              <a:t>, за каждый добрый поступок в неё класть красную фишку, за плохой черную. В пятницу проанализировать, каких фишек больше, это помогает детям задуматься над своим поведением и «вкладом» в общие хорошие дела всей группы. Таким образом определяют количество добрых и злых дел и размышляют, почему так случилось. На наш взгляд, именно общий анализ поступков объединяет детей и заставляет задуматься каждого ребенка над своими действиями и над своим «вкладом» в общие хорошие дела всей группы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1\Desktop\ландыш отчеты\CIMG0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929090" cy="38576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 descr="C:\Users\admin1\Desktop\ландыш отчеты\CIMG0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00306"/>
            <a:ext cx="3714776" cy="371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357166"/>
            <a:ext cx="8429684" cy="92333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«Шкатулка добрых дел»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5717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700" b="1" dirty="0" smtClean="0">
                <a:solidFill>
                  <a:srgbClr val="0000FF"/>
                </a:solidFill>
              </a:rPr>
              <a:t>    Воспитатель: Ребята, а что было приятнее: говорить самому добрые слова или слышать их от других? </a:t>
            </a:r>
            <a:r>
              <a:rPr lang="ru-RU" sz="5700" b="1" i="1" dirty="0" smtClean="0">
                <a:solidFill>
                  <a:srgbClr val="0000FF"/>
                </a:solidFill>
              </a:rPr>
              <a:t>(Ответы детей).</a:t>
            </a:r>
            <a:r>
              <a:rPr lang="ru-RU" sz="5700" b="1" dirty="0" smtClean="0">
                <a:solidFill>
                  <a:srgbClr val="0000FF"/>
                </a:solidFill>
              </a:rPr>
              <a:t/>
            </a:r>
            <a:br>
              <a:rPr lang="ru-RU" sz="5700" b="1" dirty="0" smtClean="0">
                <a:solidFill>
                  <a:srgbClr val="0000FF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821537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Игра «Волшебный мяч»</a:t>
            </a:r>
            <a:br>
              <a:rPr lang="ru-RU" sz="4400" b="1" u="sng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0000FF"/>
                </a:solidFill>
              </a:rPr>
              <a:t>Дети встают в круг. Передавая по кругу «волшебный мяч», они рассказывают, с кем в группе дружат и почему.</a:t>
            </a: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F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1\Desktop\ландыш отчеты\CIMG0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0560">
            <a:off x="498988" y="1482629"/>
            <a:ext cx="5010228" cy="3333752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1" name="Picture 3" descr="C:\Users\admin1\Desktop\ландыш отчеты\CIMG0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65838">
            <a:off x="4261477" y="3283397"/>
            <a:ext cx="5213321" cy="3286148"/>
          </a:xfrm>
          <a:prstGeom prst="ellipse">
            <a:avLst/>
          </a:prstGeom>
          <a:ln w="63500" cap="rnd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«Волшебный мяч»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6F62B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</a:rPr>
              <a:t>Ввести ребенка в мир человеческих отношений  – одна из важных задач воспитания личности ребенка дошкольного возраста. Детей надо приучать жить среди людей, формируя у них определенные психологические качества (внимание, волю, эмоции) и навыки общения.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В. А. Сухомлинский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view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0" y="-49394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Совместно с детьми составлены правила группы «Что можно делать, а что нельзя».</a:t>
            </a:r>
          </a:p>
          <a:p>
            <a:endParaRPr lang="ru-RU" sz="2800" b="1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07154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Делись с товарищем. Играй так, чтобы не стараться всегда взять себе самое лучшее.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Помогай товарищу. Если умеешь что — то делать сам — научи и его. Если товарищ попал в беду — помоги ему, чем можешь.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Останови товарища, если он делает что-то плохое. Если товарищ не прав, скажи ему об этом.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Не ссорься, не спорь по пустякам. Играй дружно.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Не зазнавайся, если у тебя что-то получилось лучше, чем у других.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Не завидуй — радуйся удачам и успехам товарища вместе с ним.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Если поступил плохо, попроси прощения и признай свою ошибку.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Умей спокойно принять помощь, советы и замечания от других ребят.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Не ябедничай, а старайся самостоятельно решить проблему с товарищем; умей договориться.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Будь внимателен к эмоциональному состоянию друга, старайся выиграть честно.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Не смейся над товарищем, если он попал в беду.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012-007-Itog-bese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 конечно, в этой работе не обойтись без взаимодействия с родителями. С ними проводятся индивидуальные беседы, родительские собрания, совместные досуги.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Такая система работы по данной проблеме дает хорошие результаты, способствует развитию взаимопомощи, формированию положительного отношения детей друг к другу. Дошкольники стремятся, но не умеют вступать в контакт, выбрать уместные способы общения со сверстниками, проявить вежливое, доброжелательное отношение к ним, выслушать партнера.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8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«СОВЕТЫ ВОСПИТАТЕЛЮ ДЛЯ СОЗДАНИЯ БЕСКОНФЛИКТНОЙ ОБСТАНОВКИ В ГРУППЕ»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оздавайте в группе единую систему традиций и ценностей, этому способствуют ритуалы начала и завершения дня, традиционные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досуговые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групповые мероприятия, празднование дня рождения воспитанников.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Особое внимание следует обратить на «изолированных» детей: привлекать их к совместной деятельности группы; найти для них поручения, где они раскрывали бы свои лучшие способности; чаще хвалить и поощрять их в присутствии всей группы, но делать это за конкретно выполненное ими действие или поступок.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Распределять между воспитанниками поручения.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Планируйте работу на занятиях или во время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досуговых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мероприятий, утренников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микрогруппах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(парах, тройках, четверках).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Минигруппа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должна придерживаться принципа взаимопомощи и поддержки, должна быть мотивированна на достижение успеха, а между группами необходимо создать ситуацию соперничества.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6qeDA_W8_8"/>
          <p:cNvPicPr>
            <a:picLocks noChangeAspect="1" noChangeArrowheads="1"/>
          </p:cNvPicPr>
          <p:nvPr/>
        </p:nvPicPr>
        <p:blipFill>
          <a:blip r:embed="rId2"/>
          <a:srcRect b="63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2875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i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Доброжелательная улыбка воспитателя, кивание или покачивание головой, взгляд, мимика, совместные выполнения трудных для ребенка заданий, выслушивание, сочувствие, одобрение, поддержка, смех над шутками ребенка, создание общего эмоционально-позитивного микроклимата в группе – все это оказывает влияние на формирование нравственных качеств личности ребенка.</a:t>
            </a:r>
            <a:endParaRPr lang="ru-RU" sz="3600" b="1" dirty="0" smtClean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?id=79555520-49-72&amp;n=21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7795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6143668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общении с детьми все чаще приходится наблюдать проявление таких качеств, как жестокость, нежелание и неумение помочь сверстнику, посочувствовать, порадоваться вместе с ним, неумение уступать. Дети проявляют нетерпимость к индивидуальным особенностям друг друга.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Поэтому немаловажные задачи педагога – формирование гуманных межличностных отношений между старшими дошкольниками и установление позитивного микроклимата в группе. Ведь именно здесь дети проводят большую часть времени, а сверстники в группе являются их основным кругом общения.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 связи с этим каждый новый учебный год следует начинать с диагностики межличностных отношений детей в группе, чтобы определить, какое положение в ней занимает каждый ребенок  насколько ему комфортно в группе. Удовлетворена ли его потребность в общении со сверстниками. Для этого проводятся наблюдения и социометрическое исследование. На основе полученных данных планируется дальнейшая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коррекционно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– развивающая работа по данной проблеме.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Для решения задач социально – нравственного воспитания дошкольников в нашем учреждении применяются некоторые эффективные методы и приемы.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35a1192e4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22aca6322b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+mj-lt"/>
              </a:rPr>
              <a:t>     «Утро радостных встреч» </a:t>
            </a:r>
            <a:r>
              <a:rPr lang="ru-RU" sz="11200" b="1" dirty="0" smtClean="0">
                <a:solidFill>
                  <a:srgbClr val="0070C0"/>
                </a:solidFill>
                <a:latin typeface="+mj-lt"/>
              </a:rPr>
              <a:t>- для отслеживания причин плохого настроения у детей и его дальнейшей коррекции, можно использовать следующий прием. Дети  полукругом размещаются на ковре , каждый ребенок берет из шкатулки смайлики с разными настроениями  в зависимости от настроения: радостный  – хорошее настроение; веселый – спокойное, ровное; сердитый – настроение плохое. Придя утром в детский сад, дети могут отмечать свое настроение, в течение дня если у ребенка настроение меняется, то смайлик  тоже может поменяться. 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0070C0"/>
                </a:solidFill>
                <a:latin typeface="+mj-lt"/>
              </a:rPr>
              <a:t>      Сначала дети будут сосредоточены только на смайлике со своим настроением, но после систематических бесед и анализа настроений дети будут обращать внимание на настроение других и появятся вопросы: «Ты чего такой грустный?», «У тебя плохое настроение?», «Что случилось?» 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0070C0"/>
                </a:solidFill>
                <a:latin typeface="+mj-lt"/>
              </a:rPr>
              <a:t>   </a:t>
            </a:r>
          </a:p>
          <a:p>
            <a:pPr>
              <a:buNone/>
            </a:pPr>
            <a:r>
              <a:rPr lang="ru-RU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      </a:t>
            </a:r>
            <a:endParaRPr lang="ru-RU" sz="1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-pechat-evroflaer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357694"/>
            <a:ext cx="2357454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1287806995_x_9348fc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14620"/>
            <a:ext cx="2286016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i?id=79555520-4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00042"/>
            <a:ext cx="2500330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сердитый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                            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радостный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веселый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1E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1\Desktop\ландыш отчеты\CIMG0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1440">
            <a:off x="5101643" y="1448526"/>
            <a:ext cx="3857652" cy="31327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 descr="C:\Users\admin1\Desktop\ландыш отчеты\CIMG041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127462">
            <a:off x="194931" y="1478693"/>
            <a:ext cx="4072471" cy="3125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C:\Users\admin1\Desktop\ландыш отчеты\CIMG0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857628"/>
            <a:ext cx="3571900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1439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«Утро радостных встреч»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7786_html_m461fd3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5722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Утро в группе можно начинать с приветствия </a:t>
            </a:r>
            <a:r>
              <a:rPr lang="ru-RU" sz="80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«Минута вхождения в день» </a:t>
            </a: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это может стать традицией.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- Дети посмотрите на свои руки. У мальчиков они большие, сильные, у девочек – нежные и ласковые. Мы любим свои руки ведь они могут все: и обнять друга, и поднять упавшего товарища, и дать корм голодным птицам, и красиво накрыть на стол. А за что ты (имя ребенка) любишь свои руки?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- Вот я и вам сейчас предлагаю ответить на вопрос, за что вы любите свои руки?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Что за чудо-чудеса: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Раз рука и два рука!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Вот ладошка правая,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Вот ладошка левая.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 скажу вам, не тая,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Руки всем нужны, друзья!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Сильные руки не бросятся в драку,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Добрые руки погладят собаку,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Умные руки умеют лепить.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Чуткие руки умеют дружить.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 теперь все возьмемся за руки, повернемся к друг другу, улыбнемся друг другу, поделимся своим теплом друг с другом. И с этим хорошим настроением начнем сегодня день.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1215</Words>
  <PresentationFormat>Экран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«Создание позитивного микроклимата в группе» воспитатель высшей кв. категории Миннахмедова Ландыш Ниазовна МБДОУ д/с №4 «Березка» п.г.т. Актюбинский идентификатор: 218-375-666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admin1</dc:creator>
  <cp:lastModifiedBy>admin1</cp:lastModifiedBy>
  <cp:revision>48</cp:revision>
  <dcterms:created xsi:type="dcterms:W3CDTF">2013-04-29T15:28:33Z</dcterms:created>
  <dcterms:modified xsi:type="dcterms:W3CDTF">2013-10-22T11:06:55Z</dcterms:modified>
</cp:coreProperties>
</file>