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5" r:id="rId4"/>
    <p:sldId id="263" r:id="rId5"/>
    <p:sldId id="260" r:id="rId6"/>
    <p:sldId id="259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4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 advTm="10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0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0000">
    <p:zoom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304538148_dwzpuqz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04"/>
            <a:ext cx="3627413" cy="55721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143504" y="714356"/>
            <a:ext cx="357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С.А.Алексиевич «Цинковые мальчики» (1989)</a:t>
            </a:r>
            <a:endParaRPr lang="ru-RU" sz="3200" b="1" dirty="0"/>
          </a:p>
        </p:txBody>
      </p:sp>
    </p:spTree>
  </p:cSld>
  <p:clrMapOvr>
    <a:masterClrMapping/>
  </p:clrMapOvr>
  <p:transition spd="slow" advTm="10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91693778.jpg"/>
          <p:cNvPicPr>
            <a:picLocks noChangeAspect="1" noChangeArrowheads="1"/>
          </p:cNvPicPr>
          <p:nvPr/>
        </p:nvPicPr>
        <p:blipFill>
          <a:blip r:embed="rId2" cstate="print"/>
          <a:srcRect b="5208"/>
          <a:stretch>
            <a:fillRect/>
          </a:stretch>
        </p:blipFill>
        <p:spPr bwMode="auto">
          <a:xfrm>
            <a:off x="0" y="0"/>
            <a:ext cx="9144000" cy="650083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1198779492_afganistan_02.jpg"/>
          <p:cNvPicPr>
            <a:picLocks noChangeAspect="1" noChangeArrowheads="1"/>
          </p:cNvPicPr>
          <p:nvPr/>
        </p:nvPicPr>
        <p:blipFill>
          <a:blip r:embed="rId2" cstate="print"/>
          <a:srcRect l="1563" t="5208" r="18750" b="6250"/>
          <a:stretch>
            <a:fillRect/>
          </a:stretch>
        </p:blipFill>
        <p:spPr bwMode="auto">
          <a:xfrm>
            <a:off x="1142976" y="357166"/>
            <a:ext cx="7286644" cy="60722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221-soviet-afghanistan-war-1979-1989.jpg"/>
          <p:cNvPicPr>
            <a:picLocks noChangeAspect="1" noChangeArrowheads="1"/>
          </p:cNvPicPr>
          <p:nvPr/>
        </p:nvPicPr>
        <p:blipFill>
          <a:blip r:embed="rId2" cstate="print"/>
          <a:srcRect l="4687" t="6250"/>
          <a:stretch>
            <a:fillRect/>
          </a:stretch>
        </p:blipFill>
        <p:spPr bwMode="auto">
          <a:xfrm>
            <a:off x="214282" y="214290"/>
            <a:ext cx="8715404" cy="64293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afgan05-940x5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858280" cy="60722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1329312240_miting00011617-22-31.jpg"/>
          <p:cNvPicPr>
            <a:picLocks noChangeAspect="1" noChangeArrowheads="1"/>
          </p:cNvPicPr>
          <p:nvPr/>
        </p:nvPicPr>
        <p:blipFill>
          <a:blip r:embed="rId2" cstate="print"/>
          <a:srcRect b="13541"/>
          <a:stretch>
            <a:fillRect/>
          </a:stretch>
        </p:blipFill>
        <p:spPr bwMode="auto">
          <a:xfrm>
            <a:off x="0" y="500042"/>
            <a:ext cx="9144000" cy="5929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P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52"/>
            <a:ext cx="8664471" cy="642939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</TotalTime>
  <Words>8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2012-04-16T19:11:58Z</dcterms:created>
  <dcterms:modified xsi:type="dcterms:W3CDTF">2013-10-24T04:06:48Z</dcterms:modified>
</cp:coreProperties>
</file>