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3" r:id="rId6"/>
    <p:sldId id="265" r:id="rId7"/>
    <p:sldId id="268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DDA32-B876-4887-AC97-66B59E740301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8AD849-973D-4C55-98FE-DC9F83C2C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F8BF-0646-4E15-8881-FC4EEC42B1B5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176E-F8C0-48D0-A94D-78AA57C926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F8BF-0646-4E15-8881-FC4EEC42B1B5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176E-F8C0-48D0-A94D-78AA57C926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F8BF-0646-4E15-8881-FC4EEC42B1B5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176E-F8C0-48D0-A94D-78AA57C926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F8BF-0646-4E15-8881-FC4EEC42B1B5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176E-F8C0-48D0-A94D-78AA57C926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F8BF-0646-4E15-8881-FC4EEC42B1B5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176E-F8C0-48D0-A94D-78AA57C926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F8BF-0646-4E15-8881-FC4EEC42B1B5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176E-F8C0-48D0-A94D-78AA57C926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F8BF-0646-4E15-8881-FC4EEC42B1B5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176E-F8C0-48D0-A94D-78AA57C926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F8BF-0646-4E15-8881-FC4EEC42B1B5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176E-F8C0-48D0-A94D-78AA57C926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F8BF-0646-4E15-8881-FC4EEC42B1B5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176E-F8C0-48D0-A94D-78AA57C926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F8BF-0646-4E15-8881-FC4EEC42B1B5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176E-F8C0-48D0-A94D-78AA57C926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F8BF-0646-4E15-8881-FC4EEC42B1B5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176E-F8C0-48D0-A94D-78AA57C926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DF8BF-0646-4E15-8881-FC4EEC42B1B5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9176E-F8C0-48D0-A94D-78AA57C926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Пользователь\Мои документы\Downloads\sviridova-2-klass-literaturnoe-chtenie-chast-1-dom-f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9350" y="638175"/>
            <a:ext cx="4305300" cy="5581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40" y="428604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/>
              <a:t>ОЛИЦЕТВОРЕНИЕ</a:t>
            </a:r>
            <a:endParaRPr lang="ru-RU" sz="8000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1571612"/>
            <a:ext cx="70723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/>
              <a:t>БУМЧИК</a:t>
            </a:r>
            <a:endParaRPr lang="ru-RU" sz="8000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2786058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/>
              <a:t>РАССКАЗ</a:t>
            </a:r>
            <a:endParaRPr lang="ru-RU" sz="8000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3929066"/>
            <a:ext cx="66437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/>
              <a:t>АЙОГА</a:t>
            </a:r>
            <a:endParaRPr lang="ru-RU" sz="8000" dirty="0"/>
          </a:p>
        </p:txBody>
      </p:sp>
      <p:sp>
        <p:nvSpPr>
          <p:cNvPr id="8" name="TextBox 7"/>
          <p:cNvSpPr txBox="1"/>
          <p:nvPr/>
        </p:nvSpPr>
        <p:spPr>
          <a:xfrm>
            <a:off x="571472" y="5143512"/>
            <a:ext cx="47863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/>
              <a:t>ЗАЯЦ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40" y="428604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C00000"/>
                </a:solidFill>
              </a:rPr>
              <a:t>О</a:t>
            </a:r>
            <a:r>
              <a:rPr lang="ru-RU" sz="8000" dirty="0" smtClean="0"/>
              <a:t>ЛИЦЕТВОРЕНИЕ</a:t>
            </a:r>
            <a:endParaRPr lang="ru-RU" sz="8000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1571612"/>
            <a:ext cx="70723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C00000"/>
                </a:solidFill>
              </a:rPr>
              <a:t>Б</a:t>
            </a:r>
            <a:r>
              <a:rPr lang="ru-RU" sz="8000" dirty="0" smtClean="0"/>
              <a:t>УМЧИК</a:t>
            </a:r>
            <a:endParaRPr lang="ru-RU" sz="8000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2786058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C00000"/>
                </a:solidFill>
              </a:rPr>
              <a:t>Р</a:t>
            </a:r>
            <a:r>
              <a:rPr lang="ru-RU" sz="8000" dirty="0" smtClean="0"/>
              <a:t>АССКАЗ</a:t>
            </a:r>
            <a:endParaRPr lang="ru-RU" sz="8000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3929066"/>
            <a:ext cx="66437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C00000"/>
                </a:solidFill>
              </a:rPr>
              <a:t>А</a:t>
            </a:r>
            <a:r>
              <a:rPr lang="ru-RU" sz="8000" dirty="0" smtClean="0"/>
              <a:t>ЙОГА</a:t>
            </a:r>
            <a:endParaRPr lang="ru-RU" sz="8000" dirty="0"/>
          </a:p>
        </p:txBody>
      </p:sp>
      <p:sp>
        <p:nvSpPr>
          <p:cNvPr id="8" name="TextBox 7"/>
          <p:cNvSpPr txBox="1"/>
          <p:nvPr/>
        </p:nvSpPr>
        <p:spPr>
          <a:xfrm>
            <a:off x="571472" y="5143512"/>
            <a:ext cx="47863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C00000"/>
                </a:solidFill>
              </a:rPr>
              <a:t>З</a:t>
            </a:r>
            <a:r>
              <a:rPr lang="ru-RU" sz="8000" dirty="0" smtClean="0"/>
              <a:t>АЯЦ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1785926"/>
            <a:ext cx="8229600" cy="1143000"/>
          </a:xfrm>
        </p:spPr>
        <p:txBody>
          <a:bodyPr>
            <a:noAutofit/>
          </a:bodyPr>
          <a:lstStyle/>
          <a:p>
            <a:r>
              <a:rPr lang="ru-RU" sz="9600" dirty="0" smtClean="0"/>
              <a:t/>
            </a:r>
            <a:br>
              <a:rPr lang="ru-RU" sz="9600" dirty="0" smtClean="0"/>
            </a:br>
            <a:r>
              <a:rPr lang="ru-RU" sz="9600" u="sng" dirty="0" smtClean="0">
                <a:solidFill>
                  <a:srgbClr val="C00000"/>
                </a:solidFill>
              </a:rPr>
              <a:t>ОБРАЗ</a:t>
            </a:r>
            <a:r>
              <a:rPr lang="ru-RU" sz="9600" dirty="0" smtClean="0"/>
              <a:t/>
            </a:r>
            <a:br>
              <a:rPr lang="ru-RU" sz="9600" dirty="0" smtClean="0"/>
            </a:br>
            <a:r>
              <a:rPr lang="ru-RU" sz="9600" dirty="0" smtClean="0"/>
              <a:t>Что я уже знаю об этом?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Пользователь\Рабочий стол\к открытому уроку\riffla-korzina__0189723_PE343727_S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786058"/>
            <a:ext cx="3857652" cy="3857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  <a:t>Прочитайте текст (с. 64). </a:t>
            </a:r>
            <a:b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</a:rPr>
              <a:t>Сделайте пометки: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357430"/>
            <a:ext cx="8043890" cy="407196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000" dirty="0" smtClean="0"/>
              <a:t>«V» - информация мне известна;</a:t>
            </a:r>
            <a:br>
              <a:rPr lang="ru-RU" sz="4000" dirty="0" smtClean="0"/>
            </a:br>
            <a:r>
              <a:rPr lang="ru-RU" sz="4000" dirty="0" smtClean="0"/>
              <a:t> «+» - узнал что-то новое;</a:t>
            </a:r>
            <a:br>
              <a:rPr lang="ru-RU" sz="4000" dirty="0" smtClean="0"/>
            </a:br>
            <a:r>
              <a:rPr lang="ru-RU" sz="4000" dirty="0" smtClean="0"/>
              <a:t> «-» - противоречит тому, что знаю; не согласен;</a:t>
            </a:r>
            <a:br>
              <a:rPr lang="ru-RU" sz="4000" dirty="0" smtClean="0"/>
            </a:br>
            <a:r>
              <a:rPr lang="ru-RU" sz="4000" dirty="0" smtClean="0"/>
              <a:t> «?» -  хочу узнать подробнее.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1928802"/>
            <a:ext cx="578646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600" dirty="0" smtClean="0">
                <a:latin typeface="Times New Roman" pitchFamily="18" charset="0"/>
              </a:rPr>
              <a:t>Взгляд не отвести – </a:t>
            </a:r>
          </a:p>
          <a:p>
            <a:r>
              <a:rPr lang="ru-RU" altLang="ru-RU" sz="3600" dirty="0" smtClean="0">
                <a:latin typeface="Times New Roman" pitchFamily="18" charset="0"/>
              </a:rPr>
              <a:t>Луна над горной грядой,</a:t>
            </a:r>
          </a:p>
          <a:p>
            <a:endParaRPr lang="ru-RU" altLang="ru-RU" sz="3600" dirty="0" smtClean="0">
              <a:latin typeface="Times New Roman" pitchFamily="18" charset="0"/>
            </a:endParaRPr>
          </a:p>
          <a:p>
            <a:endParaRPr lang="ru-RU" altLang="ru-RU" sz="3600" dirty="0" smtClean="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ru-RU" altLang="ru-RU" sz="3600" dirty="0" smtClean="0">
                <a:latin typeface="Times New Roman" pitchFamily="18" charset="0"/>
              </a:rPr>
              <a:t>Мир и покой кругом.</a:t>
            </a:r>
          </a:p>
          <a:p>
            <a:pPr>
              <a:buFontTx/>
              <a:buChar char="•"/>
            </a:pPr>
            <a:r>
              <a:rPr lang="ru-RU" altLang="ru-RU" sz="3600" dirty="0" smtClean="0">
                <a:latin typeface="Times New Roman" pitchFamily="18" charset="0"/>
              </a:rPr>
              <a:t>Родина моя.</a:t>
            </a:r>
          </a:p>
          <a:p>
            <a:pPr>
              <a:buFontTx/>
              <a:buChar char="•"/>
            </a:pPr>
            <a:r>
              <a:rPr lang="ru-RU" altLang="ru-RU" sz="3600" dirty="0" smtClean="0">
                <a:latin typeface="Times New Roman" pitchFamily="18" charset="0"/>
              </a:rPr>
              <a:t>Как прекрасен мир.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28728" y="500042"/>
            <a:ext cx="7000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Закончите  трёхстишие: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User\Desktop\дн 5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58" y="714356"/>
            <a:ext cx="8215370" cy="48577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50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 ОБРАЗ Что я уже знаю об этом?</vt:lpstr>
      <vt:lpstr>Слайд 5</vt:lpstr>
      <vt:lpstr>Прочитайте текст (с. 64).  Сделайте пометки:</vt:lpstr>
      <vt:lpstr>Слайд 7</vt:lpstr>
      <vt:lpstr>Слайд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45</cp:revision>
  <dcterms:created xsi:type="dcterms:W3CDTF">2013-10-08T13:22:15Z</dcterms:created>
  <dcterms:modified xsi:type="dcterms:W3CDTF">2013-11-08T10:38:10Z</dcterms:modified>
</cp:coreProperties>
</file>