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5F1"/>
    <a:srgbClr val="F3F3C5"/>
    <a:srgbClr val="9DDE86"/>
    <a:srgbClr val="7CE3F8"/>
    <a:srgbClr val="91E3A6"/>
    <a:srgbClr val="D5ABDD"/>
    <a:srgbClr val="13ECF1"/>
    <a:srgbClr val="19D7EB"/>
    <a:srgbClr val="24B3E0"/>
    <a:srgbClr val="E9E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20" autoAdjust="0"/>
  </p:normalViewPr>
  <p:slideViewPr>
    <p:cSldViewPr>
      <p:cViewPr varScale="1">
        <p:scale>
          <a:sx n="66" d="100"/>
          <a:sy n="66" d="100"/>
        </p:scale>
        <p:origin x="-43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5050B-94F2-49EB-BA6B-54311141AD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D667425-4B89-4D09-BA9C-48570E1F6257}" type="pres">
      <dgm:prSet presAssocID="{B245050B-94F2-49EB-BA6B-54311141ADD1}" presName="linear" presStyleCnt="0">
        <dgm:presLayoutVars>
          <dgm:animLvl val="lvl"/>
          <dgm:resizeHandles val="exact"/>
        </dgm:presLayoutVars>
      </dgm:prSet>
      <dgm:spPr/>
      <dgm:t>
        <a:bodyPr/>
        <a:lstStyle/>
        <a:p>
          <a:endParaRPr lang="ru-RU"/>
        </a:p>
      </dgm:t>
    </dgm:pt>
  </dgm:ptLst>
  <dgm:cxnLst>
    <dgm:cxn modelId="{CE792256-CCD3-4325-A926-4EADF80F0EDA}" type="presOf" srcId="{B245050B-94F2-49EB-BA6B-54311141ADD1}" destId="{1D667425-4B89-4D09-BA9C-48570E1F625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636E00-34AE-4556-848E-9C95C7F42ECB}"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ru-RU"/>
        </a:p>
      </dgm:t>
    </dgm:pt>
    <dgm:pt modelId="{5EC18D7A-7FDD-423D-9948-B4AE70996F59}">
      <dgm:prSet/>
      <dgm:spPr>
        <a:solidFill>
          <a:schemeClr val="accent3">
            <a:lumMod val="60000"/>
            <a:lumOff val="40000"/>
          </a:schemeClr>
        </a:solidFill>
      </dgm:spPr>
      <dgm:t>
        <a:bodyPr/>
        <a:lstStyle/>
        <a:p>
          <a:pPr rtl="0"/>
          <a:r>
            <a:rPr lang="ru-RU" b="1" dirty="0" smtClean="0">
              <a:solidFill>
                <a:schemeClr val="tx2">
                  <a:lumMod val="75000"/>
                </a:schemeClr>
              </a:solidFill>
            </a:rPr>
            <a:t>Эдвард любил сказки, которые ему рассказывала мать. Горы, леса и реки населяли диковинные существа. В горах жили странные великаны – тролли. Под землей обитали гномы – хранители великих богатств. В лесу можно было встретить эльфов – прекрасных сказочных существ. </a:t>
          </a:r>
          <a:endParaRPr lang="ru-RU" dirty="0">
            <a:solidFill>
              <a:schemeClr val="tx2">
                <a:lumMod val="75000"/>
              </a:schemeClr>
            </a:solidFill>
          </a:endParaRPr>
        </a:p>
      </dgm:t>
    </dgm:pt>
    <dgm:pt modelId="{24CAD347-EDB5-4F6A-A5F9-6DF31E8F3476}" type="parTrans" cxnId="{E7036E02-03BA-43D2-973D-09798F4D7B0A}">
      <dgm:prSet/>
      <dgm:spPr/>
      <dgm:t>
        <a:bodyPr/>
        <a:lstStyle/>
        <a:p>
          <a:endParaRPr lang="ru-RU"/>
        </a:p>
      </dgm:t>
    </dgm:pt>
    <dgm:pt modelId="{65FE9160-D52A-4938-B7E2-E61578C7EA11}" type="sibTrans" cxnId="{E7036E02-03BA-43D2-973D-09798F4D7B0A}">
      <dgm:prSet/>
      <dgm:spPr/>
      <dgm:t>
        <a:bodyPr/>
        <a:lstStyle/>
        <a:p>
          <a:endParaRPr lang="ru-RU"/>
        </a:p>
      </dgm:t>
    </dgm:pt>
    <dgm:pt modelId="{3BA6258F-7C0E-4F63-B1A8-562C5349CA9C}" type="pres">
      <dgm:prSet presAssocID="{4F636E00-34AE-4556-848E-9C95C7F42ECB}" presName="linear" presStyleCnt="0">
        <dgm:presLayoutVars>
          <dgm:animLvl val="lvl"/>
          <dgm:resizeHandles val="exact"/>
        </dgm:presLayoutVars>
      </dgm:prSet>
      <dgm:spPr/>
      <dgm:t>
        <a:bodyPr/>
        <a:lstStyle/>
        <a:p>
          <a:endParaRPr lang="ru-RU"/>
        </a:p>
      </dgm:t>
    </dgm:pt>
    <dgm:pt modelId="{04F446A6-633E-4DE7-A826-F5136020FC7C}" type="pres">
      <dgm:prSet presAssocID="{5EC18D7A-7FDD-423D-9948-B4AE70996F59}" presName="parentText" presStyleLbl="node1" presStyleIdx="0" presStyleCnt="1">
        <dgm:presLayoutVars>
          <dgm:chMax val="0"/>
          <dgm:bulletEnabled val="1"/>
        </dgm:presLayoutVars>
      </dgm:prSet>
      <dgm:spPr/>
      <dgm:t>
        <a:bodyPr/>
        <a:lstStyle/>
        <a:p>
          <a:endParaRPr lang="ru-RU"/>
        </a:p>
      </dgm:t>
    </dgm:pt>
  </dgm:ptLst>
  <dgm:cxnLst>
    <dgm:cxn modelId="{E7036E02-03BA-43D2-973D-09798F4D7B0A}" srcId="{4F636E00-34AE-4556-848E-9C95C7F42ECB}" destId="{5EC18D7A-7FDD-423D-9948-B4AE70996F59}" srcOrd="0" destOrd="0" parTransId="{24CAD347-EDB5-4F6A-A5F9-6DF31E8F3476}" sibTransId="{65FE9160-D52A-4938-B7E2-E61578C7EA11}"/>
    <dgm:cxn modelId="{DB03EC1E-6FD6-4424-A797-0BA7CB9FCD9B}" type="presOf" srcId="{5EC18D7A-7FDD-423D-9948-B4AE70996F59}" destId="{04F446A6-633E-4DE7-A826-F5136020FC7C}" srcOrd="0" destOrd="0" presId="urn:microsoft.com/office/officeart/2005/8/layout/vList2"/>
    <dgm:cxn modelId="{0BBEE71C-5BB5-4C08-917E-F58BB25B163B}" type="presOf" srcId="{4F636E00-34AE-4556-848E-9C95C7F42ECB}" destId="{3BA6258F-7C0E-4F63-B1A8-562C5349CA9C}" srcOrd="0" destOrd="0" presId="urn:microsoft.com/office/officeart/2005/8/layout/vList2"/>
    <dgm:cxn modelId="{A0A2DAA6-F61E-4E3A-B023-FC126FA8582E}" type="presParOf" srcId="{3BA6258F-7C0E-4F63-B1A8-562C5349CA9C}" destId="{04F446A6-633E-4DE7-A826-F5136020FC7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12C2FB-9BC1-4D7F-A03C-080D5FFB30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DCF5F5F-F7B0-4DD5-A3FC-862BB0F67CE3}">
      <dgm:prSet/>
      <dgm:spPr>
        <a:solidFill>
          <a:schemeClr val="accent5">
            <a:lumMod val="60000"/>
            <a:lumOff val="40000"/>
          </a:schemeClr>
        </a:solidFill>
      </dgm:spPr>
      <dgm:t>
        <a:bodyPr/>
        <a:lstStyle/>
        <a:p>
          <a:pPr rtl="0"/>
          <a:r>
            <a:rPr lang="ru-RU" b="1" dirty="0" smtClean="0">
              <a:solidFill>
                <a:schemeClr val="tx2">
                  <a:lumMod val="75000"/>
                </a:schemeClr>
              </a:solidFill>
            </a:rPr>
            <a:t>"В его музыке, проникнутой чарующей меланхолией, отражающей в себе красоты норвежской природы, то величественно-широкой и грандиозной, то серенькой, скромной, убогой, но для души северянина всегда несказанно чарующей, есть что-то нам близкое, родное ...", - так писал Чайковский о музыке Эдварда Грига. </a:t>
          </a:r>
          <a:endParaRPr lang="ru-RU" dirty="0">
            <a:solidFill>
              <a:schemeClr val="tx2">
                <a:lumMod val="75000"/>
              </a:schemeClr>
            </a:solidFill>
          </a:endParaRPr>
        </a:p>
      </dgm:t>
    </dgm:pt>
    <dgm:pt modelId="{31528C8F-798D-4843-BD65-CB709209C17D}" type="parTrans" cxnId="{A40E6250-2428-4081-9C17-E15A943C3F7B}">
      <dgm:prSet/>
      <dgm:spPr/>
      <dgm:t>
        <a:bodyPr/>
        <a:lstStyle/>
        <a:p>
          <a:endParaRPr lang="ru-RU"/>
        </a:p>
      </dgm:t>
    </dgm:pt>
    <dgm:pt modelId="{C5A42ECD-40D3-4EC3-BA26-5AC7EBA2BE87}" type="sibTrans" cxnId="{A40E6250-2428-4081-9C17-E15A943C3F7B}">
      <dgm:prSet/>
      <dgm:spPr/>
      <dgm:t>
        <a:bodyPr/>
        <a:lstStyle/>
        <a:p>
          <a:endParaRPr lang="ru-RU"/>
        </a:p>
      </dgm:t>
    </dgm:pt>
    <dgm:pt modelId="{31D98D13-6E98-40A4-8CA6-38428AF57CA2}" type="pres">
      <dgm:prSet presAssocID="{6D12C2FB-9BC1-4D7F-A03C-080D5FFB303A}" presName="linear" presStyleCnt="0">
        <dgm:presLayoutVars>
          <dgm:animLvl val="lvl"/>
          <dgm:resizeHandles val="exact"/>
        </dgm:presLayoutVars>
      </dgm:prSet>
      <dgm:spPr/>
      <dgm:t>
        <a:bodyPr/>
        <a:lstStyle/>
        <a:p>
          <a:endParaRPr lang="ru-RU"/>
        </a:p>
      </dgm:t>
    </dgm:pt>
    <dgm:pt modelId="{3A8FC2D1-2D96-4976-B1AF-E02581738172}" type="pres">
      <dgm:prSet presAssocID="{0DCF5F5F-F7B0-4DD5-A3FC-862BB0F67CE3}" presName="parentText" presStyleLbl="node1" presStyleIdx="0" presStyleCnt="1">
        <dgm:presLayoutVars>
          <dgm:chMax val="0"/>
          <dgm:bulletEnabled val="1"/>
        </dgm:presLayoutVars>
      </dgm:prSet>
      <dgm:spPr/>
      <dgm:t>
        <a:bodyPr/>
        <a:lstStyle/>
        <a:p>
          <a:endParaRPr lang="ru-RU"/>
        </a:p>
      </dgm:t>
    </dgm:pt>
  </dgm:ptLst>
  <dgm:cxnLst>
    <dgm:cxn modelId="{28B63C70-3968-4318-98B7-67BD547F58FB}" type="presOf" srcId="{0DCF5F5F-F7B0-4DD5-A3FC-862BB0F67CE3}" destId="{3A8FC2D1-2D96-4976-B1AF-E02581738172}" srcOrd="0" destOrd="0" presId="urn:microsoft.com/office/officeart/2005/8/layout/vList2"/>
    <dgm:cxn modelId="{A40E6250-2428-4081-9C17-E15A943C3F7B}" srcId="{6D12C2FB-9BC1-4D7F-A03C-080D5FFB303A}" destId="{0DCF5F5F-F7B0-4DD5-A3FC-862BB0F67CE3}" srcOrd="0" destOrd="0" parTransId="{31528C8F-798D-4843-BD65-CB709209C17D}" sibTransId="{C5A42ECD-40D3-4EC3-BA26-5AC7EBA2BE87}"/>
    <dgm:cxn modelId="{17622010-7CAD-4910-B122-F016C5E01757}" type="presOf" srcId="{6D12C2FB-9BC1-4D7F-A03C-080D5FFB303A}" destId="{31D98D13-6E98-40A4-8CA6-38428AF57CA2}" srcOrd="0" destOrd="0" presId="urn:microsoft.com/office/officeart/2005/8/layout/vList2"/>
    <dgm:cxn modelId="{B8457177-1681-4351-909C-590B1E5588F1}" type="presParOf" srcId="{31D98D13-6E98-40A4-8CA6-38428AF57CA2}" destId="{3A8FC2D1-2D96-4976-B1AF-E0258173817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37A815-0B2D-4544-B298-FEE0363174C8}"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ru-RU"/>
        </a:p>
      </dgm:t>
    </dgm:pt>
    <dgm:pt modelId="{B85A0EB9-228B-4215-A295-DBFB96E873F8}">
      <dgm:prSet/>
      <dgm:spPr>
        <a:solidFill>
          <a:srgbClr val="81BDAD"/>
        </a:solidFill>
      </dgm:spPr>
      <dgm:t>
        <a:bodyPr/>
        <a:lstStyle/>
        <a:p>
          <a:pPr rtl="0"/>
          <a:r>
            <a:rPr lang="ru-RU" b="1" dirty="0" smtClean="0">
              <a:solidFill>
                <a:schemeClr val="tx2">
                  <a:lumMod val="50000"/>
                </a:schemeClr>
              </a:solidFill>
            </a:rPr>
            <a:t>М. Мусоргский </a:t>
          </a:r>
          <a:endParaRPr lang="ru-RU" dirty="0">
            <a:solidFill>
              <a:schemeClr val="tx2">
                <a:lumMod val="50000"/>
              </a:schemeClr>
            </a:solidFill>
          </a:endParaRPr>
        </a:p>
      </dgm:t>
    </dgm:pt>
    <dgm:pt modelId="{92B0B492-AD13-4085-BDF2-D46E1B70FBC5}" type="parTrans" cxnId="{DC251461-814B-4670-AD05-4F3A14966211}">
      <dgm:prSet/>
      <dgm:spPr/>
      <dgm:t>
        <a:bodyPr/>
        <a:lstStyle/>
        <a:p>
          <a:endParaRPr lang="ru-RU"/>
        </a:p>
      </dgm:t>
    </dgm:pt>
    <dgm:pt modelId="{1C8C73F5-8EE2-49B2-936F-EEFB16F9F65A}" type="sibTrans" cxnId="{DC251461-814B-4670-AD05-4F3A14966211}">
      <dgm:prSet/>
      <dgm:spPr/>
      <dgm:t>
        <a:bodyPr/>
        <a:lstStyle/>
        <a:p>
          <a:endParaRPr lang="ru-RU"/>
        </a:p>
      </dgm:t>
    </dgm:pt>
    <dgm:pt modelId="{2C043239-E4ED-4EF2-B3EA-470010210FBE}" type="pres">
      <dgm:prSet presAssocID="{9637A815-0B2D-4544-B298-FEE0363174C8}" presName="linear" presStyleCnt="0">
        <dgm:presLayoutVars>
          <dgm:animLvl val="lvl"/>
          <dgm:resizeHandles val="exact"/>
        </dgm:presLayoutVars>
      </dgm:prSet>
      <dgm:spPr/>
      <dgm:t>
        <a:bodyPr/>
        <a:lstStyle/>
        <a:p>
          <a:endParaRPr lang="ru-RU"/>
        </a:p>
      </dgm:t>
    </dgm:pt>
    <dgm:pt modelId="{33992E91-87A9-403C-93AA-C3A8D45E65E0}" type="pres">
      <dgm:prSet presAssocID="{B85A0EB9-228B-4215-A295-DBFB96E873F8}" presName="parentText" presStyleLbl="node1" presStyleIdx="0" presStyleCnt="1">
        <dgm:presLayoutVars>
          <dgm:chMax val="0"/>
          <dgm:bulletEnabled val="1"/>
        </dgm:presLayoutVars>
      </dgm:prSet>
      <dgm:spPr/>
      <dgm:t>
        <a:bodyPr/>
        <a:lstStyle/>
        <a:p>
          <a:endParaRPr lang="ru-RU"/>
        </a:p>
      </dgm:t>
    </dgm:pt>
  </dgm:ptLst>
  <dgm:cxnLst>
    <dgm:cxn modelId="{B3B9A183-672F-41AF-B5AE-91DDA71C4AAB}" type="presOf" srcId="{9637A815-0B2D-4544-B298-FEE0363174C8}" destId="{2C043239-E4ED-4EF2-B3EA-470010210FBE}" srcOrd="0" destOrd="0" presId="urn:microsoft.com/office/officeart/2005/8/layout/vList2"/>
    <dgm:cxn modelId="{DC251461-814B-4670-AD05-4F3A14966211}" srcId="{9637A815-0B2D-4544-B298-FEE0363174C8}" destId="{B85A0EB9-228B-4215-A295-DBFB96E873F8}" srcOrd="0" destOrd="0" parTransId="{92B0B492-AD13-4085-BDF2-D46E1B70FBC5}" sibTransId="{1C8C73F5-8EE2-49B2-936F-EEFB16F9F65A}"/>
    <dgm:cxn modelId="{6E796066-7ED5-4C21-B991-6B6E879D9A75}" type="presOf" srcId="{B85A0EB9-228B-4215-A295-DBFB96E873F8}" destId="{33992E91-87A9-403C-93AA-C3A8D45E65E0}" srcOrd="0" destOrd="0" presId="urn:microsoft.com/office/officeart/2005/8/layout/vList2"/>
    <dgm:cxn modelId="{30494ED7-182E-47A1-B973-31CC521EB7BC}" type="presParOf" srcId="{2C043239-E4ED-4EF2-B3EA-470010210FBE}" destId="{33992E91-87A9-403C-93AA-C3A8D45E65E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6CD5C00-E737-4419-958F-5C61EEBBBDF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ru-RU"/>
        </a:p>
      </dgm:t>
    </dgm:pt>
    <dgm:pt modelId="{518452D6-FEEB-4E61-88D4-3C64E3B740E4}">
      <dgm:prSet/>
      <dgm:spPr>
        <a:solidFill>
          <a:srgbClr val="81BDAD"/>
        </a:solidFill>
      </dgm:spPr>
      <dgm:t>
        <a:bodyPr/>
        <a:lstStyle/>
        <a:p>
          <a:pPr rtl="0"/>
          <a:r>
            <a:rPr lang="ru-RU" b="1" dirty="0" smtClean="0">
              <a:solidFill>
                <a:schemeClr val="tx2">
                  <a:lumMod val="50000"/>
                </a:schemeClr>
              </a:solidFill>
            </a:rPr>
            <a:t>«Рассвет на Москве реке»</a:t>
          </a:r>
          <a:endParaRPr lang="ru-RU" b="1" dirty="0">
            <a:solidFill>
              <a:schemeClr val="tx2">
                <a:lumMod val="50000"/>
              </a:schemeClr>
            </a:solidFill>
          </a:endParaRPr>
        </a:p>
      </dgm:t>
    </dgm:pt>
    <dgm:pt modelId="{6B79BB1A-AA65-441C-9FD7-00619D1C9B31}" type="parTrans" cxnId="{310C960D-0B89-45C7-8199-0493ACD688F7}">
      <dgm:prSet/>
      <dgm:spPr/>
      <dgm:t>
        <a:bodyPr/>
        <a:lstStyle/>
        <a:p>
          <a:endParaRPr lang="ru-RU"/>
        </a:p>
      </dgm:t>
    </dgm:pt>
    <dgm:pt modelId="{AE0DDCE1-8DBD-45F2-BFAA-E6409488D78F}" type="sibTrans" cxnId="{310C960D-0B89-45C7-8199-0493ACD688F7}">
      <dgm:prSet/>
      <dgm:spPr/>
      <dgm:t>
        <a:bodyPr/>
        <a:lstStyle/>
        <a:p>
          <a:endParaRPr lang="ru-RU"/>
        </a:p>
      </dgm:t>
    </dgm:pt>
    <dgm:pt modelId="{FB2B0D8B-006C-475F-9672-0C9AE8961260}" type="pres">
      <dgm:prSet presAssocID="{96CD5C00-E737-4419-958F-5C61EEBBBDF4}" presName="linear" presStyleCnt="0">
        <dgm:presLayoutVars>
          <dgm:animLvl val="lvl"/>
          <dgm:resizeHandles val="exact"/>
        </dgm:presLayoutVars>
      </dgm:prSet>
      <dgm:spPr/>
      <dgm:t>
        <a:bodyPr/>
        <a:lstStyle/>
        <a:p>
          <a:endParaRPr lang="ru-RU"/>
        </a:p>
      </dgm:t>
    </dgm:pt>
    <dgm:pt modelId="{E77F2CEF-BF66-4C8E-B56E-478DC8CC8A2D}" type="pres">
      <dgm:prSet presAssocID="{518452D6-FEEB-4E61-88D4-3C64E3B740E4}" presName="parentText" presStyleLbl="node1" presStyleIdx="0" presStyleCnt="1" custLinFactNeighborY="25706">
        <dgm:presLayoutVars>
          <dgm:chMax val="0"/>
          <dgm:bulletEnabled val="1"/>
        </dgm:presLayoutVars>
      </dgm:prSet>
      <dgm:spPr/>
      <dgm:t>
        <a:bodyPr/>
        <a:lstStyle/>
        <a:p>
          <a:endParaRPr lang="ru-RU"/>
        </a:p>
      </dgm:t>
    </dgm:pt>
  </dgm:ptLst>
  <dgm:cxnLst>
    <dgm:cxn modelId="{310C960D-0B89-45C7-8199-0493ACD688F7}" srcId="{96CD5C00-E737-4419-958F-5C61EEBBBDF4}" destId="{518452D6-FEEB-4E61-88D4-3C64E3B740E4}" srcOrd="0" destOrd="0" parTransId="{6B79BB1A-AA65-441C-9FD7-00619D1C9B31}" sibTransId="{AE0DDCE1-8DBD-45F2-BFAA-E6409488D78F}"/>
    <dgm:cxn modelId="{99167C6A-C590-4D60-8604-C49F28F29D21}" type="presOf" srcId="{96CD5C00-E737-4419-958F-5C61EEBBBDF4}" destId="{FB2B0D8B-006C-475F-9672-0C9AE8961260}" srcOrd="0" destOrd="0" presId="urn:microsoft.com/office/officeart/2005/8/layout/vList2"/>
    <dgm:cxn modelId="{F47263A0-3BFC-4A11-901E-97798D4A515E}" type="presOf" srcId="{518452D6-FEEB-4E61-88D4-3C64E3B740E4}" destId="{E77F2CEF-BF66-4C8E-B56E-478DC8CC8A2D}" srcOrd="0" destOrd="0" presId="urn:microsoft.com/office/officeart/2005/8/layout/vList2"/>
    <dgm:cxn modelId="{9D8AFF8C-2BDA-48DE-A005-5A9A797A13DD}" type="presParOf" srcId="{FB2B0D8B-006C-475F-9672-0C9AE8961260}" destId="{E77F2CEF-BF66-4C8E-B56E-478DC8CC8A2D}"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5D1C67-8839-4547-BB5A-7D6EEF7F161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1AD4B7B3-54E6-4CCF-8816-21922D7E42DE}">
      <dgm:prSet/>
      <dgm:spPr>
        <a:solidFill>
          <a:srgbClr val="F1C5F1"/>
        </a:solidFill>
      </dgm:spPr>
      <dgm:t>
        <a:bodyPr/>
        <a:lstStyle/>
        <a:p>
          <a:pPr rtl="0"/>
          <a:r>
            <a:rPr lang="ru-RU" b="1" dirty="0" smtClean="0"/>
            <a:t>               </a:t>
          </a:r>
          <a:r>
            <a:rPr lang="ru-RU" b="1" dirty="0" smtClean="0">
              <a:solidFill>
                <a:srgbClr val="003300"/>
              </a:solidFill>
            </a:rPr>
            <a:t>Слово на ладошках</a:t>
          </a:r>
          <a:endParaRPr lang="ru-RU" b="1" dirty="0">
            <a:solidFill>
              <a:srgbClr val="003300"/>
            </a:solidFill>
          </a:endParaRPr>
        </a:p>
      </dgm:t>
    </dgm:pt>
    <dgm:pt modelId="{DC1694D5-3F46-42AE-92A8-1093873E8F13}" type="parTrans" cxnId="{BD767D67-E5FE-4F23-9F66-7AC2D5E29C98}">
      <dgm:prSet/>
      <dgm:spPr/>
      <dgm:t>
        <a:bodyPr/>
        <a:lstStyle/>
        <a:p>
          <a:endParaRPr lang="ru-RU"/>
        </a:p>
      </dgm:t>
    </dgm:pt>
    <dgm:pt modelId="{5F25FD38-D0F7-4361-8640-C16F6203D565}" type="sibTrans" cxnId="{BD767D67-E5FE-4F23-9F66-7AC2D5E29C98}">
      <dgm:prSet/>
      <dgm:spPr/>
      <dgm:t>
        <a:bodyPr/>
        <a:lstStyle/>
        <a:p>
          <a:endParaRPr lang="ru-RU"/>
        </a:p>
      </dgm:t>
    </dgm:pt>
    <dgm:pt modelId="{9883D8DB-2F00-4A00-ADF6-8DF3AA0A5C56}" type="pres">
      <dgm:prSet presAssocID="{925D1C67-8839-4547-BB5A-7D6EEF7F161D}" presName="linear" presStyleCnt="0">
        <dgm:presLayoutVars>
          <dgm:animLvl val="lvl"/>
          <dgm:resizeHandles val="exact"/>
        </dgm:presLayoutVars>
      </dgm:prSet>
      <dgm:spPr/>
      <dgm:t>
        <a:bodyPr/>
        <a:lstStyle/>
        <a:p>
          <a:endParaRPr lang="ru-RU"/>
        </a:p>
      </dgm:t>
    </dgm:pt>
    <dgm:pt modelId="{70D1BB2F-EB70-47B2-B015-70372B6E061D}" type="pres">
      <dgm:prSet presAssocID="{1AD4B7B3-54E6-4CCF-8816-21922D7E42DE}" presName="parentText" presStyleLbl="node1" presStyleIdx="0" presStyleCnt="1" custLinFactNeighborY="-18384">
        <dgm:presLayoutVars>
          <dgm:chMax val="0"/>
          <dgm:bulletEnabled val="1"/>
        </dgm:presLayoutVars>
      </dgm:prSet>
      <dgm:spPr/>
      <dgm:t>
        <a:bodyPr/>
        <a:lstStyle/>
        <a:p>
          <a:endParaRPr lang="ru-RU"/>
        </a:p>
      </dgm:t>
    </dgm:pt>
  </dgm:ptLst>
  <dgm:cxnLst>
    <dgm:cxn modelId="{0BDDDF37-ED3A-4B61-B7A8-4FD0A0107F74}" type="presOf" srcId="{1AD4B7B3-54E6-4CCF-8816-21922D7E42DE}" destId="{70D1BB2F-EB70-47B2-B015-70372B6E061D}" srcOrd="0" destOrd="0" presId="urn:microsoft.com/office/officeart/2005/8/layout/vList2"/>
    <dgm:cxn modelId="{D2D2D704-4B18-4A19-9F09-EEF1169EDC49}" type="presOf" srcId="{925D1C67-8839-4547-BB5A-7D6EEF7F161D}" destId="{9883D8DB-2F00-4A00-ADF6-8DF3AA0A5C56}" srcOrd="0" destOrd="0" presId="urn:microsoft.com/office/officeart/2005/8/layout/vList2"/>
    <dgm:cxn modelId="{BD767D67-E5FE-4F23-9F66-7AC2D5E29C98}" srcId="{925D1C67-8839-4547-BB5A-7D6EEF7F161D}" destId="{1AD4B7B3-54E6-4CCF-8816-21922D7E42DE}" srcOrd="0" destOrd="0" parTransId="{DC1694D5-3F46-42AE-92A8-1093873E8F13}" sibTransId="{5F25FD38-D0F7-4361-8640-C16F6203D565}"/>
    <dgm:cxn modelId="{3555282F-C8DF-4FC6-A354-C9D7A0DDAB39}" type="presParOf" srcId="{9883D8DB-2F00-4A00-ADF6-8DF3AA0A5C56}" destId="{70D1BB2F-EB70-47B2-B015-70372B6E06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5B6E95-1E78-4B2D-A1EC-A75CE9AACA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969C9B6-97AF-4634-9C3B-E4D2A06538A1}">
      <dgm:prSet custT="1"/>
      <dgm:spPr>
        <a:solidFill>
          <a:srgbClr val="F3F3C5"/>
        </a:solidFill>
      </dgm:spPr>
      <dgm:t>
        <a:bodyPr/>
        <a:lstStyle/>
        <a:p>
          <a:pPr rtl="0"/>
          <a:r>
            <a:rPr lang="ru-RU" sz="1800" b="0" i="0" dirty="0" smtClean="0">
              <a:solidFill>
                <a:srgbClr val="002060"/>
              </a:solidFill>
            </a:rPr>
            <a:t>Утро (утро) – доброе (доброе)                                                                                                                                                                                                                                                                                                                                                                                Птицы (птицы) – звонкие (звонкие)                                                 Солнце (солнце) – яркое (яркое)       Небо (небо) – ясное - (ясное).</a:t>
          </a:r>
          <a:endParaRPr lang="ru-RU" sz="1800" b="0" i="0" dirty="0">
            <a:solidFill>
              <a:srgbClr val="002060"/>
            </a:solidFill>
          </a:endParaRPr>
        </a:p>
      </dgm:t>
    </dgm:pt>
    <dgm:pt modelId="{D6566489-F139-442A-8CFD-747B5523055B}" type="parTrans" cxnId="{B57CE6B0-6582-42AD-B9DF-D8343195F317}">
      <dgm:prSet/>
      <dgm:spPr/>
      <dgm:t>
        <a:bodyPr/>
        <a:lstStyle/>
        <a:p>
          <a:endParaRPr lang="ru-RU"/>
        </a:p>
      </dgm:t>
    </dgm:pt>
    <dgm:pt modelId="{A2A0ED00-992E-408B-BE23-D725099C5938}" type="sibTrans" cxnId="{B57CE6B0-6582-42AD-B9DF-D8343195F317}">
      <dgm:prSet/>
      <dgm:spPr/>
      <dgm:t>
        <a:bodyPr/>
        <a:lstStyle/>
        <a:p>
          <a:endParaRPr lang="ru-RU"/>
        </a:p>
      </dgm:t>
    </dgm:pt>
    <dgm:pt modelId="{A14A307B-6624-4699-9FBD-3C6C9DF695AD}" type="pres">
      <dgm:prSet presAssocID="{C65B6E95-1E78-4B2D-A1EC-A75CE9AACA8B}" presName="linear" presStyleCnt="0">
        <dgm:presLayoutVars>
          <dgm:animLvl val="lvl"/>
          <dgm:resizeHandles val="exact"/>
        </dgm:presLayoutVars>
      </dgm:prSet>
      <dgm:spPr/>
      <dgm:t>
        <a:bodyPr/>
        <a:lstStyle/>
        <a:p>
          <a:endParaRPr lang="ru-RU"/>
        </a:p>
      </dgm:t>
    </dgm:pt>
    <dgm:pt modelId="{9DCAE26C-F087-4624-88A5-1AA362E7D3C0}" type="pres">
      <dgm:prSet presAssocID="{B969C9B6-97AF-4634-9C3B-E4D2A06538A1}" presName="parentText" presStyleLbl="node1" presStyleIdx="0" presStyleCnt="1">
        <dgm:presLayoutVars>
          <dgm:chMax val="0"/>
          <dgm:bulletEnabled val="1"/>
        </dgm:presLayoutVars>
      </dgm:prSet>
      <dgm:spPr/>
      <dgm:t>
        <a:bodyPr/>
        <a:lstStyle/>
        <a:p>
          <a:endParaRPr lang="ru-RU"/>
        </a:p>
      </dgm:t>
    </dgm:pt>
  </dgm:ptLst>
  <dgm:cxnLst>
    <dgm:cxn modelId="{2F771786-B706-443E-8DA8-18266C3A9F4B}" type="presOf" srcId="{C65B6E95-1E78-4B2D-A1EC-A75CE9AACA8B}" destId="{A14A307B-6624-4699-9FBD-3C6C9DF695AD}" srcOrd="0" destOrd="0" presId="urn:microsoft.com/office/officeart/2005/8/layout/vList2"/>
    <dgm:cxn modelId="{C1F6A8ED-B307-4C44-9F12-EAE6C0424720}" type="presOf" srcId="{B969C9B6-97AF-4634-9C3B-E4D2A06538A1}" destId="{9DCAE26C-F087-4624-88A5-1AA362E7D3C0}" srcOrd="0" destOrd="0" presId="urn:microsoft.com/office/officeart/2005/8/layout/vList2"/>
    <dgm:cxn modelId="{B57CE6B0-6582-42AD-B9DF-D8343195F317}" srcId="{C65B6E95-1E78-4B2D-A1EC-A75CE9AACA8B}" destId="{B969C9B6-97AF-4634-9C3B-E4D2A06538A1}" srcOrd="0" destOrd="0" parTransId="{D6566489-F139-442A-8CFD-747B5523055B}" sibTransId="{A2A0ED00-992E-408B-BE23-D725099C5938}"/>
    <dgm:cxn modelId="{B02EAAEA-441A-4A20-8B97-6E353C3FF112}" type="presParOf" srcId="{A14A307B-6624-4699-9FBD-3C6C9DF695AD}" destId="{9DCAE26C-F087-4624-88A5-1AA362E7D3C0}"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20C7EE-6E2A-4AC4-9936-AA44C95D01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AEBA2A8-DD38-4705-9002-1A216BD4EDAB}">
      <dgm:prSet/>
      <dgm:spPr>
        <a:solidFill>
          <a:srgbClr val="F3F3C5">
            <a:alpha val="61176"/>
          </a:srgbClr>
        </a:solidFill>
      </dgm:spPr>
      <dgm:t>
        <a:bodyPr/>
        <a:lstStyle/>
        <a:p>
          <a:pPr rtl="0"/>
          <a:r>
            <a:rPr lang="ru-RU" b="0" dirty="0" smtClean="0">
              <a:solidFill>
                <a:srgbClr val="002060"/>
              </a:solidFill>
            </a:rPr>
            <a:t>День открылся на заре Золотистым ключиком,    Чтоб досталось на Земле  Каждому по лучику.      Чтобы пальмы подросли      И берёзки с ёлками,        Чтоб весною соловьи         На ветвях защёлкали.      Припев (2 раза)                                    Светит солнышко для всех,                       Чтоб звенел весёлый смех, Детвора не плакала.     Светит солнышко для всех, Чтоб звенел весёлый смех, Светит одинаково.           День открылся на заре Золотистым ключиком,    Чтоб досталось на Земле Каждому по лучику.         Чтоб звенел весёлый смех, Детвора не плакала,    Светит солнышко для всех, Светит одинаково.      Припев (2 раза</a:t>
          </a:r>
          <a:r>
            <a:rPr lang="ru-RU" b="0" dirty="0" smtClean="0"/>
            <a:t>) </a:t>
          </a:r>
          <a:endParaRPr lang="ru-RU" b="0" dirty="0"/>
        </a:p>
      </dgm:t>
    </dgm:pt>
    <dgm:pt modelId="{F33A8DF8-66C1-46F4-8828-66512E9D24D2}" type="parTrans" cxnId="{981F6E45-2B40-48A2-8455-E0A784251F7E}">
      <dgm:prSet/>
      <dgm:spPr/>
      <dgm:t>
        <a:bodyPr/>
        <a:lstStyle/>
        <a:p>
          <a:endParaRPr lang="ru-RU"/>
        </a:p>
      </dgm:t>
    </dgm:pt>
    <dgm:pt modelId="{8D0EB325-CB07-425E-886D-9D76592B5A03}" type="sibTrans" cxnId="{981F6E45-2B40-48A2-8455-E0A784251F7E}">
      <dgm:prSet/>
      <dgm:spPr/>
      <dgm:t>
        <a:bodyPr/>
        <a:lstStyle/>
        <a:p>
          <a:endParaRPr lang="ru-RU"/>
        </a:p>
      </dgm:t>
    </dgm:pt>
    <dgm:pt modelId="{B705AB62-D4DE-4EB1-B913-51787759A4C5}" type="pres">
      <dgm:prSet presAssocID="{6820C7EE-6E2A-4AC4-9936-AA44C95D0134}" presName="linear" presStyleCnt="0">
        <dgm:presLayoutVars>
          <dgm:animLvl val="lvl"/>
          <dgm:resizeHandles val="exact"/>
        </dgm:presLayoutVars>
      </dgm:prSet>
      <dgm:spPr/>
      <dgm:t>
        <a:bodyPr/>
        <a:lstStyle/>
        <a:p>
          <a:endParaRPr lang="ru-RU"/>
        </a:p>
      </dgm:t>
    </dgm:pt>
    <dgm:pt modelId="{5EAE07B2-3219-4BF5-B13E-95EE756FC8AE}" type="pres">
      <dgm:prSet presAssocID="{BAEBA2A8-DD38-4705-9002-1A216BD4EDAB}" presName="parentText" presStyleLbl="node1" presStyleIdx="0" presStyleCnt="1" custLinFactNeighborX="0" custLinFactNeighborY="3576">
        <dgm:presLayoutVars>
          <dgm:chMax val="0"/>
          <dgm:bulletEnabled val="1"/>
        </dgm:presLayoutVars>
      </dgm:prSet>
      <dgm:spPr/>
      <dgm:t>
        <a:bodyPr/>
        <a:lstStyle/>
        <a:p>
          <a:endParaRPr lang="ru-RU"/>
        </a:p>
      </dgm:t>
    </dgm:pt>
  </dgm:ptLst>
  <dgm:cxnLst>
    <dgm:cxn modelId="{981F6E45-2B40-48A2-8455-E0A784251F7E}" srcId="{6820C7EE-6E2A-4AC4-9936-AA44C95D0134}" destId="{BAEBA2A8-DD38-4705-9002-1A216BD4EDAB}" srcOrd="0" destOrd="0" parTransId="{F33A8DF8-66C1-46F4-8828-66512E9D24D2}" sibTransId="{8D0EB325-CB07-425E-886D-9D76592B5A03}"/>
    <dgm:cxn modelId="{EFECFE29-EE8F-4266-9405-F295B2DD7BB3}" type="presOf" srcId="{6820C7EE-6E2A-4AC4-9936-AA44C95D0134}" destId="{B705AB62-D4DE-4EB1-B913-51787759A4C5}" srcOrd="0" destOrd="0" presId="urn:microsoft.com/office/officeart/2005/8/layout/vList2"/>
    <dgm:cxn modelId="{CC0056C1-676C-42B1-8E43-57E3E03A029C}" type="presOf" srcId="{BAEBA2A8-DD38-4705-9002-1A216BD4EDAB}" destId="{5EAE07B2-3219-4BF5-B13E-95EE756FC8AE}" srcOrd="0" destOrd="0" presId="urn:microsoft.com/office/officeart/2005/8/layout/vList2"/>
    <dgm:cxn modelId="{10790166-3DA6-4297-BB0A-9A6FE52DF57E}" type="presParOf" srcId="{B705AB62-D4DE-4EB1-B913-51787759A4C5}" destId="{5EAE07B2-3219-4BF5-B13E-95EE756FC8AE}"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C4153D0-A754-42F1-AB0D-91E7409EB3C4}"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ru-RU"/>
        </a:p>
      </dgm:t>
    </dgm:pt>
    <dgm:pt modelId="{95DA22C2-2021-4967-B4D0-567DE990C6FE}">
      <dgm:prSet custT="1"/>
      <dgm:spPr>
        <a:solidFill>
          <a:srgbClr val="F1C5F1">
            <a:alpha val="89804"/>
          </a:srgbClr>
        </a:solidFill>
      </dgm:spPr>
      <dgm:t>
        <a:bodyPr/>
        <a:lstStyle/>
        <a:p>
          <a:pPr rtl="0"/>
          <a:r>
            <a:rPr lang="ru-RU" sz="1800" b="1" dirty="0" smtClean="0">
              <a:solidFill>
                <a:schemeClr val="tx2">
                  <a:lumMod val="50000"/>
                </a:schemeClr>
              </a:solidFill>
            </a:rPr>
            <a:t>Светит солнышко</a:t>
          </a:r>
          <a:endParaRPr lang="ru-RU" sz="1800" b="1" dirty="0">
            <a:solidFill>
              <a:schemeClr val="tx2">
                <a:lumMod val="50000"/>
              </a:schemeClr>
            </a:solidFill>
          </a:endParaRPr>
        </a:p>
      </dgm:t>
    </dgm:pt>
    <dgm:pt modelId="{215A4FA7-6100-4C8A-A468-542026BDFDFF}" type="parTrans" cxnId="{2C487462-6158-4085-87CE-C27BAA498CDF}">
      <dgm:prSet/>
      <dgm:spPr/>
      <dgm:t>
        <a:bodyPr/>
        <a:lstStyle/>
        <a:p>
          <a:endParaRPr lang="ru-RU"/>
        </a:p>
      </dgm:t>
    </dgm:pt>
    <dgm:pt modelId="{ABFFA5C7-DAE0-4EBC-9C88-4845EC518661}" type="sibTrans" cxnId="{2C487462-6158-4085-87CE-C27BAA498CDF}">
      <dgm:prSet/>
      <dgm:spPr/>
      <dgm:t>
        <a:bodyPr/>
        <a:lstStyle/>
        <a:p>
          <a:endParaRPr lang="ru-RU"/>
        </a:p>
      </dgm:t>
    </dgm:pt>
    <dgm:pt modelId="{3BB09B0E-9B2E-486D-BFBB-92598CA7C8F0}" type="pres">
      <dgm:prSet presAssocID="{9C4153D0-A754-42F1-AB0D-91E7409EB3C4}" presName="linear" presStyleCnt="0">
        <dgm:presLayoutVars>
          <dgm:animLvl val="lvl"/>
          <dgm:resizeHandles val="exact"/>
        </dgm:presLayoutVars>
      </dgm:prSet>
      <dgm:spPr/>
      <dgm:t>
        <a:bodyPr/>
        <a:lstStyle/>
        <a:p>
          <a:endParaRPr lang="ru-RU"/>
        </a:p>
      </dgm:t>
    </dgm:pt>
    <dgm:pt modelId="{C5553D84-8BC0-4F15-A69E-8D56ECFBD985}" type="pres">
      <dgm:prSet presAssocID="{95DA22C2-2021-4967-B4D0-567DE990C6FE}" presName="parentText" presStyleLbl="node1" presStyleIdx="0" presStyleCnt="1" custLinFactNeighborY="-7">
        <dgm:presLayoutVars>
          <dgm:chMax val="0"/>
          <dgm:bulletEnabled val="1"/>
        </dgm:presLayoutVars>
      </dgm:prSet>
      <dgm:spPr/>
      <dgm:t>
        <a:bodyPr/>
        <a:lstStyle/>
        <a:p>
          <a:endParaRPr lang="ru-RU"/>
        </a:p>
      </dgm:t>
    </dgm:pt>
  </dgm:ptLst>
  <dgm:cxnLst>
    <dgm:cxn modelId="{20BBB2CD-5129-4FED-BE65-8F888F27E57B}" type="presOf" srcId="{95DA22C2-2021-4967-B4D0-567DE990C6FE}" destId="{C5553D84-8BC0-4F15-A69E-8D56ECFBD985}" srcOrd="0" destOrd="0" presId="urn:microsoft.com/office/officeart/2005/8/layout/vList2"/>
    <dgm:cxn modelId="{2C487462-6158-4085-87CE-C27BAA498CDF}" srcId="{9C4153D0-A754-42F1-AB0D-91E7409EB3C4}" destId="{95DA22C2-2021-4967-B4D0-567DE990C6FE}" srcOrd="0" destOrd="0" parTransId="{215A4FA7-6100-4C8A-A468-542026BDFDFF}" sibTransId="{ABFFA5C7-DAE0-4EBC-9C88-4845EC518661}"/>
    <dgm:cxn modelId="{F8A0A857-DB41-40C3-8EDF-547268F54986}" type="presOf" srcId="{9C4153D0-A754-42F1-AB0D-91E7409EB3C4}" destId="{3BB09B0E-9B2E-486D-BFBB-92598CA7C8F0}" srcOrd="0" destOrd="0" presId="urn:microsoft.com/office/officeart/2005/8/layout/vList2"/>
    <dgm:cxn modelId="{F6AF9DB5-E4C0-4A83-ACCE-FBDE7EBF6B6D}" type="presParOf" srcId="{3BB09B0E-9B2E-486D-BFBB-92598CA7C8F0}" destId="{C5553D84-8BC0-4F15-A69E-8D56ECFBD985}"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44D47-297C-42E8-922F-F3CD08785C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7EA75CC-948C-47F3-AD60-592A527F0961}" type="pres">
      <dgm:prSet presAssocID="{15144D47-297C-42E8-922F-F3CD08785CE7}" presName="linear" presStyleCnt="0">
        <dgm:presLayoutVars>
          <dgm:animLvl val="lvl"/>
          <dgm:resizeHandles val="exact"/>
        </dgm:presLayoutVars>
      </dgm:prSet>
      <dgm:spPr/>
      <dgm:t>
        <a:bodyPr/>
        <a:lstStyle/>
        <a:p>
          <a:endParaRPr lang="ru-RU"/>
        </a:p>
      </dgm:t>
    </dgm:pt>
  </dgm:ptLst>
  <dgm:cxnLst>
    <dgm:cxn modelId="{5349BAAE-4A38-428C-930E-AB2121E5412C}" type="presOf" srcId="{15144D47-297C-42E8-922F-F3CD08785CE7}" destId="{D7EA75CC-948C-47F3-AD60-592A527F0961}"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CD9BF3-A592-47B2-8ADC-A8EF0817E9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56E71EC-D7AB-49CD-A919-5FEC0096471E}" type="pres">
      <dgm:prSet presAssocID="{E5CD9BF3-A592-47B2-8ADC-A8EF0817E9B8}" presName="linear" presStyleCnt="0">
        <dgm:presLayoutVars>
          <dgm:animLvl val="lvl"/>
          <dgm:resizeHandles val="exact"/>
        </dgm:presLayoutVars>
      </dgm:prSet>
      <dgm:spPr/>
      <dgm:t>
        <a:bodyPr/>
        <a:lstStyle/>
        <a:p>
          <a:endParaRPr lang="ru-RU"/>
        </a:p>
      </dgm:t>
    </dgm:pt>
  </dgm:ptLst>
  <dgm:cxnLst>
    <dgm:cxn modelId="{C28C6120-2FFC-429B-B631-92D0BD959084}" type="presOf" srcId="{E5CD9BF3-A592-47B2-8ADC-A8EF0817E9B8}" destId="{956E71EC-D7AB-49CD-A919-5FEC0096471E}"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AA59C7-BBC6-4DD2-A516-BA01C2A9FB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FFE6F70-AE8E-4EA6-AD13-5C7CB37CA945}">
      <dgm:prSet/>
      <dgm:spPr>
        <a:solidFill>
          <a:schemeClr val="accent4">
            <a:lumMod val="60000"/>
            <a:lumOff val="40000"/>
          </a:schemeClr>
        </a:solidFill>
      </dgm:spPr>
      <dgm:t>
        <a:bodyPr/>
        <a:lstStyle/>
        <a:p>
          <a:pPr rtl="0"/>
          <a:r>
            <a:rPr lang="ru-RU" b="1" dirty="0" smtClean="0">
              <a:solidFill>
                <a:schemeClr val="tx2">
                  <a:lumMod val="75000"/>
                </a:schemeClr>
              </a:solidFill>
            </a:rPr>
            <a:t>П. Чайковский «Утренняя молитва»</a:t>
          </a:r>
          <a:endParaRPr lang="ru-RU" dirty="0">
            <a:solidFill>
              <a:schemeClr val="tx2">
                <a:lumMod val="75000"/>
              </a:schemeClr>
            </a:solidFill>
          </a:endParaRPr>
        </a:p>
      </dgm:t>
    </dgm:pt>
    <dgm:pt modelId="{77FB130A-508A-425E-AB5B-491D32DF2D19}" type="parTrans" cxnId="{3263221C-ECEA-44D7-8649-538892BFE8AE}">
      <dgm:prSet/>
      <dgm:spPr/>
      <dgm:t>
        <a:bodyPr/>
        <a:lstStyle/>
        <a:p>
          <a:endParaRPr lang="ru-RU"/>
        </a:p>
      </dgm:t>
    </dgm:pt>
    <dgm:pt modelId="{E7D215A4-8D51-4B5E-9624-CCBBA83AB58F}" type="sibTrans" cxnId="{3263221C-ECEA-44D7-8649-538892BFE8AE}">
      <dgm:prSet/>
      <dgm:spPr/>
      <dgm:t>
        <a:bodyPr/>
        <a:lstStyle/>
        <a:p>
          <a:endParaRPr lang="ru-RU"/>
        </a:p>
      </dgm:t>
    </dgm:pt>
    <dgm:pt modelId="{5D9E24C2-0C96-4FAF-BDFF-C827B90933E9}" type="pres">
      <dgm:prSet presAssocID="{AAAA59C7-BBC6-4DD2-A516-BA01C2A9FB54}" presName="linear" presStyleCnt="0">
        <dgm:presLayoutVars>
          <dgm:animLvl val="lvl"/>
          <dgm:resizeHandles val="exact"/>
        </dgm:presLayoutVars>
      </dgm:prSet>
      <dgm:spPr/>
      <dgm:t>
        <a:bodyPr/>
        <a:lstStyle/>
        <a:p>
          <a:endParaRPr lang="ru-RU"/>
        </a:p>
      </dgm:t>
    </dgm:pt>
    <dgm:pt modelId="{E1D95079-2159-4276-BE99-3F9230982847}" type="pres">
      <dgm:prSet presAssocID="{9FFE6F70-AE8E-4EA6-AD13-5C7CB37CA945}" presName="parentText" presStyleLbl="node1" presStyleIdx="0" presStyleCnt="1">
        <dgm:presLayoutVars>
          <dgm:chMax val="0"/>
          <dgm:bulletEnabled val="1"/>
        </dgm:presLayoutVars>
      </dgm:prSet>
      <dgm:spPr/>
      <dgm:t>
        <a:bodyPr/>
        <a:lstStyle/>
        <a:p>
          <a:endParaRPr lang="ru-RU"/>
        </a:p>
      </dgm:t>
    </dgm:pt>
  </dgm:ptLst>
  <dgm:cxnLst>
    <dgm:cxn modelId="{F596FE03-3026-46E5-B04E-484F7B5D9971}" type="presOf" srcId="{AAAA59C7-BBC6-4DD2-A516-BA01C2A9FB54}" destId="{5D9E24C2-0C96-4FAF-BDFF-C827B90933E9}" srcOrd="0" destOrd="0" presId="urn:microsoft.com/office/officeart/2005/8/layout/vList2"/>
    <dgm:cxn modelId="{3263221C-ECEA-44D7-8649-538892BFE8AE}" srcId="{AAAA59C7-BBC6-4DD2-A516-BA01C2A9FB54}" destId="{9FFE6F70-AE8E-4EA6-AD13-5C7CB37CA945}" srcOrd="0" destOrd="0" parTransId="{77FB130A-508A-425E-AB5B-491D32DF2D19}" sibTransId="{E7D215A4-8D51-4B5E-9624-CCBBA83AB58F}"/>
    <dgm:cxn modelId="{320C5A14-74E7-4911-A5A9-08F6DE93C73C}" type="presOf" srcId="{9FFE6F70-AE8E-4EA6-AD13-5C7CB37CA945}" destId="{E1D95079-2159-4276-BE99-3F9230982847}" srcOrd="0" destOrd="0" presId="urn:microsoft.com/office/officeart/2005/8/layout/vList2"/>
    <dgm:cxn modelId="{9A05A744-8DC5-407B-8177-12F18A233659}" type="presParOf" srcId="{5D9E24C2-0C96-4FAF-BDFF-C827B90933E9}" destId="{E1D95079-2159-4276-BE99-3F923098284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FF91B5-4AD4-4E79-B61B-6E8374776C99}"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ru-RU"/>
        </a:p>
      </dgm:t>
    </dgm:pt>
    <dgm:pt modelId="{E35A2F5B-B375-4971-B217-FF25A904586F}">
      <dgm:prSet/>
      <dgm:spPr>
        <a:solidFill>
          <a:schemeClr val="accent4">
            <a:lumMod val="60000"/>
            <a:lumOff val="40000"/>
            <a:alpha val="90000"/>
          </a:schemeClr>
        </a:solidFill>
      </dgm:spPr>
      <dgm:t>
        <a:bodyPr/>
        <a:lstStyle/>
        <a:p>
          <a:pPr rtl="0"/>
          <a:r>
            <a:rPr lang="ru-RU" b="1" dirty="0" smtClean="0">
              <a:solidFill>
                <a:schemeClr val="tx2">
                  <a:lumMod val="75000"/>
                </a:schemeClr>
              </a:solidFill>
            </a:rPr>
            <a:t>Это музыка, которая отображает  душевное состояние человека, чувства и мысли, связанные с его внутренним миром.</a:t>
          </a:r>
          <a:endParaRPr lang="ru-RU" dirty="0">
            <a:solidFill>
              <a:schemeClr val="tx2">
                <a:lumMod val="75000"/>
              </a:schemeClr>
            </a:solidFill>
          </a:endParaRPr>
        </a:p>
      </dgm:t>
    </dgm:pt>
    <dgm:pt modelId="{07E16926-7FF8-4721-82B4-84FE6223A51D}" type="parTrans" cxnId="{46B01FD7-4427-4DDD-AFCD-35729CCBE164}">
      <dgm:prSet/>
      <dgm:spPr/>
      <dgm:t>
        <a:bodyPr/>
        <a:lstStyle/>
        <a:p>
          <a:endParaRPr lang="ru-RU"/>
        </a:p>
      </dgm:t>
    </dgm:pt>
    <dgm:pt modelId="{6C6691EC-99C9-44D6-B2D2-87A410B2A9BC}" type="sibTrans" cxnId="{46B01FD7-4427-4DDD-AFCD-35729CCBE164}">
      <dgm:prSet/>
      <dgm:spPr/>
      <dgm:t>
        <a:bodyPr/>
        <a:lstStyle/>
        <a:p>
          <a:endParaRPr lang="ru-RU"/>
        </a:p>
      </dgm:t>
    </dgm:pt>
    <dgm:pt modelId="{6CAB867A-C226-44A4-AA1A-AB2ECB0E3E0E}" type="pres">
      <dgm:prSet presAssocID="{ADFF91B5-4AD4-4E79-B61B-6E8374776C99}" presName="linear" presStyleCnt="0">
        <dgm:presLayoutVars>
          <dgm:animLvl val="lvl"/>
          <dgm:resizeHandles val="exact"/>
        </dgm:presLayoutVars>
      </dgm:prSet>
      <dgm:spPr/>
      <dgm:t>
        <a:bodyPr/>
        <a:lstStyle/>
        <a:p>
          <a:endParaRPr lang="ru-RU"/>
        </a:p>
      </dgm:t>
    </dgm:pt>
    <dgm:pt modelId="{26F07AE6-BC25-4A48-8AED-006A716ACDB1}" type="pres">
      <dgm:prSet presAssocID="{E35A2F5B-B375-4971-B217-FF25A904586F}" presName="parentText" presStyleLbl="node1" presStyleIdx="0" presStyleCnt="1" custLinFactNeighborY="-2396">
        <dgm:presLayoutVars>
          <dgm:chMax val="0"/>
          <dgm:bulletEnabled val="1"/>
        </dgm:presLayoutVars>
      </dgm:prSet>
      <dgm:spPr/>
      <dgm:t>
        <a:bodyPr/>
        <a:lstStyle/>
        <a:p>
          <a:endParaRPr lang="ru-RU"/>
        </a:p>
      </dgm:t>
    </dgm:pt>
  </dgm:ptLst>
  <dgm:cxnLst>
    <dgm:cxn modelId="{FE31E52D-35F2-4E39-A1BD-E1D0230E4B5E}" type="presOf" srcId="{E35A2F5B-B375-4971-B217-FF25A904586F}" destId="{26F07AE6-BC25-4A48-8AED-006A716ACDB1}" srcOrd="0" destOrd="0" presId="urn:microsoft.com/office/officeart/2005/8/layout/vList2"/>
    <dgm:cxn modelId="{46B01FD7-4427-4DDD-AFCD-35729CCBE164}" srcId="{ADFF91B5-4AD4-4E79-B61B-6E8374776C99}" destId="{E35A2F5B-B375-4971-B217-FF25A904586F}" srcOrd="0" destOrd="0" parTransId="{07E16926-7FF8-4721-82B4-84FE6223A51D}" sibTransId="{6C6691EC-99C9-44D6-B2D2-87A410B2A9BC}"/>
    <dgm:cxn modelId="{374439CA-D293-4A9B-92FF-94053F238361}" type="presOf" srcId="{ADFF91B5-4AD4-4E79-B61B-6E8374776C99}" destId="{6CAB867A-C226-44A4-AA1A-AB2ECB0E3E0E}" srcOrd="0" destOrd="0" presId="urn:microsoft.com/office/officeart/2005/8/layout/vList2"/>
    <dgm:cxn modelId="{F71B781D-051F-481F-9E73-000BE91FB2E0}" type="presParOf" srcId="{6CAB867A-C226-44A4-AA1A-AB2ECB0E3E0E}" destId="{26F07AE6-BC25-4A48-8AED-006A716ACDB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95A5EC-0D10-48AE-91CD-49022193F2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C050042-D019-4228-8A3A-4616E6FAA01C}">
      <dgm:prSet/>
      <dgm:spPr>
        <a:solidFill>
          <a:schemeClr val="accent3">
            <a:lumMod val="60000"/>
            <a:lumOff val="40000"/>
          </a:schemeClr>
        </a:solidFill>
      </dgm:spPr>
      <dgm:t>
        <a:bodyPr/>
        <a:lstStyle/>
        <a:p>
          <a:pPr rtl="0"/>
          <a:r>
            <a:rPr lang="ru-RU" b="1" dirty="0" smtClean="0">
              <a:solidFill>
                <a:schemeClr val="tx2">
                  <a:lumMod val="75000"/>
                </a:schemeClr>
              </a:solidFill>
            </a:rPr>
            <a:t>Эдвард Григ «Утро»</a:t>
          </a:r>
          <a:endParaRPr lang="ru-RU" dirty="0">
            <a:solidFill>
              <a:schemeClr val="tx2">
                <a:lumMod val="75000"/>
              </a:schemeClr>
            </a:solidFill>
          </a:endParaRPr>
        </a:p>
      </dgm:t>
    </dgm:pt>
    <dgm:pt modelId="{C13E8043-5469-4A33-8835-454F7B3C1E6C}" type="parTrans" cxnId="{9FC0294B-8BD3-455C-8465-AD20A8E639A6}">
      <dgm:prSet/>
      <dgm:spPr/>
      <dgm:t>
        <a:bodyPr/>
        <a:lstStyle/>
        <a:p>
          <a:endParaRPr lang="ru-RU"/>
        </a:p>
      </dgm:t>
    </dgm:pt>
    <dgm:pt modelId="{D44BEB26-DD97-420C-A2B2-704AF81E5D95}" type="sibTrans" cxnId="{9FC0294B-8BD3-455C-8465-AD20A8E639A6}">
      <dgm:prSet/>
      <dgm:spPr/>
      <dgm:t>
        <a:bodyPr/>
        <a:lstStyle/>
        <a:p>
          <a:endParaRPr lang="ru-RU"/>
        </a:p>
      </dgm:t>
    </dgm:pt>
    <dgm:pt modelId="{EFC2CDA0-E9C5-4036-A0CC-42F936BDC13F}" type="pres">
      <dgm:prSet presAssocID="{8695A5EC-0D10-48AE-91CD-49022193F29B}" presName="linear" presStyleCnt="0">
        <dgm:presLayoutVars>
          <dgm:animLvl val="lvl"/>
          <dgm:resizeHandles val="exact"/>
        </dgm:presLayoutVars>
      </dgm:prSet>
      <dgm:spPr/>
      <dgm:t>
        <a:bodyPr/>
        <a:lstStyle/>
        <a:p>
          <a:endParaRPr lang="ru-RU"/>
        </a:p>
      </dgm:t>
    </dgm:pt>
    <dgm:pt modelId="{347F4262-9A94-432C-A1C9-92C475E78ED1}" type="pres">
      <dgm:prSet presAssocID="{EC050042-D019-4228-8A3A-4616E6FAA01C}" presName="parentText" presStyleLbl="node1" presStyleIdx="0" presStyleCnt="1">
        <dgm:presLayoutVars>
          <dgm:chMax val="0"/>
          <dgm:bulletEnabled val="1"/>
        </dgm:presLayoutVars>
      </dgm:prSet>
      <dgm:spPr/>
      <dgm:t>
        <a:bodyPr/>
        <a:lstStyle/>
        <a:p>
          <a:endParaRPr lang="ru-RU"/>
        </a:p>
      </dgm:t>
    </dgm:pt>
  </dgm:ptLst>
  <dgm:cxnLst>
    <dgm:cxn modelId="{1D9CF2FF-4DD1-4709-B0DB-841D55F8B5D4}" type="presOf" srcId="{EC050042-D019-4228-8A3A-4616E6FAA01C}" destId="{347F4262-9A94-432C-A1C9-92C475E78ED1}" srcOrd="0" destOrd="0" presId="urn:microsoft.com/office/officeart/2005/8/layout/vList2"/>
    <dgm:cxn modelId="{07AFE9CD-E287-46DE-A761-A96AEBE2F0BA}" type="presOf" srcId="{8695A5EC-0D10-48AE-91CD-49022193F29B}" destId="{EFC2CDA0-E9C5-4036-A0CC-42F936BDC13F}" srcOrd="0" destOrd="0" presId="urn:microsoft.com/office/officeart/2005/8/layout/vList2"/>
    <dgm:cxn modelId="{9FC0294B-8BD3-455C-8465-AD20A8E639A6}" srcId="{8695A5EC-0D10-48AE-91CD-49022193F29B}" destId="{EC050042-D019-4228-8A3A-4616E6FAA01C}" srcOrd="0" destOrd="0" parTransId="{C13E8043-5469-4A33-8835-454F7B3C1E6C}" sibTransId="{D44BEB26-DD97-420C-A2B2-704AF81E5D95}"/>
    <dgm:cxn modelId="{15B80226-DA18-4E14-8D7E-CC9E276B79AD}" type="presParOf" srcId="{EFC2CDA0-E9C5-4036-A0CC-42F936BDC13F}" destId="{347F4262-9A94-432C-A1C9-92C475E78ED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964BA7-0CA9-420D-8DF4-B9AB36C35845}"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ru-RU"/>
        </a:p>
      </dgm:t>
    </dgm:pt>
    <dgm:pt modelId="{6B84FA9F-1B86-4848-8C41-4AA3875C14A8}">
      <dgm:prSet/>
      <dgm:spPr>
        <a:solidFill>
          <a:schemeClr val="accent6">
            <a:lumMod val="60000"/>
            <a:lumOff val="40000"/>
            <a:alpha val="90000"/>
          </a:schemeClr>
        </a:solidFill>
      </dgm:spPr>
      <dgm:t>
        <a:bodyPr/>
        <a:lstStyle/>
        <a:p>
          <a:pPr rtl="0"/>
          <a:r>
            <a:rPr lang="ru-RU" b="1" dirty="0" smtClean="0">
              <a:solidFill>
                <a:schemeClr val="tx2">
                  <a:lumMod val="50000"/>
                </a:schemeClr>
              </a:solidFill>
            </a:rPr>
            <a:t>Ту песню пою я , услышат ее         Все люди от края до края,                  И правду о северной дивной земле  Расскажет им песня родная.                                    ( Из норвежской народной поэзии)</a:t>
          </a:r>
          <a:endParaRPr lang="ru-RU" dirty="0">
            <a:solidFill>
              <a:schemeClr val="tx2">
                <a:lumMod val="50000"/>
              </a:schemeClr>
            </a:solidFill>
          </a:endParaRPr>
        </a:p>
      </dgm:t>
    </dgm:pt>
    <dgm:pt modelId="{7BA0E2EA-73E9-42BC-ACFE-352EC6ED74B5}" type="parTrans" cxnId="{64782CC2-C758-44EA-8BB2-491E5B49E5E7}">
      <dgm:prSet/>
      <dgm:spPr/>
      <dgm:t>
        <a:bodyPr/>
        <a:lstStyle/>
        <a:p>
          <a:endParaRPr lang="ru-RU"/>
        </a:p>
      </dgm:t>
    </dgm:pt>
    <dgm:pt modelId="{42E1E37F-7509-40B7-A6A4-ACD01C5720C7}" type="sibTrans" cxnId="{64782CC2-C758-44EA-8BB2-491E5B49E5E7}">
      <dgm:prSet/>
      <dgm:spPr/>
      <dgm:t>
        <a:bodyPr/>
        <a:lstStyle/>
        <a:p>
          <a:endParaRPr lang="ru-RU"/>
        </a:p>
      </dgm:t>
    </dgm:pt>
    <dgm:pt modelId="{4BBB5B55-88EE-41DA-8416-308613730C01}" type="pres">
      <dgm:prSet presAssocID="{C7964BA7-0CA9-420D-8DF4-B9AB36C35845}" presName="linear" presStyleCnt="0">
        <dgm:presLayoutVars>
          <dgm:animLvl val="lvl"/>
          <dgm:resizeHandles val="exact"/>
        </dgm:presLayoutVars>
      </dgm:prSet>
      <dgm:spPr/>
      <dgm:t>
        <a:bodyPr/>
        <a:lstStyle/>
        <a:p>
          <a:endParaRPr lang="ru-RU"/>
        </a:p>
      </dgm:t>
    </dgm:pt>
    <dgm:pt modelId="{32D807BD-CBB6-405C-A9AA-6ED21CE8A6F0}" type="pres">
      <dgm:prSet presAssocID="{6B84FA9F-1B86-4848-8C41-4AA3875C14A8}" presName="parentText" presStyleLbl="node1" presStyleIdx="0" presStyleCnt="1">
        <dgm:presLayoutVars>
          <dgm:chMax val="0"/>
          <dgm:bulletEnabled val="1"/>
        </dgm:presLayoutVars>
      </dgm:prSet>
      <dgm:spPr/>
      <dgm:t>
        <a:bodyPr/>
        <a:lstStyle/>
        <a:p>
          <a:endParaRPr lang="ru-RU"/>
        </a:p>
      </dgm:t>
    </dgm:pt>
  </dgm:ptLst>
  <dgm:cxnLst>
    <dgm:cxn modelId="{64782CC2-C758-44EA-8BB2-491E5B49E5E7}" srcId="{C7964BA7-0CA9-420D-8DF4-B9AB36C35845}" destId="{6B84FA9F-1B86-4848-8C41-4AA3875C14A8}" srcOrd="0" destOrd="0" parTransId="{7BA0E2EA-73E9-42BC-ACFE-352EC6ED74B5}" sibTransId="{42E1E37F-7509-40B7-A6A4-ACD01C5720C7}"/>
    <dgm:cxn modelId="{84D4E572-C46B-4CD7-9C47-3979EC814FA9}" type="presOf" srcId="{6B84FA9F-1B86-4848-8C41-4AA3875C14A8}" destId="{32D807BD-CBB6-405C-A9AA-6ED21CE8A6F0}" srcOrd="0" destOrd="0" presId="urn:microsoft.com/office/officeart/2005/8/layout/vList2"/>
    <dgm:cxn modelId="{384A47A7-473E-4E0C-9595-4FAAEF940CA4}" type="presOf" srcId="{C7964BA7-0CA9-420D-8DF4-B9AB36C35845}" destId="{4BBB5B55-88EE-41DA-8416-308613730C01}" srcOrd="0" destOrd="0" presId="urn:microsoft.com/office/officeart/2005/8/layout/vList2"/>
    <dgm:cxn modelId="{EC3F0C13-141C-477E-843A-27F16D904150}" type="presParOf" srcId="{4BBB5B55-88EE-41DA-8416-308613730C01}" destId="{32D807BD-CBB6-405C-A9AA-6ED21CE8A6F0}"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86B8C5-DA1D-4EC6-81DD-C719F34A46AB}"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ru-RU"/>
        </a:p>
      </dgm:t>
    </dgm:pt>
    <dgm:pt modelId="{C9EF13E6-13C7-4CBF-BFC4-8B277F01FF76}">
      <dgm:prSet/>
      <dgm:spPr>
        <a:solidFill>
          <a:schemeClr val="accent4">
            <a:lumMod val="20000"/>
            <a:lumOff val="80000"/>
          </a:schemeClr>
        </a:solidFill>
      </dgm:spPr>
      <dgm:t>
        <a:bodyPr/>
        <a:lstStyle/>
        <a:p>
          <a:pPr rtl="0"/>
          <a:r>
            <a:rPr lang="ru-RU" b="1" dirty="0" smtClean="0">
              <a:solidFill>
                <a:schemeClr val="tx2">
                  <a:lumMod val="75000"/>
                </a:schemeClr>
              </a:solidFill>
            </a:rPr>
            <a:t>Эдвард Григ родился в прекрасной северной стране с живописной, хотя и суровой природой. Это Норвегия – страна неприступных скал и диких горных ущелий. </a:t>
          </a:r>
          <a:endParaRPr lang="ru-RU" dirty="0">
            <a:solidFill>
              <a:schemeClr val="tx2">
                <a:lumMod val="75000"/>
              </a:schemeClr>
            </a:solidFill>
          </a:endParaRPr>
        </a:p>
      </dgm:t>
    </dgm:pt>
    <dgm:pt modelId="{94F686D8-E9EC-4039-8E6C-36622D71A2B4}" type="parTrans" cxnId="{627FF6C3-6F37-4B7F-A676-3C980160B34D}">
      <dgm:prSet/>
      <dgm:spPr/>
      <dgm:t>
        <a:bodyPr/>
        <a:lstStyle/>
        <a:p>
          <a:endParaRPr lang="ru-RU"/>
        </a:p>
      </dgm:t>
    </dgm:pt>
    <dgm:pt modelId="{5A377D95-B0F6-4437-A2CF-7FE0FB90604E}" type="sibTrans" cxnId="{627FF6C3-6F37-4B7F-A676-3C980160B34D}">
      <dgm:prSet/>
      <dgm:spPr/>
      <dgm:t>
        <a:bodyPr/>
        <a:lstStyle/>
        <a:p>
          <a:endParaRPr lang="ru-RU"/>
        </a:p>
      </dgm:t>
    </dgm:pt>
    <dgm:pt modelId="{820BDDA3-3380-42F8-B110-EDADD86A5C08}" type="pres">
      <dgm:prSet presAssocID="{BF86B8C5-DA1D-4EC6-81DD-C719F34A46AB}" presName="linear" presStyleCnt="0">
        <dgm:presLayoutVars>
          <dgm:animLvl val="lvl"/>
          <dgm:resizeHandles val="exact"/>
        </dgm:presLayoutVars>
      </dgm:prSet>
      <dgm:spPr/>
      <dgm:t>
        <a:bodyPr/>
        <a:lstStyle/>
        <a:p>
          <a:endParaRPr lang="ru-RU"/>
        </a:p>
      </dgm:t>
    </dgm:pt>
    <dgm:pt modelId="{A7924B33-5208-47AF-B81D-AF1CC848E086}" type="pres">
      <dgm:prSet presAssocID="{C9EF13E6-13C7-4CBF-BFC4-8B277F01FF76}" presName="parentText" presStyleLbl="node1" presStyleIdx="0" presStyleCnt="1">
        <dgm:presLayoutVars>
          <dgm:chMax val="0"/>
          <dgm:bulletEnabled val="1"/>
        </dgm:presLayoutVars>
      </dgm:prSet>
      <dgm:spPr/>
      <dgm:t>
        <a:bodyPr/>
        <a:lstStyle/>
        <a:p>
          <a:endParaRPr lang="ru-RU"/>
        </a:p>
      </dgm:t>
    </dgm:pt>
  </dgm:ptLst>
  <dgm:cxnLst>
    <dgm:cxn modelId="{DEA3E900-191F-447F-8E44-5A7B7B929DBB}" type="presOf" srcId="{C9EF13E6-13C7-4CBF-BFC4-8B277F01FF76}" destId="{A7924B33-5208-47AF-B81D-AF1CC848E086}" srcOrd="0" destOrd="0" presId="urn:microsoft.com/office/officeart/2005/8/layout/vList2"/>
    <dgm:cxn modelId="{627FF6C3-6F37-4B7F-A676-3C980160B34D}" srcId="{BF86B8C5-DA1D-4EC6-81DD-C719F34A46AB}" destId="{C9EF13E6-13C7-4CBF-BFC4-8B277F01FF76}" srcOrd="0" destOrd="0" parTransId="{94F686D8-E9EC-4039-8E6C-36622D71A2B4}" sibTransId="{5A377D95-B0F6-4437-A2CF-7FE0FB90604E}"/>
    <dgm:cxn modelId="{D23F2F68-F778-40FD-9D07-3865CC03A73E}" type="presOf" srcId="{BF86B8C5-DA1D-4EC6-81DD-C719F34A46AB}" destId="{820BDDA3-3380-42F8-B110-EDADD86A5C08}" srcOrd="0" destOrd="0" presId="urn:microsoft.com/office/officeart/2005/8/layout/vList2"/>
    <dgm:cxn modelId="{FC948CF2-7903-44E9-8BDF-164C853A4B04}" type="presParOf" srcId="{820BDDA3-3380-42F8-B110-EDADD86A5C08}" destId="{A7924B33-5208-47AF-B81D-AF1CC848E08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3EF65E-4F5E-4E96-A4A4-F5E0F40AA462}"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ru-RU"/>
        </a:p>
      </dgm:t>
    </dgm:pt>
    <dgm:pt modelId="{7512CE3F-8DEE-4F25-B323-4B50482930ED}">
      <dgm:prSet/>
      <dgm:spPr>
        <a:solidFill>
          <a:schemeClr val="accent4">
            <a:lumMod val="20000"/>
            <a:lumOff val="80000"/>
          </a:schemeClr>
        </a:solidFill>
      </dgm:spPr>
      <dgm:t>
        <a:bodyPr/>
        <a:lstStyle/>
        <a:p>
          <a:pPr rtl="0"/>
          <a:r>
            <a:rPr lang="ru-RU" b="1" dirty="0" smtClean="0">
              <a:solidFill>
                <a:schemeClr val="tx2">
                  <a:lumMod val="75000"/>
                </a:schemeClr>
              </a:solidFill>
            </a:rPr>
            <a:t>Берега ее изрезаны причудливыми заливами – фьордами. Густые хвойные леса покрывают склоны гор и побережье. </a:t>
          </a:r>
          <a:endParaRPr lang="ru-RU" dirty="0">
            <a:solidFill>
              <a:schemeClr val="tx2">
                <a:lumMod val="75000"/>
              </a:schemeClr>
            </a:solidFill>
          </a:endParaRPr>
        </a:p>
      </dgm:t>
    </dgm:pt>
    <dgm:pt modelId="{633D12B0-13D3-4312-AC75-D19F96E4406D}" type="parTrans" cxnId="{A233DE15-AF27-46F7-9746-53A266D49512}">
      <dgm:prSet/>
      <dgm:spPr/>
      <dgm:t>
        <a:bodyPr/>
        <a:lstStyle/>
        <a:p>
          <a:endParaRPr lang="ru-RU"/>
        </a:p>
      </dgm:t>
    </dgm:pt>
    <dgm:pt modelId="{290E8FE3-0F1A-48EB-A80F-D6C67055E2CE}" type="sibTrans" cxnId="{A233DE15-AF27-46F7-9746-53A266D49512}">
      <dgm:prSet/>
      <dgm:spPr/>
      <dgm:t>
        <a:bodyPr/>
        <a:lstStyle/>
        <a:p>
          <a:endParaRPr lang="ru-RU"/>
        </a:p>
      </dgm:t>
    </dgm:pt>
    <dgm:pt modelId="{BC9C2238-DF3E-4111-BFFA-33BEEB4F72C4}" type="pres">
      <dgm:prSet presAssocID="{713EF65E-4F5E-4E96-A4A4-F5E0F40AA462}" presName="linear" presStyleCnt="0">
        <dgm:presLayoutVars>
          <dgm:animLvl val="lvl"/>
          <dgm:resizeHandles val="exact"/>
        </dgm:presLayoutVars>
      </dgm:prSet>
      <dgm:spPr/>
      <dgm:t>
        <a:bodyPr/>
        <a:lstStyle/>
        <a:p>
          <a:endParaRPr lang="ru-RU"/>
        </a:p>
      </dgm:t>
    </dgm:pt>
    <dgm:pt modelId="{18E705B2-2B6E-4ED9-9811-0E05160F4E70}" type="pres">
      <dgm:prSet presAssocID="{7512CE3F-8DEE-4F25-B323-4B50482930ED}" presName="parentText" presStyleLbl="node1" presStyleIdx="0" presStyleCnt="1">
        <dgm:presLayoutVars>
          <dgm:chMax val="0"/>
          <dgm:bulletEnabled val="1"/>
        </dgm:presLayoutVars>
      </dgm:prSet>
      <dgm:spPr/>
      <dgm:t>
        <a:bodyPr/>
        <a:lstStyle/>
        <a:p>
          <a:endParaRPr lang="ru-RU"/>
        </a:p>
      </dgm:t>
    </dgm:pt>
  </dgm:ptLst>
  <dgm:cxnLst>
    <dgm:cxn modelId="{DB3B2E3C-74C8-418A-AD52-D4D89463CED3}" type="presOf" srcId="{7512CE3F-8DEE-4F25-B323-4B50482930ED}" destId="{18E705B2-2B6E-4ED9-9811-0E05160F4E70}" srcOrd="0" destOrd="0" presId="urn:microsoft.com/office/officeart/2005/8/layout/vList2"/>
    <dgm:cxn modelId="{A233DE15-AF27-46F7-9746-53A266D49512}" srcId="{713EF65E-4F5E-4E96-A4A4-F5E0F40AA462}" destId="{7512CE3F-8DEE-4F25-B323-4B50482930ED}" srcOrd="0" destOrd="0" parTransId="{633D12B0-13D3-4312-AC75-D19F96E4406D}" sibTransId="{290E8FE3-0F1A-48EB-A80F-D6C67055E2CE}"/>
    <dgm:cxn modelId="{D35031C2-5120-46BE-9F47-95DEB255BE5D}" type="presOf" srcId="{713EF65E-4F5E-4E96-A4A4-F5E0F40AA462}" destId="{BC9C2238-DF3E-4111-BFFA-33BEEB4F72C4}" srcOrd="0" destOrd="0" presId="urn:microsoft.com/office/officeart/2005/8/layout/vList2"/>
    <dgm:cxn modelId="{8E8B696D-2376-436C-BF07-32568681751D}" type="presParOf" srcId="{BC9C2238-DF3E-4111-BFFA-33BEEB4F72C4}" destId="{18E705B2-2B6E-4ED9-9811-0E05160F4E70}"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446A6-633E-4DE7-A826-F5136020FC7C}">
      <dsp:nvSpPr>
        <dsp:cNvPr id="0" name=""/>
        <dsp:cNvSpPr/>
      </dsp:nvSpPr>
      <dsp:spPr>
        <a:xfrm>
          <a:off x="0" y="194160"/>
          <a:ext cx="2448271" cy="5012279"/>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b="1" kern="1200" dirty="0" smtClean="0">
              <a:solidFill>
                <a:schemeClr val="tx2">
                  <a:lumMod val="75000"/>
                </a:schemeClr>
              </a:solidFill>
            </a:rPr>
            <a:t>Эдвард любил сказки, которые ему рассказывала мать. Горы, леса и реки населяли диковинные существа. В горах жили странные великаны – тролли. Под землей обитали гномы – хранители великих богатств. В лесу можно было встретить эльфов – прекрасных сказочных существ. </a:t>
          </a:r>
          <a:endParaRPr lang="ru-RU" sz="1700" kern="1200" dirty="0">
            <a:solidFill>
              <a:schemeClr val="tx2">
                <a:lumMod val="75000"/>
              </a:schemeClr>
            </a:solidFill>
          </a:endParaRPr>
        </a:p>
      </dsp:txBody>
      <dsp:txXfrm>
        <a:off x="119515" y="313675"/>
        <a:ext cx="2209241" cy="47732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FC2D1-2D96-4976-B1AF-E02581738172}">
      <dsp:nvSpPr>
        <dsp:cNvPr id="0" name=""/>
        <dsp:cNvSpPr/>
      </dsp:nvSpPr>
      <dsp:spPr>
        <a:xfrm>
          <a:off x="0" y="171900"/>
          <a:ext cx="3240360" cy="5690880"/>
        </a:xfrm>
        <a:prstGeom prst="roundRect">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1" kern="1200" dirty="0" smtClean="0">
              <a:solidFill>
                <a:schemeClr val="tx2">
                  <a:lumMod val="75000"/>
                </a:schemeClr>
              </a:solidFill>
            </a:rPr>
            <a:t>"В его музыке, проникнутой чарующей меланхолией, отражающей в себе красоты норвежской природы, то величественно-широкой и грандиозной, то серенькой, скромной, убогой, но для души северянина всегда несказанно чарующей, есть что-то нам близкое, родное ...", - так писал Чайковский о музыке Эдварда Грига. </a:t>
          </a:r>
          <a:endParaRPr lang="ru-RU" sz="1900" kern="1200" dirty="0">
            <a:solidFill>
              <a:schemeClr val="tx2">
                <a:lumMod val="75000"/>
              </a:schemeClr>
            </a:solidFill>
          </a:endParaRPr>
        </a:p>
      </dsp:txBody>
      <dsp:txXfrm>
        <a:off x="158181" y="330081"/>
        <a:ext cx="2923998" cy="53745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92E91-87A9-403C-93AA-C3A8D45E65E0}">
      <dsp:nvSpPr>
        <dsp:cNvPr id="0" name=""/>
        <dsp:cNvSpPr/>
      </dsp:nvSpPr>
      <dsp:spPr>
        <a:xfrm>
          <a:off x="0" y="18027"/>
          <a:ext cx="2333871" cy="468000"/>
        </a:xfrm>
        <a:prstGeom prst="roundRect">
          <a:avLst/>
        </a:prstGeom>
        <a:solidFill>
          <a:srgbClr val="81BDAD"/>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dirty="0" smtClean="0">
              <a:solidFill>
                <a:schemeClr val="tx2">
                  <a:lumMod val="50000"/>
                </a:schemeClr>
              </a:solidFill>
            </a:rPr>
            <a:t>М. Мусоргский </a:t>
          </a:r>
          <a:endParaRPr lang="ru-RU" sz="2000" kern="1200" dirty="0">
            <a:solidFill>
              <a:schemeClr val="tx2">
                <a:lumMod val="50000"/>
              </a:schemeClr>
            </a:solidFill>
          </a:endParaRPr>
        </a:p>
      </dsp:txBody>
      <dsp:txXfrm>
        <a:off x="22846" y="40873"/>
        <a:ext cx="2288179" cy="4223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F2CEF-BF66-4C8E-B56E-478DC8CC8A2D}">
      <dsp:nvSpPr>
        <dsp:cNvPr id="0" name=""/>
        <dsp:cNvSpPr/>
      </dsp:nvSpPr>
      <dsp:spPr>
        <a:xfrm>
          <a:off x="0" y="59455"/>
          <a:ext cx="3600283" cy="444599"/>
        </a:xfrm>
        <a:prstGeom prst="roundRect">
          <a:avLst/>
        </a:prstGeom>
        <a:solidFill>
          <a:srgbClr val="81BDA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1" kern="1200" dirty="0" smtClean="0">
              <a:solidFill>
                <a:schemeClr val="tx2">
                  <a:lumMod val="50000"/>
                </a:schemeClr>
              </a:solidFill>
            </a:rPr>
            <a:t>«Рассвет на Москве реке»</a:t>
          </a:r>
          <a:endParaRPr lang="ru-RU" sz="1900" b="1" kern="1200" dirty="0">
            <a:solidFill>
              <a:schemeClr val="tx2">
                <a:lumMod val="50000"/>
              </a:schemeClr>
            </a:solidFill>
          </a:endParaRPr>
        </a:p>
      </dsp:txBody>
      <dsp:txXfrm>
        <a:off x="21704" y="81159"/>
        <a:ext cx="3556875" cy="4011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1BB2F-EB70-47B2-B015-70372B6E061D}">
      <dsp:nvSpPr>
        <dsp:cNvPr id="0" name=""/>
        <dsp:cNvSpPr/>
      </dsp:nvSpPr>
      <dsp:spPr>
        <a:xfrm>
          <a:off x="0" y="0"/>
          <a:ext cx="3895431" cy="421199"/>
        </a:xfrm>
        <a:prstGeom prst="roundRect">
          <a:avLst/>
        </a:prstGeom>
        <a:solidFill>
          <a:srgbClr val="F1C5F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kern="1200" dirty="0" smtClean="0"/>
            <a:t>               </a:t>
          </a:r>
          <a:r>
            <a:rPr lang="ru-RU" sz="1800" b="1" kern="1200" dirty="0" smtClean="0">
              <a:solidFill>
                <a:srgbClr val="003300"/>
              </a:solidFill>
            </a:rPr>
            <a:t>Слово на ладошках</a:t>
          </a:r>
          <a:endParaRPr lang="ru-RU" sz="1800" b="1" kern="1200" dirty="0">
            <a:solidFill>
              <a:srgbClr val="003300"/>
            </a:solidFill>
          </a:endParaRPr>
        </a:p>
      </dsp:txBody>
      <dsp:txXfrm>
        <a:off x="20561" y="20561"/>
        <a:ext cx="3854309" cy="3800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AE26C-F087-4624-88A5-1AA362E7D3C0}">
      <dsp:nvSpPr>
        <dsp:cNvPr id="0" name=""/>
        <dsp:cNvSpPr/>
      </dsp:nvSpPr>
      <dsp:spPr>
        <a:xfrm>
          <a:off x="0" y="3464"/>
          <a:ext cx="4305371" cy="1193400"/>
        </a:xfrm>
        <a:prstGeom prst="roundRect">
          <a:avLst/>
        </a:prstGeom>
        <a:solidFill>
          <a:srgbClr val="F3F3C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0" i="0" kern="1200" dirty="0" smtClean="0">
              <a:solidFill>
                <a:srgbClr val="002060"/>
              </a:solidFill>
            </a:rPr>
            <a:t>Утро (утро) – доброе (доброе)                                                                                                                                                                                                                                                                                                                                                                                Птицы (птицы) – звонкие (звонкие)                                                 Солнце (солнце) – яркое (яркое)       Небо (небо) – ясное - (ясное).</a:t>
          </a:r>
          <a:endParaRPr lang="ru-RU" sz="1800" b="0" i="0" kern="1200" dirty="0">
            <a:solidFill>
              <a:srgbClr val="002060"/>
            </a:solidFill>
          </a:endParaRPr>
        </a:p>
      </dsp:txBody>
      <dsp:txXfrm>
        <a:off x="58257" y="61721"/>
        <a:ext cx="4188857" cy="10768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E07B2-3219-4BF5-B13E-95EE756FC8AE}">
      <dsp:nvSpPr>
        <dsp:cNvPr id="0" name=""/>
        <dsp:cNvSpPr/>
      </dsp:nvSpPr>
      <dsp:spPr>
        <a:xfrm>
          <a:off x="0" y="646843"/>
          <a:ext cx="3033644" cy="5541119"/>
        </a:xfrm>
        <a:prstGeom prst="roundRect">
          <a:avLst/>
        </a:prstGeom>
        <a:solidFill>
          <a:srgbClr val="F3F3C5">
            <a:alpha val="61176"/>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b="0" kern="1200" dirty="0" smtClean="0">
              <a:solidFill>
                <a:srgbClr val="002060"/>
              </a:solidFill>
            </a:rPr>
            <a:t>День открылся на заре Золотистым ключиком,    Чтоб досталось на Земле  Каждому по лучику.      Чтобы пальмы подросли      И берёзки с ёлками,        Чтоб весною соловьи         На ветвях защёлкали.      Припев (2 раза)                                    Светит солнышко для всех,                       Чтоб звенел весёлый смех, Детвора не плакала.     Светит солнышко для всех, Чтоб звенел весёлый смех, Светит одинаково.           День открылся на заре Золотистым ключиком,    Чтоб досталось на Земле Каждому по лучику.         Чтоб звенел весёлый смех, Детвора не плакала,    Светит солнышко для всех, Светит одинаково.      Припев (2 раза</a:t>
          </a:r>
          <a:r>
            <a:rPr lang="ru-RU" sz="1600" b="0" kern="1200" dirty="0" smtClean="0"/>
            <a:t>) </a:t>
          </a:r>
          <a:endParaRPr lang="ru-RU" sz="1600" b="0" kern="1200" dirty="0"/>
        </a:p>
      </dsp:txBody>
      <dsp:txXfrm>
        <a:off x="148090" y="794933"/>
        <a:ext cx="2737464" cy="52449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53D84-8BC0-4F15-A69E-8D56ECFBD985}">
      <dsp:nvSpPr>
        <dsp:cNvPr id="0" name=""/>
        <dsp:cNvSpPr/>
      </dsp:nvSpPr>
      <dsp:spPr>
        <a:xfrm>
          <a:off x="0" y="0"/>
          <a:ext cx="2592287" cy="369281"/>
        </a:xfrm>
        <a:prstGeom prst="roundRect">
          <a:avLst/>
        </a:prstGeom>
        <a:solidFill>
          <a:srgbClr val="F1C5F1">
            <a:alpha val="89804"/>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kern="1200" dirty="0" smtClean="0">
              <a:solidFill>
                <a:schemeClr val="tx2">
                  <a:lumMod val="50000"/>
                </a:schemeClr>
              </a:solidFill>
            </a:rPr>
            <a:t>Светит солнышко</a:t>
          </a:r>
          <a:endParaRPr lang="ru-RU" sz="1800" b="1" kern="1200" dirty="0">
            <a:solidFill>
              <a:schemeClr val="tx2">
                <a:lumMod val="50000"/>
              </a:schemeClr>
            </a:solidFill>
          </a:endParaRPr>
        </a:p>
      </dsp:txBody>
      <dsp:txXfrm>
        <a:off x="18027" y="18027"/>
        <a:ext cx="2556233" cy="333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95079-2159-4276-BE99-3F9230982847}">
      <dsp:nvSpPr>
        <dsp:cNvPr id="0" name=""/>
        <dsp:cNvSpPr/>
      </dsp:nvSpPr>
      <dsp:spPr>
        <a:xfrm>
          <a:off x="0" y="208800"/>
          <a:ext cx="8229600" cy="725399"/>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ru-RU" sz="3100" b="1" kern="1200" dirty="0" smtClean="0">
              <a:solidFill>
                <a:schemeClr val="tx2">
                  <a:lumMod val="75000"/>
                </a:schemeClr>
              </a:solidFill>
            </a:rPr>
            <a:t>П. Чайковский «Утренняя молитва»</a:t>
          </a:r>
          <a:endParaRPr lang="ru-RU" sz="3100" kern="1200" dirty="0">
            <a:solidFill>
              <a:schemeClr val="tx2">
                <a:lumMod val="75000"/>
              </a:schemeClr>
            </a:solidFill>
          </a:endParaRPr>
        </a:p>
      </dsp:txBody>
      <dsp:txXfrm>
        <a:off x="35411" y="244211"/>
        <a:ext cx="8158778" cy="654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07AE6-BC25-4A48-8AED-006A716ACDB1}">
      <dsp:nvSpPr>
        <dsp:cNvPr id="0" name=""/>
        <dsp:cNvSpPr/>
      </dsp:nvSpPr>
      <dsp:spPr>
        <a:xfrm>
          <a:off x="0" y="112577"/>
          <a:ext cx="3168353" cy="3397680"/>
        </a:xfrm>
        <a:prstGeom prst="roundRect">
          <a:avLst/>
        </a:prstGeom>
        <a:solidFill>
          <a:schemeClr val="accent4">
            <a:lumMod val="60000"/>
            <a:lumOff val="40000"/>
            <a:alpha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b="1" kern="1200" dirty="0" smtClean="0">
              <a:solidFill>
                <a:schemeClr val="tx2">
                  <a:lumMod val="75000"/>
                </a:schemeClr>
              </a:solidFill>
            </a:rPr>
            <a:t>Это музыка, которая отображает  душевное состояние человека, чувства и мысли, связанные с его внутренним миром.</a:t>
          </a:r>
          <a:endParaRPr lang="ru-RU" sz="2200" kern="1200" dirty="0">
            <a:solidFill>
              <a:schemeClr val="tx2">
                <a:lumMod val="75000"/>
              </a:schemeClr>
            </a:solidFill>
          </a:endParaRPr>
        </a:p>
      </dsp:txBody>
      <dsp:txXfrm>
        <a:off x="154666" y="267243"/>
        <a:ext cx="2859021" cy="30883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F4262-9A94-432C-A1C9-92C475E78ED1}">
      <dsp:nvSpPr>
        <dsp:cNvPr id="0" name=""/>
        <dsp:cNvSpPr/>
      </dsp:nvSpPr>
      <dsp:spPr>
        <a:xfrm>
          <a:off x="0" y="9900"/>
          <a:ext cx="8229600" cy="1123199"/>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ru-RU" sz="4800" b="1" kern="1200" dirty="0" smtClean="0">
              <a:solidFill>
                <a:schemeClr val="tx2">
                  <a:lumMod val="75000"/>
                </a:schemeClr>
              </a:solidFill>
            </a:rPr>
            <a:t>Эдвард Григ «Утро»</a:t>
          </a:r>
          <a:endParaRPr lang="ru-RU" sz="4800" kern="1200" dirty="0">
            <a:solidFill>
              <a:schemeClr val="tx2">
                <a:lumMod val="75000"/>
              </a:schemeClr>
            </a:solidFill>
          </a:endParaRPr>
        </a:p>
      </dsp:txBody>
      <dsp:txXfrm>
        <a:off x="54830" y="64730"/>
        <a:ext cx="8119940" cy="10135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807BD-CBB6-405C-A9AA-6ED21CE8A6F0}">
      <dsp:nvSpPr>
        <dsp:cNvPr id="0" name=""/>
        <dsp:cNvSpPr/>
      </dsp:nvSpPr>
      <dsp:spPr>
        <a:xfrm>
          <a:off x="0" y="1563"/>
          <a:ext cx="4680520" cy="1474200"/>
        </a:xfrm>
        <a:prstGeom prst="roundRect">
          <a:avLst/>
        </a:prstGeom>
        <a:solidFill>
          <a:schemeClr val="accent6">
            <a:lumMod val="60000"/>
            <a:lumOff val="40000"/>
            <a:alpha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kern="1200" dirty="0" smtClean="0">
              <a:solidFill>
                <a:schemeClr val="tx2">
                  <a:lumMod val="50000"/>
                </a:schemeClr>
              </a:solidFill>
            </a:rPr>
            <a:t>Ту песню пою я , услышат ее         Все люди от края до края,                  И правду о северной дивной земле  Расскажет им песня родная.                                    ( Из норвежской народной поэзии)</a:t>
          </a:r>
          <a:endParaRPr lang="ru-RU" sz="1800" kern="1200" dirty="0">
            <a:solidFill>
              <a:schemeClr val="tx2">
                <a:lumMod val="50000"/>
              </a:schemeClr>
            </a:solidFill>
          </a:endParaRPr>
        </a:p>
      </dsp:txBody>
      <dsp:txXfrm>
        <a:off x="71965" y="73528"/>
        <a:ext cx="4536590" cy="13302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24B33-5208-47AF-B81D-AF1CC848E086}">
      <dsp:nvSpPr>
        <dsp:cNvPr id="0" name=""/>
        <dsp:cNvSpPr/>
      </dsp:nvSpPr>
      <dsp:spPr>
        <a:xfrm>
          <a:off x="0" y="109286"/>
          <a:ext cx="3432276" cy="1869660"/>
        </a:xfrm>
        <a:prstGeom prst="roundRect">
          <a:avLst/>
        </a:prstGeom>
        <a:solidFill>
          <a:schemeClr val="accent4">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b="1" kern="1200" dirty="0" smtClean="0">
              <a:solidFill>
                <a:schemeClr val="tx2">
                  <a:lumMod val="75000"/>
                </a:schemeClr>
              </a:solidFill>
            </a:rPr>
            <a:t>Эдвард Григ родился в прекрасной северной стране с живописной, хотя и суровой природой. Это Норвегия – страна неприступных скал и диких горных ущелий. </a:t>
          </a:r>
          <a:endParaRPr lang="ru-RU" sz="1700" kern="1200" dirty="0">
            <a:solidFill>
              <a:schemeClr val="tx2">
                <a:lumMod val="75000"/>
              </a:schemeClr>
            </a:solidFill>
          </a:endParaRPr>
        </a:p>
      </dsp:txBody>
      <dsp:txXfrm>
        <a:off x="91269" y="200555"/>
        <a:ext cx="3249738" cy="16871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705B2-2B6E-4ED9-9811-0E05160F4E70}">
      <dsp:nvSpPr>
        <dsp:cNvPr id="0" name=""/>
        <dsp:cNvSpPr/>
      </dsp:nvSpPr>
      <dsp:spPr>
        <a:xfrm>
          <a:off x="0" y="13703"/>
          <a:ext cx="3240360" cy="1726920"/>
        </a:xfrm>
        <a:prstGeom prst="roundRect">
          <a:avLst/>
        </a:prstGeom>
        <a:solidFill>
          <a:schemeClr val="accent4">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kern="1200" dirty="0" smtClean="0">
              <a:solidFill>
                <a:schemeClr val="tx2">
                  <a:lumMod val="75000"/>
                </a:schemeClr>
              </a:solidFill>
            </a:rPr>
            <a:t>Берега ее изрезаны причудливыми заливами – фьордами. Густые хвойные леса покрывают склоны гор и побережье. </a:t>
          </a:r>
          <a:endParaRPr lang="ru-RU" sz="1800" kern="1200" dirty="0">
            <a:solidFill>
              <a:schemeClr val="tx2">
                <a:lumMod val="75000"/>
              </a:schemeClr>
            </a:solidFill>
          </a:endParaRPr>
        </a:p>
      </dsp:txBody>
      <dsp:txXfrm>
        <a:off x="84301" y="98004"/>
        <a:ext cx="3071758" cy="15583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702E7-E5FD-40DD-9F96-FAAB0F2FDCE4}" type="datetimeFigureOut">
              <a:rPr lang="ru-RU" smtClean="0"/>
              <a:t>05.11.2013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A00E6-5508-4AC5-9C05-D26DDB58842E}" type="slidenum">
              <a:rPr lang="ru-RU" smtClean="0"/>
              <a:t>‹#›</a:t>
            </a:fld>
            <a:endParaRPr lang="ru-RU"/>
          </a:p>
        </p:txBody>
      </p:sp>
    </p:spTree>
    <p:extLst>
      <p:ext uri="{BB962C8B-B14F-4D97-AF65-F5344CB8AC3E}">
        <p14:creationId xmlns:p14="http://schemas.microsoft.com/office/powerpoint/2010/main" val="305404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213E21-5BA8-4886-A992-FE63DE1E1D30}" type="datetimeFigureOut">
              <a:rPr lang="ru-RU" smtClean="0"/>
              <a:t>05.11.2013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1FAE13-525E-42E1-A540-989A300C0C0A}" type="slidenum">
              <a:rPr lang="ru-RU" smtClean="0"/>
              <a:t>‹#›</a:t>
            </a:fld>
            <a:endParaRPr lang="ru-RU"/>
          </a:p>
        </p:txBody>
      </p:sp>
    </p:spTree>
    <p:extLst>
      <p:ext uri="{BB962C8B-B14F-4D97-AF65-F5344CB8AC3E}">
        <p14:creationId xmlns:p14="http://schemas.microsoft.com/office/powerpoint/2010/main" val="16853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213E21-5BA8-4886-A992-FE63DE1E1D30}" type="datetimeFigureOut">
              <a:rPr lang="ru-RU" smtClean="0"/>
              <a:t>05.11.2013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1FAE13-525E-42E1-A540-989A300C0C0A}" type="slidenum">
              <a:rPr lang="ru-RU" smtClean="0"/>
              <a:t>‹#›</a:t>
            </a:fld>
            <a:endParaRPr lang="ru-RU"/>
          </a:p>
        </p:txBody>
      </p:sp>
    </p:spTree>
    <p:extLst>
      <p:ext uri="{BB962C8B-B14F-4D97-AF65-F5344CB8AC3E}">
        <p14:creationId xmlns:p14="http://schemas.microsoft.com/office/powerpoint/2010/main" val="4165424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213E21-5BA8-4886-A992-FE63DE1E1D30}" type="datetimeFigureOut">
              <a:rPr lang="ru-RU" smtClean="0"/>
              <a:t>05.11.2013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1FAE13-525E-42E1-A540-989A300C0C0A}" type="slidenum">
              <a:rPr lang="ru-RU" smtClean="0"/>
              <a:t>‹#›</a:t>
            </a:fld>
            <a:endParaRPr lang="ru-RU"/>
          </a:p>
        </p:txBody>
      </p:sp>
    </p:spTree>
    <p:extLst>
      <p:ext uri="{BB962C8B-B14F-4D97-AF65-F5344CB8AC3E}">
        <p14:creationId xmlns:p14="http://schemas.microsoft.com/office/powerpoint/2010/main" val="2640251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213E21-5BA8-4886-A992-FE63DE1E1D30}" type="datetimeFigureOut">
              <a:rPr lang="ru-RU" smtClean="0"/>
              <a:t>05.11.2013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1FAE13-525E-42E1-A540-989A300C0C0A}" type="slidenum">
              <a:rPr lang="ru-RU" smtClean="0"/>
              <a:t>‹#›</a:t>
            </a:fld>
            <a:endParaRPr lang="ru-RU"/>
          </a:p>
        </p:txBody>
      </p:sp>
    </p:spTree>
    <p:extLst>
      <p:ext uri="{BB962C8B-B14F-4D97-AF65-F5344CB8AC3E}">
        <p14:creationId xmlns:p14="http://schemas.microsoft.com/office/powerpoint/2010/main" val="3736159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213E21-5BA8-4886-A992-FE63DE1E1D30}" type="datetimeFigureOut">
              <a:rPr lang="ru-RU" smtClean="0"/>
              <a:t>05.11.2013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1FAE13-525E-42E1-A540-989A300C0C0A}" type="slidenum">
              <a:rPr lang="ru-RU" smtClean="0"/>
              <a:t>‹#›</a:t>
            </a:fld>
            <a:endParaRPr lang="ru-RU"/>
          </a:p>
        </p:txBody>
      </p:sp>
    </p:spTree>
    <p:extLst>
      <p:ext uri="{BB962C8B-B14F-4D97-AF65-F5344CB8AC3E}">
        <p14:creationId xmlns:p14="http://schemas.microsoft.com/office/powerpoint/2010/main" val="536468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213E21-5BA8-4886-A992-FE63DE1E1D30}" type="datetimeFigureOut">
              <a:rPr lang="ru-RU" smtClean="0"/>
              <a:t>05.11.2013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1FAE13-525E-42E1-A540-989A300C0C0A}" type="slidenum">
              <a:rPr lang="ru-RU" smtClean="0"/>
              <a:t>‹#›</a:t>
            </a:fld>
            <a:endParaRPr lang="ru-RU"/>
          </a:p>
        </p:txBody>
      </p:sp>
    </p:spTree>
    <p:extLst>
      <p:ext uri="{BB962C8B-B14F-4D97-AF65-F5344CB8AC3E}">
        <p14:creationId xmlns:p14="http://schemas.microsoft.com/office/powerpoint/2010/main" val="1057135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213E21-5BA8-4886-A992-FE63DE1E1D30}" type="datetimeFigureOut">
              <a:rPr lang="ru-RU" smtClean="0"/>
              <a:t>05.11.2013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1FAE13-525E-42E1-A540-989A300C0C0A}" type="slidenum">
              <a:rPr lang="ru-RU" smtClean="0"/>
              <a:t>‹#›</a:t>
            </a:fld>
            <a:endParaRPr lang="ru-RU"/>
          </a:p>
        </p:txBody>
      </p:sp>
    </p:spTree>
    <p:extLst>
      <p:ext uri="{BB962C8B-B14F-4D97-AF65-F5344CB8AC3E}">
        <p14:creationId xmlns:p14="http://schemas.microsoft.com/office/powerpoint/2010/main" val="3843516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213E21-5BA8-4886-A992-FE63DE1E1D30}" type="datetimeFigureOut">
              <a:rPr lang="ru-RU" smtClean="0"/>
              <a:t>05.11.2013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1FAE13-525E-42E1-A540-989A300C0C0A}" type="slidenum">
              <a:rPr lang="ru-RU" smtClean="0"/>
              <a:t>‹#›</a:t>
            </a:fld>
            <a:endParaRPr lang="ru-RU"/>
          </a:p>
        </p:txBody>
      </p:sp>
    </p:spTree>
    <p:extLst>
      <p:ext uri="{BB962C8B-B14F-4D97-AF65-F5344CB8AC3E}">
        <p14:creationId xmlns:p14="http://schemas.microsoft.com/office/powerpoint/2010/main" val="2271823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213E21-5BA8-4886-A992-FE63DE1E1D30}" type="datetimeFigureOut">
              <a:rPr lang="ru-RU" smtClean="0"/>
              <a:t>05.11.2013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1FAE13-525E-42E1-A540-989A300C0C0A}" type="slidenum">
              <a:rPr lang="ru-RU" smtClean="0"/>
              <a:t>‹#›</a:t>
            </a:fld>
            <a:endParaRPr lang="ru-RU"/>
          </a:p>
        </p:txBody>
      </p:sp>
    </p:spTree>
    <p:extLst>
      <p:ext uri="{BB962C8B-B14F-4D97-AF65-F5344CB8AC3E}">
        <p14:creationId xmlns:p14="http://schemas.microsoft.com/office/powerpoint/2010/main" val="3005567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213E21-5BA8-4886-A992-FE63DE1E1D30}" type="datetimeFigureOut">
              <a:rPr lang="ru-RU" smtClean="0"/>
              <a:t>05.11.2013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1FAE13-525E-42E1-A540-989A300C0C0A}" type="slidenum">
              <a:rPr lang="ru-RU" smtClean="0"/>
              <a:t>‹#›</a:t>
            </a:fld>
            <a:endParaRPr lang="ru-RU"/>
          </a:p>
        </p:txBody>
      </p:sp>
    </p:spTree>
    <p:extLst>
      <p:ext uri="{BB962C8B-B14F-4D97-AF65-F5344CB8AC3E}">
        <p14:creationId xmlns:p14="http://schemas.microsoft.com/office/powerpoint/2010/main" val="1240866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213E21-5BA8-4886-A992-FE63DE1E1D30}" type="datetimeFigureOut">
              <a:rPr lang="ru-RU" smtClean="0"/>
              <a:t>05.11.2013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1FAE13-525E-42E1-A540-989A300C0C0A}" type="slidenum">
              <a:rPr lang="ru-RU" smtClean="0"/>
              <a:t>‹#›</a:t>
            </a:fld>
            <a:endParaRPr lang="ru-RU"/>
          </a:p>
        </p:txBody>
      </p:sp>
    </p:spTree>
    <p:extLst>
      <p:ext uri="{BB962C8B-B14F-4D97-AF65-F5344CB8AC3E}">
        <p14:creationId xmlns:p14="http://schemas.microsoft.com/office/powerpoint/2010/main" val="14070266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13E21-5BA8-4886-A992-FE63DE1E1D30}" type="datetimeFigureOut">
              <a:rPr lang="ru-RU" smtClean="0"/>
              <a:t>05.11.2013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FAE13-525E-42E1-A540-989A300C0C0A}" type="slidenum">
              <a:rPr lang="ru-RU" smtClean="0"/>
              <a:t>‹#›</a:t>
            </a:fld>
            <a:endParaRPr lang="ru-RU"/>
          </a:p>
        </p:txBody>
      </p:sp>
    </p:spTree>
    <p:extLst>
      <p:ext uri="{BB962C8B-B14F-4D97-AF65-F5344CB8AC3E}">
        <p14:creationId xmlns:p14="http://schemas.microsoft.com/office/powerpoint/2010/main" val="700894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1.jpeg"/><Relationship Id="rId16" Type="http://schemas.openxmlformats.org/officeDocument/2006/relationships/diagramQuickStyle" Target="../diagrams/quickStyl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7.jpe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diagramDrawing" Target="../diagrams/drawing7.xml"/><Relationship Id="rId3" Type="http://schemas.openxmlformats.org/officeDocument/2006/relationships/diagramLayout" Target="../diagrams/layout6.xml"/><Relationship Id="rId7" Type="http://schemas.openxmlformats.org/officeDocument/2006/relationships/image" Target="../media/image8.jpg"/><Relationship Id="rId12" Type="http://schemas.openxmlformats.org/officeDocument/2006/relationships/diagramColors" Target="../diagrams/colors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QuickStyle" Target="../diagrams/quickStyle7.xml"/><Relationship Id="rId5" Type="http://schemas.openxmlformats.org/officeDocument/2006/relationships/diagramColors" Target="../diagrams/colors6.xml"/><Relationship Id="rId10" Type="http://schemas.openxmlformats.org/officeDocument/2006/relationships/diagramLayout" Target="../diagrams/layout7.xml"/><Relationship Id="rId4" Type="http://schemas.openxmlformats.org/officeDocument/2006/relationships/diagramQuickStyle" Target="../diagrams/quickStyle6.xml"/><Relationship Id="rId9" Type="http://schemas.openxmlformats.org/officeDocument/2006/relationships/diagramData" Target="../diagrams/data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1.jpeg"/><Relationship Id="rId3" Type="http://schemas.openxmlformats.org/officeDocument/2006/relationships/diagramLayout" Target="../diagrams/layout8.xml"/><Relationship Id="rId7" Type="http://schemas.openxmlformats.org/officeDocument/2006/relationships/image" Target="../media/image10.jpg"/><Relationship Id="rId12" Type="http://schemas.microsoft.com/office/2007/relationships/diagramDrawing" Target="../diagrams/drawing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0" Type="http://schemas.openxmlformats.org/officeDocument/2006/relationships/diagramQuickStyle" Target="../diagrams/quickStyle9.xml"/><Relationship Id="rId4" Type="http://schemas.openxmlformats.org/officeDocument/2006/relationships/diagramQuickStyle" Target="../diagrams/quickStyle8.xml"/><Relationship Id="rId9" Type="http://schemas.openxmlformats.org/officeDocument/2006/relationships/diagramLayout" Target="../diagrams/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Layout" Target="../diagrams/layout10.xml"/><Relationship Id="rId7" Type="http://schemas.openxmlformats.org/officeDocument/2006/relationships/image" Target="../media/image12.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15.jpg"/><Relationship Id="rId4" Type="http://schemas.openxmlformats.org/officeDocument/2006/relationships/diagramQuickStyle" Target="../diagrams/quickStyle10.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6.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13" Type="http://schemas.microsoft.com/office/2007/relationships/diagramDrawing" Target="../diagrams/drawing13.xml"/><Relationship Id="rId3" Type="http://schemas.openxmlformats.org/officeDocument/2006/relationships/diagramLayout" Target="../diagrams/layout12.xml"/><Relationship Id="rId7" Type="http://schemas.openxmlformats.org/officeDocument/2006/relationships/image" Target="../media/image17.jpg"/><Relationship Id="rId12" Type="http://schemas.openxmlformats.org/officeDocument/2006/relationships/diagramColors" Target="../diagrams/colors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diagramQuickStyle" Target="../diagrams/quickStyle13.xml"/><Relationship Id="rId5" Type="http://schemas.openxmlformats.org/officeDocument/2006/relationships/diagramColors" Target="../diagrams/colors12.xml"/><Relationship Id="rId10" Type="http://schemas.openxmlformats.org/officeDocument/2006/relationships/diagramLayout" Target="../diagrams/layout13.xml"/><Relationship Id="rId4" Type="http://schemas.openxmlformats.org/officeDocument/2006/relationships/diagramQuickStyle" Target="../diagrams/quickStyle12.xml"/><Relationship Id="rId9" Type="http://schemas.openxmlformats.org/officeDocument/2006/relationships/diagramData" Target="../diagrams/data1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18" Type="http://schemas.openxmlformats.org/officeDocument/2006/relationships/diagramData" Target="../diagrams/data17.xml"/><Relationship Id="rId3" Type="http://schemas.openxmlformats.org/officeDocument/2006/relationships/diagramLayout" Target="../diagrams/layout14.xml"/><Relationship Id="rId21" Type="http://schemas.openxmlformats.org/officeDocument/2006/relationships/diagramColors" Target="../diagrams/colors17.xml"/><Relationship Id="rId7" Type="http://schemas.openxmlformats.org/officeDocument/2006/relationships/image" Target="../media/image19.jpg"/><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diagramData" Target="../diagrams/data14.xml"/><Relationship Id="rId16" Type="http://schemas.openxmlformats.org/officeDocument/2006/relationships/diagramColors" Target="../diagrams/colors16.xml"/><Relationship Id="rId20" Type="http://schemas.openxmlformats.org/officeDocument/2006/relationships/diagramQuickStyle" Target="../diagrams/quickStyle17.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diagramColors" Target="../diagrams/colors15.xml"/><Relationship Id="rId5" Type="http://schemas.openxmlformats.org/officeDocument/2006/relationships/diagramColors" Target="../diagrams/colors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19" Type="http://schemas.openxmlformats.org/officeDocument/2006/relationships/diagramLayout" Target="../diagrams/layout17.xml"/><Relationship Id="rId4" Type="http://schemas.openxmlformats.org/officeDocument/2006/relationships/diagramQuickStyle" Target="../diagrams/quickStyle14.xml"/><Relationship Id="rId9" Type="http://schemas.openxmlformats.org/officeDocument/2006/relationships/diagramLayout" Target="../diagrams/layout15.xml"/><Relationship Id="rId14" Type="http://schemas.openxmlformats.org/officeDocument/2006/relationships/diagramLayout" Target="../diagrams/layout16.xml"/><Relationship Id="rId22" Type="http://schemas.microsoft.com/office/2007/relationships/diagramDrawing" Target="../diagrams/drawing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65000">
              <a:srgbClr val="C2D7FD"/>
            </a:gs>
            <a:gs pos="30000">
              <a:srgbClr val="85C2FF"/>
            </a:gs>
            <a:gs pos="100000">
              <a:srgbClr val="FFFFCC"/>
            </a:gs>
          </a:gsLst>
          <a:lin ang="16200000" scaled="1"/>
          <a:tileRect/>
        </a:gra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136039" y="0"/>
            <a:ext cx="9275715" cy="6858000"/>
          </a:xfrm>
          <a:prstGeom prst="rect">
            <a:avLst/>
          </a:prstGeom>
        </p:spPr>
      </p:pic>
      <p:sp>
        <p:nvSpPr>
          <p:cNvPr id="17" name="TextBox 16"/>
          <p:cNvSpPr txBox="1"/>
          <p:nvPr/>
        </p:nvSpPr>
        <p:spPr>
          <a:xfrm>
            <a:off x="4860032" y="4365104"/>
            <a:ext cx="184731" cy="369332"/>
          </a:xfrm>
          <a:prstGeom prst="rect">
            <a:avLst/>
          </a:prstGeom>
          <a:noFill/>
        </p:spPr>
        <p:txBody>
          <a:bodyPr wrap="none" rtlCol="0">
            <a:spAutoFit/>
          </a:bodyPr>
          <a:lstStyle/>
          <a:p>
            <a:endParaRPr lang="ru-RU" dirty="0"/>
          </a:p>
        </p:txBody>
      </p:sp>
      <p:graphicFrame>
        <p:nvGraphicFramePr>
          <p:cNvPr id="4" name="Схема 3"/>
          <p:cNvGraphicFramePr/>
          <p:nvPr>
            <p:extLst>
              <p:ext uri="{D42A27DB-BD31-4B8C-83A1-F6EECF244321}">
                <p14:modId xmlns:p14="http://schemas.microsoft.com/office/powerpoint/2010/main" val="2108349780"/>
              </p:ext>
            </p:extLst>
          </p:nvPr>
        </p:nvGraphicFramePr>
        <p:xfrm>
          <a:off x="0" y="188640"/>
          <a:ext cx="4119344" cy="92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Схема 4"/>
          <p:cNvGraphicFramePr/>
          <p:nvPr>
            <p:extLst>
              <p:ext uri="{D42A27DB-BD31-4B8C-83A1-F6EECF244321}">
                <p14:modId xmlns:p14="http://schemas.microsoft.com/office/powerpoint/2010/main" val="3715255598"/>
              </p:ext>
            </p:extLst>
          </p:nvPr>
        </p:nvGraphicFramePr>
        <p:xfrm>
          <a:off x="4860032" y="188640"/>
          <a:ext cx="3940613"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Схема 5"/>
          <p:cNvGraphicFramePr/>
          <p:nvPr>
            <p:extLst>
              <p:ext uri="{D42A27DB-BD31-4B8C-83A1-F6EECF244321}">
                <p14:modId xmlns:p14="http://schemas.microsoft.com/office/powerpoint/2010/main" val="245070019"/>
              </p:ext>
            </p:extLst>
          </p:nvPr>
        </p:nvGraphicFramePr>
        <p:xfrm>
          <a:off x="7521420" y="1268760"/>
          <a:ext cx="1301959" cy="64633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3" name="Прямоугольник 12"/>
          <p:cNvSpPr/>
          <p:nvPr/>
        </p:nvSpPr>
        <p:spPr>
          <a:xfrm>
            <a:off x="755746" y="2059254"/>
            <a:ext cx="7416653" cy="1657778"/>
          </a:xfrm>
          <a:prstGeom prst="rect">
            <a:avLst/>
          </a:prstGeom>
          <a:noFill/>
        </p:spPr>
        <p:txBody>
          <a:bodyPr wrap="none" lIns="91440" tIns="45720" rIns="91440" bIns="45720">
            <a:prstTxWarp prst="textWave2">
              <a:avLst>
                <a:gd name="adj1" fmla="val 12500"/>
                <a:gd name="adj2" fmla="val -605"/>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solidFill>
                  <a:srgbClr val="FF6699"/>
                </a:solidFill>
                <a:effectLst>
                  <a:outerShdw blurRad="50800" dist="39000" dir="5460000" algn="tl">
                    <a:srgbClr val="000000">
                      <a:alpha val="38000"/>
                    </a:srgbClr>
                  </a:outerShdw>
                </a:effectLst>
              </a:rPr>
              <a:t>ТЕМА «УТРО»</a:t>
            </a:r>
            <a:endParaRPr lang="ru-RU" sz="5400" b="1" cap="none" spc="0" dirty="0">
              <a:ln w="11430"/>
              <a:solidFill>
                <a:srgbClr val="FF6699"/>
              </a:solidFill>
              <a:effectLst>
                <a:outerShdw blurRad="50800" dist="39000" dir="5460000" algn="tl">
                  <a:srgbClr val="000000">
                    <a:alpha val="38000"/>
                  </a:srgbClr>
                </a:outerShdw>
              </a:effectLst>
            </a:endParaRPr>
          </a:p>
        </p:txBody>
      </p:sp>
      <p:sp>
        <p:nvSpPr>
          <p:cNvPr id="16" name="TextBox 15"/>
          <p:cNvSpPr txBox="1"/>
          <p:nvPr/>
        </p:nvSpPr>
        <p:spPr>
          <a:xfrm>
            <a:off x="2987824" y="188640"/>
            <a:ext cx="2736647" cy="830997"/>
          </a:xfrm>
          <a:prstGeom prst="rect">
            <a:avLst/>
          </a:prstGeom>
          <a:noFill/>
        </p:spPr>
        <p:txBody>
          <a:bodyPr wrap="none" rtlCol="0">
            <a:spAutoFit/>
          </a:bodyPr>
          <a:lstStyle/>
          <a:p>
            <a:pPr algn="ctr"/>
            <a:r>
              <a:rPr lang="ru-RU" sz="1600" dirty="0" smtClean="0">
                <a:solidFill>
                  <a:schemeClr val="tx2">
                    <a:lumMod val="75000"/>
                  </a:schemeClr>
                </a:solidFill>
              </a:rPr>
              <a:t>МБОУ «Лицей №8»</a:t>
            </a:r>
          </a:p>
          <a:p>
            <a:pPr algn="ctr"/>
            <a:r>
              <a:rPr lang="ru-RU" sz="1600" dirty="0" smtClean="0">
                <a:solidFill>
                  <a:schemeClr val="tx2">
                    <a:lumMod val="75000"/>
                  </a:schemeClr>
                </a:solidFill>
              </a:rPr>
              <a:t>Методическая разработка </a:t>
            </a:r>
          </a:p>
          <a:p>
            <a:pPr algn="ctr"/>
            <a:r>
              <a:rPr lang="ru-RU" sz="1600" dirty="0" smtClean="0">
                <a:solidFill>
                  <a:schemeClr val="tx2">
                    <a:lumMod val="75000"/>
                  </a:schemeClr>
                </a:solidFill>
              </a:rPr>
              <a:t>урока музыки в 3 классе</a:t>
            </a:r>
            <a:endParaRPr lang="ru-RU" sz="1600" dirty="0">
              <a:solidFill>
                <a:schemeClr val="tx2">
                  <a:lumMod val="75000"/>
                </a:schemeClr>
              </a:solidFill>
            </a:endParaRPr>
          </a:p>
        </p:txBody>
      </p:sp>
      <p:sp>
        <p:nvSpPr>
          <p:cNvPr id="19" name="TextBox 18"/>
          <p:cNvSpPr txBox="1"/>
          <p:nvPr/>
        </p:nvSpPr>
        <p:spPr>
          <a:xfrm>
            <a:off x="5477482" y="5229200"/>
            <a:ext cx="3422732" cy="584775"/>
          </a:xfrm>
          <a:prstGeom prst="rect">
            <a:avLst/>
          </a:prstGeom>
          <a:noFill/>
        </p:spPr>
        <p:txBody>
          <a:bodyPr wrap="none" rtlCol="0">
            <a:spAutoFit/>
          </a:bodyPr>
          <a:lstStyle/>
          <a:p>
            <a:r>
              <a:rPr lang="ru-RU" sz="1600" dirty="0" smtClean="0">
                <a:solidFill>
                  <a:schemeClr val="tx2">
                    <a:lumMod val="75000"/>
                  </a:schemeClr>
                </a:solidFill>
              </a:rPr>
              <a:t>Выполнила учитель музыки </a:t>
            </a:r>
          </a:p>
          <a:p>
            <a:r>
              <a:rPr lang="ru-RU" sz="1600" dirty="0" smtClean="0">
                <a:solidFill>
                  <a:schemeClr val="tx2">
                    <a:lumMod val="75000"/>
                  </a:schemeClr>
                </a:solidFill>
              </a:rPr>
              <a:t>Круглова Марина Владимировна </a:t>
            </a:r>
            <a:endParaRPr lang="ru-RU" sz="1600" dirty="0">
              <a:solidFill>
                <a:schemeClr val="tx2">
                  <a:lumMod val="75000"/>
                </a:schemeClr>
              </a:solidFill>
            </a:endParaRPr>
          </a:p>
        </p:txBody>
      </p:sp>
      <p:sp>
        <p:nvSpPr>
          <p:cNvPr id="23" name="TextBox 22"/>
          <p:cNvSpPr txBox="1"/>
          <p:nvPr/>
        </p:nvSpPr>
        <p:spPr>
          <a:xfrm>
            <a:off x="3723324" y="6381328"/>
            <a:ext cx="1481496" cy="307777"/>
          </a:xfrm>
          <a:prstGeom prst="rect">
            <a:avLst/>
          </a:prstGeom>
          <a:noFill/>
        </p:spPr>
        <p:txBody>
          <a:bodyPr wrap="none" rtlCol="0">
            <a:spAutoFit/>
          </a:bodyPr>
          <a:lstStyle/>
          <a:p>
            <a:r>
              <a:rPr lang="ru-RU" sz="1400" dirty="0" smtClean="0">
                <a:solidFill>
                  <a:schemeClr val="tx2">
                    <a:lumMod val="50000"/>
                  </a:schemeClr>
                </a:solidFill>
              </a:rPr>
              <a:t>Г. Майкоп 2013</a:t>
            </a:r>
            <a:endParaRPr lang="ru-RU" sz="1400" dirty="0">
              <a:solidFill>
                <a:schemeClr val="tx2">
                  <a:lumMod val="50000"/>
                </a:schemeClr>
              </a:solidFill>
            </a:endParaRPr>
          </a:p>
        </p:txBody>
      </p:sp>
    </p:spTree>
    <p:extLst>
      <p:ext uri="{BB962C8B-B14F-4D97-AF65-F5344CB8AC3E}">
        <p14:creationId xmlns:p14="http://schemas.microsoft.com/office/powerpoint/2010/main" val="1191667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50000">
              <a:schemeClr val="accent1">
                <a:tint val="44500"/>
                <a:satMod val="160000"/>
              </a:schemeClr>
            </a:gs>
            <a:gs pos="100000">
              <a:srgbClr val="C00000">
                <a:lumMod val="28000"/>
                <a:lumOff val="72000"/>
              </a:srgbClr>
            </a:gs>
          </a:gsLst>
          <a:lin ang="162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752357" y="980728"/>
            <a:ext cx="7704856" cy="3335934"/>
          </a:xfrm>
          <a:prstGeom prst="rect">
            <a:avLst/>
          </a:prstGeom>
          <a:noFill/>
        </p:spPr>
        <p:txBody>
          <a:bodyPr wrap="square" lIns="91440" tIns="45720" rIns="91440" bIns="45720">
            <a:prstTxWarp prst="textCanUp">
              <a:avLst/>
            </a:prstTxWarp>
            <a:spAutoFit/>
          </a:bodyPr>
          <a:lstStyle/>
          <a:p>
            <a:pPr algn="ctr"/>
            <a:r>
              <a:rPr lang="ru-RU" sz="6000" b="1" dirty="0" smtClean="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rPr>
              <a:t>ПУСТЬ ВСЕГДА ВАШЕ УТРО БУДЕТ ДОБРЫМ!</a:t>
            </a:r>
            <a:endParaRPr lang="ru-RU" sz="6000" b="1" cap="none" spc="0" dirty="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363" y="4149080"/>
            <a:ext cx="2644843" cy="2232248"/>
          </a:xfrm>
          <a:prstGeom prst="rect">
            <a:avLst/>
          </a:prstGeom>
        </p:spPr>
      </p:pic>
    </p:spTree>
    <p:extLst>
      <p:ext uri="{BB962C8B-B14F-4D97-AF65-F5344CB8AC3E}">
        <p14:creationId xmlns:p14="http://schemas.microsoft.com/office/powerpoint/2010/main" val="3683356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66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5" y="1220806"/>
            <a:ext cx="3532267" cy="5395917"/>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6910" y="241503"/>
            <a:ext cx="3679631" cy="5613121"/>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070" y="241503"/>
            <a:ext cx="1610618" cy="2164062"/>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8570" y="4903854"/>
            <a:ext cx="1315941" cy="1712869"/>
          </a:xfrm>
          <a:prstGeom prst="rect">
            <a:avLst/>
          </a:prstGeom>
        </p:spPr>
      </p:pic>
    </p:spTree>
    <p:extLst>
      <p:ext uri="{BB962C8B-B14F-4D97-AF65-F5344CB8AC3E}">
        <p14:creationId xmlns:p14="http://schemas.microsoft.com/office/powerpoint/2010/main" val="3460050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6">
                <a:lumMod val="40000"/>
                <a:lumOff val="60000"/>
              </a:schemeClr>
            </a:gs>
            <a:gs pos="100000">
              <a:srgbClr val="FFFFCC"/>
            </a:gs>
          </a:gsLst>
          <a:lin ang="16200000" scaled="1"/>
        </a:grad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797225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528" y="1877388"/>
            <a:ext cx="4824536" cy="4791971"/>
          </a:xfrm>
          <a:prstGeom prst="rect">
            <a:avLst/>
          </a:prstGeom>
        </p:spPr>
      </p:pic>
      <p:graphicFrame>
        <p:nvGraphicFramePr>
          <p:cNvPr id="3" name="Схема 2"/>
          <p:cNvGraphicFramePr/>
          <p:nvPr>
            <p:extLst>
              <p:ext uri="{D42A27DB-BD31-4B8C-83A1-F6EECF244321}">
                <p14:modId xmlns:p14="http://schemas.microsoft.com/office/powerpoint/2010/main" val="3475774035"/>
              </p:ext>
            </p:extLst>
          </p:nvPr>
        </p:nvGraphicFramePr>
        <p:xfrm>
          <a:off x="5580112" y="2380547"/>
          <a:ext cx="3168353" cy="37856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05940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rgbClr val="D3A5CA"/>
            </a:gs>
            <a:gs pos="100000">
              <a:srgbClr val="FCFCB2"/>
            </a:gs>
          </a:gsLst>
          <a:lin ang="16200000" scaled="1"/>
        </a:gradFill>
        <a:effectLst/>
      </p:bgPr>
    </p:bg>
    <p:spTree>
      <p:nvGrpSpPr>
        <p:cNvPr id="1" name=""/>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243086318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4" y="2044147"/>
            <a:ext cx="2926051" cy="3600401"/>
          </a:xfrm>
          <a:prstGeom prst="rect">
            <a:avLst/>
          </a:prstGeom>
        </p:spPr>
      </p:pic>
      <p:pic>
        <p:nvPicPr>
          <p:cNvPr id="5" name="Рисунок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3968" y="3697131"/>
            <a:ext cx="3816424" cy="1964118"/>
          </a:xfrm>
          <a:prstGeom prst="rect">
            <a:avLst/>
          </a:prstGeom>
        </p:spPr>
      </p:pic>
      <p:graphicFrame>
        <p:nvGraphicFramePr>
          <p:cNvPr id="10" name="Схема 9"/>
          <p:cNvGraphicFramePr/>
          <p:nvPr>
            <p:extLst>
              <p:ext uri="{D42A27DB-BD31-4B8C-83A1-F6EECF244321}">
                <p14:modId xmlns:p14="http://schemas.microsoft.com/office/powerpoint/2010/main" val="2517516513"/>
              </p:ext>
            </p:extLst>
          </p:nvPr>
        </p:nvGraphicFramePr>
        <p:xfrm>
          <a:off x="3923928" y="2067294"/>
          <a:ext cx="4680520" cy="14773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TextBox 8"/>
          <p:cNvSpPr txBox="1"/>
          <p:nvPr/>
        </p:nvSpPr>
        <p:spPr>
          <a:xfrm>
            <a:off x="4414712" y="5892442"/>
            <a:ext cx="4033476" cy="369332"/>
          </a:xfrm>
          <a:prstGeom prst="rect">
            <a:avLst/>
          </a:prstGeom>
          <a:noFill/>
        </p:spPr>
        <p:txBody>
          <a:bodyPr wrap="none" rtlCol="0">
            <a:spAutoFit/>
          </a:bodyPr>
          <a:lstStyle/>
          <a:p>
            <a:r>
              <a:rPr lang="ru-RU" b="1" dirty="0" smtClean="0">
                <a:solidFill>
                  <a:schemeClr val="tx2">
                    <a:lumMod val="50000"/>
                  </a:schemeClr>
                </a:solidFill>
              </a:rPr>
              <a:t>Фридрих Каспер Давид «Утро»</a:t>
            </a:r>
            <a:endParaRPr lang="ru-RU" b="1" dirty="0">
              <a:solidFill>
                <a:schemeClr val="tx2">
                  <a:lumMod val="50000"/>
                </a:schemeClr>
              </a:solidFill>
            </a:endParaRPr>
          </a:p>
        </p:txBody>
      </p:sp>
      <p:sp>
        <p:nvSpPr>
          <p:cNvPr id="8" name="Прямоугольник 7"/>
          <p:cNvSpPr/>
          <p:nvPr/>
        </p:nvSpPr>
        <p:spPr>
          <a:xfrm>
            <a:off x="353012" y="5969386"/>
            <a:ext cx="3040583" cy="307777"/>
          </a:xfrm>
          <a:prstGeom prst="rect">
            <a:avLst/>
          </a:prstGeom>
        </p:spPr>
        <p:txBody>
          <a:bodyPr wrap="square">
            <a:spAutoFit/>
          </a:bodyPr>
          <a:lstStyle/>
          <a:p>
            <a:pPr lvl="0" algn="ctr"/>
            <a:r>
              <a:rPr lang="ru-RU" sz="1400" b="1" dirty="0">
                <a:solidFill>
                  <a:schemeClr val="tx2">
                    <a:lumMod val="50000"/>
                  </a:schemeClr>
                </a:solidFill>
                <a:latin typeface="Arial"/>
              </a:rPr>
              <a:t>15 июня 1843 — 4 сентября 1907</a:t>
            </a:r>
            <a:endParaRPr lang="ru-RU" sz="1400" b="1" dirty="0">
              <a:solidFill>
                <a:schemeClr val="tx2">
                  <a:lumMod val="50000"/>
                </a:schemeClr>
              </a:solidFill>
            </a:endParaRPr>
          </a:p>
        </p:txBody>
      </p:sp>
    </p:spTree>
    <p:extLst>
      <p:ext uri="{BB962C8B-B14F-4D97-AF65-F5344CB8AC3E}">
        <p14:creationId xmlns:p14="http://schemas.microsoft.com/office/powerpoint/2010/main" val="3288562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083">
              <a:schemeClr val="accent1">
                <a:tint val="44500"/>
                <a:satMod val="160000"/>
              </a:schemeClr>
            </a:gs>
            <a:gs pos="50000">
              <a:srgbClr val="DCECAA"/>
            </a:gs>
            <a:gs pos="100000">
              <a:schemeClr val="accent6">
                <a:lumMod val="40000"/>
                <a:lumOff val="60000"/>
              </a:schemeClr>
            </a:gs>
          </a:gsLst>
          <a:lin ang="16200000" scaled="1"/>
          <a:tileRect/>
        </a:gra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396327391"/>
              </p:ext>
            </p:extLst>
          </p:nvPr>
        </p:nvGraphicFramePr>
        <p:xfrm>
          <a:off x="539552" y="620688"/>
          <a:ext cx="3432276"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3068960"/>
            <a:ext cx="4320480" cy="3488585"/>
          </a:xfrm>
          <a:prstGeom prst="rect">
            <a:avLst/>
          </a:prstGeom>
        </p:spPr>
      </p:pic>
      <p:graphicFrame>
        <p:nvGraphicFramePr>
          <p:cNvPr id="5" name="Схема 4"/>
          <p:cNvGraphicFramePr/>
          <p:nvPr>
            <p:extLst>
              <p:ext uri="{D42A27DB-BD31-4B8C-83A1-F6EECF244321}">
                <p14:modId xmlns:p14="http://schemas.microsoft.com/office/powerpoint/2010/main" val="287612481"/>
              </p:ext>
            </p:extLst>
          </p:nvPr>
        </p:nvGraphicFramePr>
        <p:xfrm>
          <a:off x="5244262" y="4221088"/>
          <a:ext cx="3240360" cy="17543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Рисунок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0032" y="260648"/>
            <a:ext cx="4008820" cy="3384376"/>
          </a:xfrm>
          <a:prstGeom prst="rect">
            <a:avLst/>
          </a:prstGeom>
        </p:spPr>
      </p:pic>
    </p:spTree>
    <p:extLst>
      <p:ext uri="{BB962C8B-B14F-4D97-AF65-F5344CB8AC3E}">
        <p14:creationId xmlns:p14="http://schemas.microsoft.com/office/powerpoint/2010/main" val="518004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0">
              <a:schemeClr val="accent6">
                <a:lumMod val="41000"/>
                <a:lumOff val="59000"/>
                <a:alpha val="37000"/>
              </a:schemeClr>
            </a:gs>
            <a:gs pos="833">
              <a:schemeClr val="accent5">
                <a:lumMod val="60000"/>
                <a:lumOff val="40000"/>
              </a:schemeClr>
            </a:gs>
            <a:gs pos="100000">
              <a:srgbClr val="F1E273">
                <a:lumMod val="84000"/>
                <a:lumOff val="16000"/>
                <a:alpha val="70000"/>
              </a:srgbClr>
            </a:gs>
          </a:gsLst>
          <a:lin ang="16200000" scaled="1"/>
        </a:gradFill>
        <a:effectLst/>
      </p:bgPr>
    </p:bg>
    <p:spTree>
      <p:nvGrpSpPr>
        <p:cNvPr id="1" name=""/>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3977175063"/>
              </p:ext>
            </p:extLst>
          </p:nvPr>
        </p:nvGraphicFramePr>
        <p:xfrm>
          <a:off x="3419872" y="548680"/>
          <a:ext cx="244827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287677"/>
            <a:ext cx="2769808" cy="2588041"/>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8016" y="3495058"/>
            <a:ext cx="2583756" cy="3010644"/>
          </a:xfrm>
          <a:prstGeom prst="rect">
            <a:avLst/>
          </a:prstGeom>
        </p:spPr>
      </p:pic>
      <p:pic>
        <p:nvPicPr>
          <p:cNvPr id="6" name="Рисунок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536" y="3495058"/>
            <a:ext cx="2769808" cy="3010644"/>
          </a:xfrm>
          <a:prstGeom prst="rect">
            <a:avLst/>
          </a:prstGeom>
        </p:spPr>
      </p:pic>
      <p:pic>
        <p:nvPicPr>
          <p:cNvPr id="7" name="Рисунок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0606" y="287677"/>
            <a:ext cx="2583756" cy="2588041"/>
          </a:xfrm>
          <a:prstGeom prst="rect">
            <a:avLst/>
          </a:prstGeom>
        </p:spPr>
      </p:pic>
    </p:spTree>
    <p:extLst>
      <p:ext uri="{BB962C8B-B14F-4D97-AF65-F5344CB8AC3E}">
        <p14:creationId xmlns:p14="http://schemas.microsoft.com/office/powerpoint/2010/main" val="2750559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0000">
              <a:schemeClr val="accent6">
                <a:lumMod val="41000"/>
                <a:lumOff val="59000"/>
                <a:alpha val="37000"/>
              </a:schemeClr>
            </a:gs>
            <a:gs pos="833">
              <a:srgbClr val="00B050">
                <a:lumMod val="33000"/>
                <a:lumOff val="67000"/>
              </a:srgbClr>
            </a:gs>
            <a:gs pos="100000">
              <a:srgbClr val="EFFA82">
                <a:alpha val="63000"/>
                <a:lumMod val="69000"/>
                <a:lumOff val="31000"/>
              </a:srgbClr>
            </a:gs>
          </a:gsLst>
          <a:lin ang="16200000" scaled="1"/>
        </a:gradFill>
        <a:effectLst/>
      </p:bgPr>
    </p:bg>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317683747"/>
              </p:ext>
            </p:extLst>
          </p:nvPr>
        </p:nvGraphicFramePr>
        <p:xfrm>
          <a:off x="251520" y="274638"/>
          <a:ext cx="3240360" cy="6034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7904" y="836712"/>
            <a:ext cx="5122540" cy="4824536"/>
          </a:xfrm>
          <a:prstGeom prst="rect">
            <a:avLst/>
          </a:prstGeom>
        </p:spPr>
      </p:pic>
    </p:spTree>
    <p:extLst>
      <p:ext uri="{BB962C8B-B14F-4D97-AF65-F5344CB8AC3E}">
        <p14:creationId xmlns:p14="http://schemas.microsoft.com/office/powerpoint/2010/main" val="1655861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66"/>
            </a:gs>
            <a:gs pos="13000">
              <a:srgbClr val="D6EEE1">
                <a:alpha val="49804"/>
              </a:srgbClr>
            </a:gs>
            <a:gs pos="100000">
              <a:schemeClr val="accent3">
                <a:lumMod val="20000"/>
                <a:lumOff val="80000"/>
              </a:schemeClr>
            </a:gs>
          </a:gsLst>
          <a:lin ang="16200000" scaled="1"/>
          <a:tileRect/>
        </a:gradFill>
        <a:effectLst/>
      </p:bgPr>
    </p:bg>
    <p:spTree>
      <p:nvGrpSpPr>
        <p:cNvPr id="1" name=""/>
        <p:cNvGrpSpPr/>
        <p:nvPr/>
      </p:nvGrpSpPr>
      <p:grpSpPr>
        <a:xfrm>
          <a:off x="0" y="0"/>
          <a:ext cx="0" cy="0"/>
          <a:chOff x="0" y="0"/>
          <a:chExt cx="0" cy="0"/>
        </a:xfrm>
      </p:grpSpPr>
      <p:graphicFrame>
        <p:nvGraphicFramePr>
          <p:cNvPr id="10" name="Схема 9"/>
          <p:cNvGraphicFramePr/>
          <p:nvPr>
            <p:extLst>
              <p:ext uri="{D42A27DB-BD31-4B8C-83A1-F6EECF244321}">
                <p14:modId xmlns:p14="http://schemas.microsoft.com/office/powerpoint/2010/main" val="501995587"/>
              </p:ext>
            </p:extLst>
          </p:nvPr>
        </p:nvGraphicFramePr>
        <p:xfrm>
          <a:off x="611559" y="4437112"/>
          <a:ext cx="2333871"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836712"/>
            <a:ext cx="2232247" cy="3255739"/>
          </a:xfrm>
          <a:prstGeom prst="rect">
            <a:avLst/>
          </a:prstGeom>
        </p:spPr>
      </p:pic>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5855" y="1916833"/>
            <a:ext cx="5448251" cy="4387658"/>
          </a:xfrm>
          <a:prstGeom prst="rect">
            <a:avLst/>
          </a:prstGeom>
        </p:spPr>
      </p:pic>
      <p:graphicFrame>
        <p:nvGraphicFramePr>
          <p:cNvPr id="8" name="Схема 7"/>
          <p:cNvGraphicFramePr/>
          <p:nvPr>
            <p:extLst>
              <p:ext uri="{D42A27DB-BD31-4B8C-83A1-F6EECF244321}">
                <p14:modId xmlns:p14="http://schemas.microsoft.com/office/powerpoint/2010/main" val="174528188"/>
              </p:ext>
            </p:extLst>
          </p:nvPr>
        </p:nvGraphicFramePr>
        <p:xfrm>
          <a:off x="3923928" y="836712"/>
          <a:ext cx="3600284" cy="5040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47473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6699">
                <a:lumMod val="57000"/>
                <a:lumOff val="43000"/>
              </a:srgbClr>
            </a:gs>
            <a:gs pos="47000">
              <a:srgbClr val="D6EEE1">
                <a:alpha val="49804"/>
              </a:srgbClr>
            </a:gs>
            <a:gs pos="100000">
              <a:srgbClr val="FFFF99"/>
            </a:gs>
          </a:gsLst>
          <a:lin ang="16200000" scaled="1"/>
        </a:grad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2006548734"/>
              </p:ext>
            </p:extLst>
          </p:nvPr>
        </p:nvGraphicFramePr>
        <p:xfrm>
          <a:off x="996628" y="332656"/>
          <a:ext cx="3895431" cy="4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1196752"/>
            <a:ext cx="5097617" cy="3601633"/>
          </a:xfrm>
          <a:prstGeom prst="rect">
            <a:avLst/>
          </a:prstGeom>
        </p:spPr>
      </p:pic>
      <p:graphicFrame>
        <p:nvGraphicFramePr>
          <p:cNvPr id="8" name="Схема 7"/>
          <p:cNvGraphicFramePr/>
          <p:nvPr>
            <p:extLst>
              <p:ext uri="{D42A27DB-BD31-4B8C-83A1-F6EECF244321}">
                <p14:modId xmlns:p14="http://schemas.microsoft.com/office/powerpoint/2010/main" val="3006750786"/>
              </p:ext>
            </p:extLst>
          </p:nvPr>
        </p:nvGraphicFramePr>
        <p:xfrm>
          <a:off x="971600" y="5157192"/>
          <a:ext cx="4305372" cy="1200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Схема 8"/>
          <p:cNvGraphicFramePr/>
          <p:nvPr>
            <p:extLst>
              <p:ext uri="{D42A27DB-BD31-4B8C-83A1-F6EECF244321}">
                <p14:modId xmlns:p14="http://schemas.microsoft.com/office/powerpoint/2010/main" val="2677319160"/>
              </p:ext>
            </p:extLst>
          </p:nvPr>
        </p:nvGraphicFramePr>
        <p:xfrm>
          <a:off x="5652120" y="260648"/>
          <a:ext cx="3033645" cy="643850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Схема 10"/>
          <p:cNvGraphicFramePr/>
          <p:nvPr>
            <p:extLst>
              <p:ext uri="{D42A27DB-BD31-4B8C-83A1-F6EECF244321}">
                <p14:modId xmlns:p14="http://schemas.microsoft.com/office/powerpoint/2010/main" val="2653325813"/>
              </p:ext>
            </p:extLst>
          </p:nvPr>
        </p:nvGraphicFramePr>
        <p:xfrm>
          <a:off x="5796136" y="332656"/>
          <a:ext cx="2592288" cy="3693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127831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591</TotalTime>
  <Words>399</Words>
  <Application>Microsoft Office PowerPoint</Application>
  <PresentationFormat>Экран (4:3)</PresentationFormat>
  <Paragraphs>24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41</cp:revision>
  <dcterms:created xsi:type="dcterms:W3CDTF">2013-10-30T12:22:48Z</dcterms:created>
  <dcterms:modified xsi:type="dcterms:W3CDTF">2013-11-05T16:23:52Z</dcterms:modified>
</cp:coreProperties>
</file>