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2708920"/>
            <a:ext cx="8316416" cy="3960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ОЛИМПИАДА ПО ЛОГОПЕДИИ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УЧАЩИХСЯ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КЛАССОВ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123\Desktop\ребя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86386" cy="2776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14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268760"/>
            <a:ext cx="62646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задание. Допишите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недостающую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букву.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996952"/>
            <a:ext cx="6264695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САМОЛЁ_     КАРАНДА_     Ч_ЛОК     ЧА_НИК 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ЗАМ_К                ВЕТЕ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_   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ПЕ_АЛ  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  Ш_ЛАШ             М_СТ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СУМ_А             К_СЫ            МАШ_НА   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ЛЫЖ_</a:t>
            </a:r>
            <a:endParaRPr lang="ru-RU" sz="28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2050" name="Picture 2" descr="C:\Users\123\Desktop\для 1 зад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1633990" cy="2276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92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9632" y="404664"/>
            <a:ext cx="6964362" cy="1201737"/>
          </a:xfrm>
        </p:spPr>
        <p:txBody>
          <a:bodyPr>
            <a:normAutofit fontScale="90000"/>
          </a:bodyPr>
          <a:lstStyle/>
          <a:p>
            <a:r>
              <a:rPr lang="ru-RU" sz="27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задание. </a:t>
            </a:r>
            <a:r>
              <a:rPr lang="ru-RU" sz="27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700" cap="none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ряда слов составьте предложения.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655272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ДЫМОК, ИДЁТ, ТРУБА, ИЗ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ОРЕХИ, В, БЕЛКА, ПРРЯЧЕТ, ДУПЛО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ГРЯДКЕ, НА, ОГУРЦЫ, РАСТУТ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СИДИТ, СТОЛОМ, ПОД, КОТ</a:t>
            </a:r>
            <a:endParaRPr lang="ru-RU" sz="28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3074" name="Picture 2" descr="C:\Users\123\Desktop\бук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2911400" cy="291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30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66967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3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задание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Подберите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парами слова, близкие по значению.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6264696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А) ПЕЧАЛЬ, АЗБУКА, МЕСЯЦ, ВРАЧ, КОНЬ, ТВЁРДЫЙ, ЛЬЁТСЯ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>
              <a:spcAft>
                <a:spcPts val="1000"/>
              </a:spcAft>
            </a:pP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Б) ГРУСТЬ, АЛФАВИТ, ЛУНА, ДОКТОР, ЛОШАДЬ, ЖЁСТКИЙ, ТЕЧЁТ;</a:t>
            </a:r>
            <a:endParaRPr lang="ru-RU" sz="28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4098" name="Picture 2" descr="C:\Users\123\Desktop\мальчик))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933056"/>
            <a:ext cx="2574930" cy="2721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28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66967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4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задание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 Вставить в предложение слова вместо картинок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412776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Девочка сорвала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636912"/>
            <a:ext cx="4949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упал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речку.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501008"/>
            <a:ext cx="6173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Мальчик катает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365104"/>
            <a:ext cx="6039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озере плавали белые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5229200"/>
            <a:ext cx="6030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небе после дождя появилась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229200"/>
            <a:ext cx="65881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123\Desktop\тюльп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12776"/>
            <a:ext cx="648072" cy="778933"/>
          </a:xfrm>
          <a:prstGeom prst="rect">
            <a:avLst/>
          </a:prstGeom>
          <a:noFill/>
        </p:spPr>
      </p:pic>
      <p:pic>
        <p:nvPicPr>
          <p:cNvPr id="5123" name="Picture 3" descr="C:\Users\123\Desktop\мяч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420888"/>
            <a:ext cx="755079" cy="794934"/>
          </a:xfrm>
          <a:prstGeom prst="rect">
            <a:avLst/>
          </a:prstGeom>
          <a:noFill/>
        </p:spPr>
      </p:pic>
      <p:pic>
        <p:nvPicPr>
          <p:cNvPr id="5124" name="Picture 4" descr="C:\Users\123\Desktop\машинка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284984"/>
            <a:ext cx="824880" cy="824880"/>
          </a:xfrm>
          <a:prstGeom prst="rect">
            <a:avLst/>
          </a:prstGeom>
          <a:noFill/>
        </p:spPr>
      </p:pic>
      <p:pic>
        <p:nvPicPr>
          <p:cNvPr id="5126" name="Picture 6" descr="C:\Users\123\Desktop\лебед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149080"/>
            <a:ext cx="1812977" cy="8498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89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2970" y="2967335"/>
            <a:ext cx="557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МОЛОДЦЫ!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1691680" y="692696"/>
            <a:ext cx="1368152" cy="136815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6084168" y="4653136"/>
            <a:ext cx="1584176" cy="1584176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123\Desktop\олимпиа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3619500" cy="259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40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145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2  задание. Из ряда слов составьте предложения.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16</cp:revision>
  <dcterms:modified xsi:type="dcterms:W3CDTF">2013-02-14T04:27:13Z</dcterms:modified>
</cp:coreProperties>
</file>