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9" r:id="rId5"/>
    <p:sldId id="265" r:id="rId6"/>
    <p:sldId id="273" r:id="rId7"/>
    <p:sldId id="274" r:id="rId8"/>
    <p:sldId id="275" r:id="rId9"/>
    <p:sldId id="266" r:id="rId10"/>
    <p:sldId id="267" r:id="rId11"/>
    <p:sldId id="268" r:id="rId12"/>
    <p:sldId id="272" r:id="rId13"/>
    <p:sldId id="269" r:id="rId14"/>
    <p:sldId id="270" r:id="rId15"/>
    <p:sldId id="257" r:id="rId16"/>
    <p:sldId id="258" r:id="rId17"/>
    <p:sldId id="259" r:id="rId18"/>
    <p:sldId id="261" r:id="rId19"/>
    <p:sldId id="262" r:id="rId20"/>
    <p:sldId id="263" r:id="rId21"/>
    <p:sldId id="264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416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600976" cy="85725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Тема: «Мой </a:t>
            </a:r>
            <a:r>
              <a:rPr lang="ru-RU" dirty="0" smtClean="0"/>
              <a:t>первый </a:t>
            </a:r>
            <a:r>
              <a:rPr lang="ru-RU" dirty="0" smtClean="0"/>
              <a:t>президент»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929330"/>
            <a:ext cx="8501122" cy="714380"/>
          </a:xfrm>
        </p:spPr>
        <p:txBody>
          <a:bodyPr>
            <a:normAutofit/>
          </a:bodyPr>
          <a:lstStyle/>
          <a:p>
            <a:r>
              <a:rPr lang="ru-RU" dirty="0" smtClean="0"/>
              <a:t>Михаил Ефимович Николаев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000108"/>
            <a:ext cx="414340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Лагерь «</a:t>
            </a:r>
            <a:r>
              <a:rPr lang="ru-RU" dirty="0" err="1" smtClean="0"/>
              <a:t>Булуус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792961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Стадион «</a:t>
            </a:r>
            <a:r>
              <a:rPr lang="ru-RU" dirty="0" err="1" smtClean="0"/>
              <a:t>Туймаада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778674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Спорткомплекс «50 лет Победы»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835824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Стадион «Юность»</a:t>
            </a:r>
            <a:endParaRPr lang="ru-RU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721523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Спорткомплекс «</a:t>
            </a:r>
            <a:r>
              <a:rPr lang="ru-RU" dirty="0" err="1" smtClean="0"/>
              <a:t>Эллэй</a:t>
            </a:r>
            <a:r>
              <a:rPr lang="ru-RU" dirty="0" smtClean="0"/>
              <a:t> </a:t>
            </a:r>
            <a:r>
              <a:rPr lang="ru-RU" dirty="0" err="1" smtClean="0"/>
              <a:t>Боотур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842968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Спорткомплекс «Триумф»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842968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Спорткомплекс «</a:t>
            </a:r>
            <a:r>
              <a:rPr lang="ru-RU" dirty="0" err="1" smtClean="0"/>
              <a:t>Модун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821537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Бассейн «</a:t>
            </a:r>
            <a:r>
              <a:rPr lang="ru-RU" dirty="0" err="1" smtClean="0"/>
              <a:t>Чолбон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8358245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Дворец спорта</a:t>
            </a:r>
            <a:endParaRPr lang="ru-RU" dirty="0"/>
          </a:p>
        </p:txBody>
      </p:sp>
      <p:pic>
        <p:nvPicPr>
          <p:cNvPr id="4" name="Содержимое 3" descr="C:\Documents and Settings\Администратор\Мои документы\Фотографии разные\Здания\2480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785818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детства и материнства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8358246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501122" cy="6357982"/>
          </a:xfrm>
        </p:spPr>
        <p:txBody>
          <a:bodyPr>
            <a:normAutofit fontScale="70000" lnSpcReduction="20000"/>
          </a:bodyPr>
          <a:lstStyle/>
          <a:p>
            <a:pPr lvl="0"/>
            <a:endParaRPr lang="ru-RU" b="1" dirty="0" smtClean="0"/>
          </a:p>
          <a:p>
            <a:pPr lvl="0"/>
            <a:r>
              <a:rPr lang="ru-RU" b="1" dirty="0" smtClean="0"/>
              <a:t>Тип </a:t>
            </a:r>
            <a:r>
              <a:rPr lang="ru-RU" b="1" dirty="0" smtClean="0"/>
              <a:t>урока: </a:t>
            </a:r>
            <a:r>
              <a:rPr lang="ru-RU" dirty="0" smtClean="0"/>
              <a:t>изучение новой темы</a:t>
            </a:r>
          </a:p>
          <a:p>
            <a:pPr lvl="0"/>
            <a:r>
              <a:rPr lang="ru-RU" b="1" dirty="0" smtClean="0"/>
              <a:t>Оборудования:</a:t>
            </a:r>
            <a:r>
              <a:rPr lang="ru-RU" dirty="0" smtClean="0"/>
              <a:t> видеофильм </a:t>
            </a:r>
            <a:r>
              <a:rPr lang="sah-RU" dirty="0" smtClean="0"/>
              <a:t>«Воспоминания односельчанина»</a:t>
            </a:r>
            <a:r>
              <a:rPr lang="ru-RU" dirty="0" smtClean="0"/>
              <a:t>,                                    </a:t>
            </a:r>
            <a:r>
              <a:rPr lang="sah-RU" dirty="0" smtClean="0"/>
              <a:t>слайды-презентации.</a:t>
            </a:r>
            <a:endParaRPr lang="ru-RU" dirty="0" smtClean="0"/>
          </a:p>
          <a:p>
            <a:r>
              <a:rPr lang="ru-RU" b="1" dirty="0" smtClean="0"/>
              <a:t>Цель урока:</a:t>
            </a:r>
            <a:br>
              <a:rPr lang="ru-RU" b="1" dirty="0" smtClean="0"/>
            </a:br>
            <a:r>
              <a:rPr lang="ru-RU" b="1" dirty="0" smtClean="0"/>
              <a:t>Образовательная:</a:t>
            </a:r>
            <a:br>
              <a:rPr lang="ru-RU" b="1" dirty="0" smtClean="0"/>
            </a:br>
            <a:r>
              <a:rPr lang="ru-RU" dirty="0" smtClean="0"/>
              <a:t>- познакомить ребят с жизнью выдающейся личности – первого президента  РС(Я) М.Е. Николаева;</a:t>
            </a:r>
            <a:br>
              <a:rPr lang="ru-RU" dirty="0" smtClean="0"/>
            </a:br>
            <a:r>
              <a:rPr lang="ru-RU" dirty="0" smtClean="0"/>
              <a:t>-обучить младших школьников ориентироваться в исторической информации;</a:t>
            </a:r>
            <a:br>
              <a:rPr lang="ru-RU" dirty="0" smtClean="0"/>
            </a:br>
            <a:r>
              <a:rPr lang="ru-RU" dirty="0" smtClean="0"/>
              <a:t>-пробудить  интерес к  жизни знаменитых людей и истории своей республики;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Развивающая цель:  </a:t>
            </a:r>
            <a:br>
              <a:rPr lang="ru-RU" b="1" dirty="0" smtClean="0"/>
            </a:br>
            <a:r>
              <a:rPr lang="ru-RU" dirty="0" smtClean="0"/>
              <a:t>-развивать устную речь, кругозор учащихся, формирование умений выступать перед аудиторией, вычислять, подбирать синонимы;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Воспитательная цель:</a:t>
            </a:r>
            <a:br>
              <a:rPr lang="ru-RU" b="1" dirty="0" smtClean="0"/>
            </a:br>
            <a:r>
              <a:rPr lang="ru-RU" b="1" dirty="0" smtClean="0"/>
              <a:t>-</a:t>
            </a:r>
            <a:r>
              <a:rPr lang="ru-RU" dirty="0" smtClean="0"/>
              <a:t>воспитывать интерес к истории, чувство гордости и патриотизма, любовь и уважение к семейным ценностям на примере семьи М.Е.Николаева , к  родному краю.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Художественная школа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285720" y="1214422"/>
          <a:ext cx="8501122" cy="5429288"/>
        </p:xfrm>
        <a:graphic>
          <a:graphicData uri="http://schemas.openxmlformats.org/presentationml/2006/ole">
            <p:oleObj spid="_x0000_s1025" name="Слайд" r:id="rId3" imgW="4568900" imgH="3425883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5572164" cy="12969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Великие ценности: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 Семья всегда была нашим самым надёжным домом.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i="1" dirty="0" smtClean="0"/>
              <a:t>Личный пример во всём,</a:t>
            </a:r>
            <a:r>
              <a:rPr lang="ru-RU" dirty="0" smtClean="0"/>
              <a:t> </a:t>
            </a:r>
            <a:r>
              <a:rPr lang="ru-RU" b="1" i="1" dirty="0" smtClean="0"/>
              <a:t>единство слова и дела</a:t>
            </a:r>
            <a:r>
              <a:rPr lang="ru-RU" dirty="0" smtClean="0"/>
              <a:t>.</a:t>
            </a:r>
          </a:p>
          <a:p>
            <a:r>
              <a:rPr lang="ru-RU" b="1" i="1" dirty="0" smtClean="0"/>
              <a:t>Поступать  всегда по совести, по зову своего сердца</a:t>
            </a:r>
            <a:r>
              <a:rPr lang="ru-RU" dirty="0" smtClean="0"/>
              <a:t>.</a:t>
            </a:r>
          </a:p>
          <a:p>
            <a:r>
              <a:rPr lang="ru-RU" b="1" i="1" dirty="0" smtClean="0"/>
              <a:t>Любовь к семье, к родине и Отечеству</a:t>
            </a:r>
            <a:r>
              <a:rPr lang="ru-RU" dirty="0" smtClean="0"/>
              <a:t>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58204" cy="6429420"/>
          </a:xfrm>
        </p:spPr>
        <p:txBody>
          <a:bodyPr>
            <a:normAutofit lnSpcReduction="10000"/>
          </a:bodyPr>
          <a:lstStyle/>
          <a:p>
            <a:pPr lvl="0"/>
            <a:r>
              <a:rPr lang="ru-RU" b="1" dirty="0" smtClean="0"/>
              <a:t> Использованная литература: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</a:t>
            </a:r>
            <a:r>
              <a:rPr lang="ru-RU" dirty="0" err="1" smtClean="0"/>
              <a:t>Кустуров</a:t>
            </a:r>
            <a:r>
              <a:rPr lang="ru-RU" dirty="0" smtClean="0"/>
              <a:t> Д.В. Михаил Николаев: Человек. </a:t>
            </a:r>
            <a:r>
              <a:rPr lang="ru-RU" dirty="0" err="1" smtClean="0"/>
              <a:t>Лидер.Книжное</a:t>
            </a:r>
            <a:r>
              <a:rPr lang="ru-RU" dirty="0" smtClean="0"/>
              <a:t> издательство «</a:t>
            </a:r>
            <a:r>
              <a:rPr lang="ru-RU" dirty="0" err="1" smtClean="0"/>
              <a:t>Бичик</a:t>
            </a:r>
            <a:r>
              <a:rPr lang="ru-RU" dirty="0" smtClean="0"/>
              <a:t>», Якутск, 2007;</a:t>
            </a:r>
            <a:br>
              <a:rPr lang="ru-RU" dirty="0" smtClean="0"/>
            </a:br>
            <a:r>
              <a:rPr lang="ru-RU" dirty="0" smtClean="0"/>
              <a:t>2. Николаев М.Е. Моё главное родовое наследство. Якутск, 2010;</a:t>
            </a:r>
            <a:br>
              <a:rPr lang="ru-RU" dirty="0" smtClean="0"/>
            </a:br>
            <a:r>
              <a:rPr lang="ru-RU" dirty="0" smtClean="0"/>
              <a:t>3. </a:t>
            </a:r>
            <a:r>
              <a:rPr lang="ru-RU" dirty="0" err="1" smtClean="0"/>
              <a:t>Мультимедийный</a:t>
            </a:r>
            <a:r>
              <a:rPr lang="ru-RU" dirty="0" smtClean="0"/>
              <a:t> справочник о Михаиле Николаеве «Первый президент», Кино Продюсерский Центр «</a:t>
            </a:r>
            <a:r>
              <a:rPr lang="ru-RU" dirty="0" err="1" smtClean="0"/>
              <a:t>Арктик</a:t>
            </a:r>
            <a:r>
              <a:rPr lang="ru-RU" dirty="0" smtClean="0"/>
              <a:t> </a:t>
            </a:r>
            <a:r>
              <a:rPr lang="ru-RU" dirty="0" err="1" smtClean="0"/>
              <a:t>Синема</a:t>
            </a:r>
            <a:r>
              <a:rPr lang="ru-RU" dirty="0" smtClean="0"/>
              <a:t>»;</a:t>
            </a:r>
            <a:br>
              <a:rPr lang="ru-RU" dirty="0" smtClean="0"/>
            </a:br>
            <a:r>
              <a:rPr lang="ru-RU" dirty="0" smtClean="0"/>
              <a:t>4. Николаев М.Е. </a:t>
            </a:r>
            <a:r>
              <a:rPr lang="ru-RU" dirty="0" err="1" smtClean="0"/>
              <a:t>Төрүт хотугу</a:t>
            </a:r>
            <a:r>
              <a:rPr lang="ru-RU" dirty="0" smtClean="0"/>
              <a:t> </a:t>
            </a:r>
            <a:r>
              <a:rPr lang="ru-RU" dirty="0" err="1" smtClean="0"/>
              <a:t>дьоммут</a:t>
            </a:r>
            <a:r>
              <a:rPr lang="ru-RU" dirty="0" smtClean="0"/>
              <a:t>. «</a:t>
            </a:r>
            <a:r>
              <a:rPr lang="ru-RU" dirty="0" err="1" smtClean="0"/>
              <a:t>Бичик</a:t>
            </a:r>
            <a:r>
              <a:rPr lang="ru-RU" dirty="0" smtClean="0"/>
              <a:t>». Якутск, 2004</a:t>
            </a:r>
            <a:br>
              <a:rPr lang="ru-RU" dirty="0" smtClean="0"/>
            </a:br>
            <a:r>
              <a:rPr lang="ru-RU" dirty="0" smtClean="0"/>
              <a:t>5. Стихотворение члена писателей РФ В. Фёдорова 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715436" cy="650085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dirty="0" smtClean="0"/>
              <a:t>Аннотация:   </a:t>
            </a:r>
            <a:r>
              <a:rPr lang="ru-RU" dirty="0" smtClean="0"/>
              <a:t>                                                                                                           </a:t>
            </a:r>
            <a:endParaRPr lang="ru-RU" dirty="0" smtClean="0"/>
          </a:p>
          <a:p>
            <a:pPr lvl="0"/>
            <a:r>
              <a:rPr lang="ru-RU" dirty="0" smtClean="0"/>
              <a:t>В </a:t>
            </a:r>
            <a:r>
              <a:rPr lang="ru-RU" dirty="0" smtClean="0"/>
              <a:t>данной теме раскрывается </a:t>
            </a:r>
            <a:r>
              <a:rPr lang="sah-RU" dirty="0" smtClean="0"/>
              <a:t>жизнь выдающе</a:t>
            </a:r>
            <a:r>
              <a:rPr lang="ru-RU" dirty="0" err="1" smtClean="0"/>
              <a:t>й</a:t>
            </a:r>
            <a:r>
              <a:rPr lang="sah-RU" dirty="0" smtClean="0"/>
              <a:t>ся </a:t>
            </a:r>
            <a:r>
              <a:rPr lang="ru-RU" dirty="0" smtClean="0"/>
              <a:t>личности</a:t>
            </a:r>
            <a:r>
              <a:rPr lang="sah-RU" dirty="0" smtClean="0"/>
              <a:t> – </a:t>
            </a:r>
            <a:r>
              <a:rPr lang="ru-RU" dirty="0" smtClean="0"/>
              <a:t>всенародного </a:t>
            </a:r>
            <a:r>
              <a:rPr lang="sah-RU" dirty="0" smtClean="0"/>
              <a:t>первого президента  РС(Я) М.Е. Николаева;</a:t>
            </a:r>
            <a:r>
              <a:rPr lang="ru-RU" dirty="0" smtClean="0"/>
              <a:t> его неоценимый вклад в развитие и процветание нашей республики; его уклад жизни в семье, семейные ценности, которые должны быть примером для каждого человека. На уроке имеется </a:t>
            </a:r>
            <a:r>
              <a:rPr lang="ru-RU" dirty="0" err="1" smtClean="0"/>
              <a:t>межпредметная</a:t>
            </a:r>
            <a:r>
              <a:rPr lang="ru-RU" dirty="0" smtClean="0"/>
              <a:t> связь ( с математикой, русским языком, проектной деятельностью ), практико-ориентированное обучение, использование ИКТ. Сценарий урока соответствует концепциям стандартов нового поколения. Разнообразие форм при организации учебной деятельности учащихся: новая тема непринуждённо объясняется в форме сообщения-доклада самими детьми, которые посещают кружок проектной деятельности, закрепление – это групповая практическая работа в виде викторины, в которой дети вспоминают, советуются и приходят к единому мнению, итог урока – чтение учителем стихотворения, которое настраивает к размышлению. Этот урок – только начало того, что мы будем продолжать на следующих занятиях.  На этом уроке проявляются умения внимательно слушать рассказы товарищей, выслушивать их мнения , но при этом ставить свою точку зрения. Применялись такие методы, практический, </a:t>
            </a:r>
            <a:r>
              <a:rPr lang="ru-RU" dirty="0" err="1" smtClean="0"/>
              <a:t>исследовательско-поисковый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58204" cy="6357982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Тип урока: изучение новой темы, он включил в себя 9 этапов. Обучающиеся формулируют цель урока  самостоятельно, разбирая слова: царь, король. А задания идут как повторение знаний по русскому языку. Цель урока личностно значима для ребёнка и носит социально-направленный характер и является </a:t>
            </a:r>
            <a:r>
              <a:rPr lang="ru-RU" sz="7200" dirty="0" err="1" smtClean="0"/>
              <a:t>метапредметной</a:t>
            </a:r>
            <a:r>
              <a:rPr lang="ru-RU" sz="7200" dirty="0" smtClean="0"/>
              <a:t>. Обучающиеся имеют возможность внести в план урока изменения, задавая вопросы к докладчику. Чтобы решить цель урока, я новую тему разделила на </a:t>
            </a:r>
            <a:r>
              <a:rPr lang="ru-RU" sz="7200" dirty="0" err="1" smtClean="0"/>
              <a:t>подтемы</a:t>
            </a:r>
            <a:r>
              <a:rPr lang="ru-RU" sz="7200" dirty="0" smtClean="0"/>
              <a:t>, это создаёт условия для возникновения у учащихся внутренней потребности включения в учебную деятельность, вызвать интерес. По ходу урока дети приходят к чувству гордости таким знаменитым, умным человеком, который жил бок о бок почти рядом с нами . Этапы урока имеют по окончании их проведения определённый результат: проблема (выявление цели урока ) – новая тема –обсуждение  по тексту – </a:t>
            </a:r>
            <a:r>
              <a:rPr lang="ru-RU" sz="7200" dirty="0" err="1" smtClean="0"/>
              <a:t>физминутка</a:t>
            </a:r>
            <a:r>
              <a:rPr lang="ru-RU" sz="7200" dirty="0" smtClean="0"/>
              <a:t>   – закрепление ( викторина ) – итог (слушание стихотворения на размышление ) –  на дом ( творческое задание )                                                                                             </a:t>
            </a:r>
            <a:r>
              <a:rPr lang="ru-RU" sz="7200" b="1" dirty="0" smtClean="0"/>
              <a:t>                                                                         </a:t>
            </a:r>
            <a:r>
              <a:rPr lang="ru-RU" sz="7200" dirty="0" smtClean="0"/>
              <a:t> Для снижения утомляемости обучающихся и активизации их знаний виды работы, типы задания чередуются. При закреплении организовала викторину по  группах с целью выявления границ применимости нового знания. При проведении урока я ориентировалась на принципы: развития – создала условия для проявления самостоятельности, инициативности, творчества детей в групповых работах; </a:t>
            </a:r>
            <a:r>
              <a:rPr lang="ru-RU" sz="7200" dirty="0" err="1" smtClean="0"/>
              <a:t>культуросообразности</a:t>
            </a:r>
            <a:r>
              <a:rPr lang="ru-RU" sz="7200" dirty="0" smtClean="0"/>
              <a:t> – умение выслушивать  мнения товарищей, уважать семейные ценности. Материал урока оказался  интересным для учащихся. В ходе урока  была организована и фронтальная, и групповая, и коллективная работа. Задания викторины  были ориентированы на внимательность учащихся, но и на общий кругозор. Руководство учителя при выполнении  заданий было пооперационным. Цель урока можно считать достигнутым. Домашнее задание не вызовет затруднения у учеников,  потому что оно творческое  и интересное, будут работать с дополнительной литературой ( К выполнению домашнего задания можно привлечь семью ).</a:t>
            </a:r>
          </a:p>
          <a:p>
            <a:pPr>
              <a:buNone/>
            </a:pPr>
            <a:r>
              <a:rPr lang="ru-RU" sz="7200" dirty="0" smtClean="0"/>
              <a:t> </a:t>
            </a:r>
          </a:p>
          <a:p>
            <a:pPr>
              <a:buNone/>
            </a:pPr>
            <a:r>
              <a:rPr lang="ru-RU" sz="3600" dirty="0" smtClean="0"/>
              <a:t> </a:t>
            </a:r>
            <a:endParaRPr lang="ru-RU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285728"/>
            <a:ext cx="4214842" cy="6286544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Знающий много,</a:t>
            </a:r>
            <a:br>
              <a:rPr lang="ru-RU" sz="1800" b="1" dirty="0" smtClean="0"/>
            </a:br>
            <a:r>
              <a:rPr lang="ru-RU" sz="1800" b="1" dirty="0" smtClean="0"/>
              <a:t>                                                     Видевший ещё больше,</a:t>
            </a:r>
            <a:br>
              <a:rPr lang="ru-RU" sz="1800" b="1" dirty="0" smtClean="0"/>
            </a:br>
            <a:r>
              <a:rPr lang="ru-RU" sz="1800" b="1" dirty="0" smtClean="0"/>
              <a:t>                                                        Образование высшее получающий,</a:t>
            </a:r>
            <a:br>
              <a:rPr lang="ru-RU" sz="1800" b="1" dirty="0" smtClean="0"/>
            </a:br>
            <a:r>
              <a:rPr lang="ru-RU" sz="1800" b="1" dirty="0" smtClean="0"/>
              <a:t>                                                        Красноречием блистающий,    </a:t>
            </a:r>
            <a:br>
              <a:rPr lang="ru-RU" sz="1800" b="1" dirty="0" smtClean="0"/>
            </a:br>
            <a:r>
              <a:rPr lang="ru-RU" sz="1800" b="1" dirty="0" smtClean="0"/>
              <a:t>                                                        Яркими мыслями поражающий,</a:t>
            </a:r>
            <a:br>
              <a:rPr lang="ru-RU" sz="1800" b="1" dirty="0" smtClean="0"/>
            </a:br>
            <a:r>
              <a:rPr lang="ru-RU" sz="1800" b="1" dirty="0" smtClean="0"/>
              <a:t> </a:t>
            </a:r>
          </a:p>
          <a:p>
            <a:r>
              <a:rPr lang="ru-RU" sz="1800" b="1" dirty="0" smtClean="0"/>
              <a:t>Жизнь бедных якутов,</a:t>
            </a:r>
          </a:p>
          <a:p>
            <a:pPr>
              <a:buNone/>
            </a:pPr>
            <a:r>
              <a:rPr lang="ru-RU" sz="1800" b="1" dirty="0" smtClean="0"/>
              <a:t>       Их судьбу</a:t>
            </a:r>
            <a:br>
              <a:rPr lang="ru-RU" sz="1800" b="1" dirty="0" smtClean="0"/>
            </a:br>
            <a:r>
              <a:rPr lang="ru-RU" sz="1800" b="1" dirty="0" smtClean="0"/>
              <a:t>                                                         Улучшающий,</a:t>
            </a:r>
            <a:br>
              <a:rPr lang="ru-RU" sz="1800" b="1" dirty="0" smtClean="0"/>
            </a:br>
            <a:r>
              <a:rPr lang="ru-RU" sz="1800" b="1" dirty="0" smtClean="0"/>
              <a:t>                                                      </a:t>
            </a:r>
            <a:br>
              <a:rPr lang="ru-RU" sz="1800" b="1" dirty="0" smtClean="0"/>
            </a:br>
            <a:r>
              <a:rPr lang="ru-RU" sz="1800" b="1" dirty="0" smtClean="0"/>
              <a:t>Всей якутской областью</a:t>
            </a:r>
            <a:br>
              <a:rPr lang="ru-RU" sz="1800" b="1" dirty="0" smtClean="0"/>
            </a:br>
            <a:r>
              <a:rPr lang="ru-RU" sz="1800" b="1" dirty="0" smtClean="0"/>
              <a:t>                                                         Управляющий,</a:t>
            </a:r>
            <a:br>
              <a:rPr lang="ru-RU" sz="1800" b="1" dirty="0" smtClean="0"/>
            </a:br>
            <a:r>
              <a:rPr lang="ru-RU" sz="1800" b="1" dirty="0" smtClean="0"/>
              <a:t>                                                         Борющийся за лучшие времена.</a:t>
            </a:r>
            <a:br>
              <a:rPr lang="ru-RU" sz="1800" b="1" dirty="0" smtClean="0"/>
            </a:br>
            <a:r>
              <a:rPr lang="ru-RU" sz="1800" b="1" dirty="0" smtClean="0"/>
              <a:t>                                                                                          </a:t>
            </a:r>
            <a:r>
              <a:rPr lang="ru-RU" sz="1800" dirty="0" smtClean="0"/>
              <a:t>А.Кулаковский 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Кабинет_21\Pictures\Мои сканированные изображения\2012-10 (окт)\сканирование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1625" y="428604"/>
            <a:ext cx="3460750" cy="5962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Кабинет_21\Pictures\Мои сканированные изображения\2012-10 (окт)\сканирование0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642918"/>
            <a:ext cx="6215106" cy="5609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Кабинет_21\Pictures\Мои сканированные изображения\2012-10 (окт)\сканирование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66"/>
            <a:ext cx="7143800" cy="61618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Международный детский фонд «Дети Саха – Азия»</a:t>
            </a:r>
            <a:endParaRPr lang="ru-RU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778674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527</Words>
  <PresentationFormat>Экран (4:3)</PresentationFormat>
  <Paragraphs>33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Слайд</vt:lpstr>
      <vt:lpstr>Тема: «Мой первый президент»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Международный детский фонд «Дети Саха – Азия»</vt:lpstr>
      <vt:lpstr>Лагерь «Булуус»</vt:lpstr>
      <vt:lpstr>Стадион «Туймаада»</vt:lpstr>
      <vt:lpstr>Спорткомплекс «50 лет Победы»</vt:lpstr>
      <vt:lpstr>Стадион «Юность»</vt:lpstr>
      <vt:lpstr>Спорткомплекс «Эллэй Боотур»</vt:lpstr>
      <vt:lpstr>Спорткомплекс «Триумф»</vt:lpstr>
      <vt:lpstr>Спорткомплекс «Модун»</vt:lpstr>
      <vt:lpstr>Бассейн «Чолбон»</vt:lpstr>
      <vt:lpstr>Дворец спорта</vt:lpstr>
      <vt:lpstr>Центр детства и материнства</vt:lpstr>
      <vt:lpstr>Художественная школа</vt:lpstr>
      <vt:lpstr> Великие ценности: 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первый президент</dc:title>
  <dc:creator>Надежда Григорьевна</dc:creator>
  <cp:lastModifiedBy>Кабинет_21</cp:lastModifiedBy>
  <cp:revision>11</cp:revision>
  <dcterms:created xsi:type="dcterms:W3CDTF">2012-10-26T08:59:13Z</dcterms:created>
  <dcterms:modified xsi:type="dcterms:W3CDTF">2012-11-08T22:21:20Z</dcterms:modified>
</cp:coreProperties>
</file>