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3" r:id="rId2"/>
    <p:sldId id="269" r:id="rId3"/>
    <p:sldId id="270" r:id="rId4"/>
    <p:sldId id="262" r:id="rId5"/>
    <p:sldId id="274" r:id="rId6"/>
    <p:sldId id="275" r:id="rId7"/>
    <p:sldId id="271" r:id="rId8"/>
    <p:sldId id="325" r:id="rId9"/>
    <p:sldId id="332" r:id="rId10"/>
    <p:sldId id="333" r:id="rId11"/>
    <p:sldId id="340" r:id="rId12"/>
    <p:sldId id="304" r:id="rId13"/>
    <p:sldId id="305" r:id="rId14"/>
    <p:sldId id="308" r:id="rId15"/>
    <p:sldId id="307" r:id="rId16"/>
    <p:sldId id="311" r:id="rId17"/>
    <p:sldId id="277" r:id="rId18"/>
    <p:sldId id="309" r:id="rId19"/>
    <p:sldId id="334" r:id="rId20"/>
    <p:sldId id="278" r:id="rId21"/>
    <p:sldId id="279" r:id="rId22"/>
    <p:sldId id="276" r:id="rId23"/>
    <p:sldId id="292" r:id="rId24"/>
    <p:sldId id="293" r:id="rId25"/>
    <p:sldId id="341" r:id="rId26"/>
    <p:sldId id="317" r:id="rId27"/>
    <p:sldId id="281" r:id="rId28"/>
    <p:sldId id="282" r:id="rId29"/>
    <p:sldId id="257" r:id="rId30"/>
    <p:sldId id="258" r:id="rId31"/>
    <p:sldId id="284" r:id="rId32"/>
    <p:sldId id="349" r:id="rId33"/>
    <p:sldId id="321" r:id="rId34"/>
    <p:sldId id="310" r:id="rId35"/>
    <p:sldId id="287" r:id="rId36"/>
    <p:sldId id="344" r:id="rId37"/>
    <p:sldId id="338" r:id="rId38"/>
    <p:sldId id="289" r:id="rId39"/>
    <p:sldId id="326" r:id="rId40"/>
    <p:sldId id="322" r:id="rId41"/>
    <p:sldId id="323" r:id="rId42"/>
    <p:sldId id="291" r:id="rId43"/>
    <p:sldId id="260" r:id="rId44"/>
    <p:sldId id="345" r:id="rId45"/>
    <p:sldId id="297" r:id="rId46"/>
    <p:sldId id="348" r:id="rId47"/>
    <p:sldId id="301" r:id="rId48"/>
    <p:sldId id="313" r:id="rId49"/>
    <p:sldId id="299" r:id="rId50"/>
    <p:sldId id="320" r:id="rId51"/>
    <p:sldId id="319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99D9"/>
    <a:srgbClr val="FF0000"/>
    <a:srgbClr val="3333CC"/>
    <a:srgbClr val="8BE1FF"/>
    <a:srgbClr val="00FF00"/>
    <a:srgbClr val="B3EBFF"/>
    <a:srgbClr val="005DA2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993" autoAdjust="0"/>
    <p:restoredTop sz="94660"/>
  </p:normalViewPr>
  <p:slideViewPr>
    <p:cSldViewPr>
      <p:cViewPr>
        <p:scale>
          <a:sx n="59" d="100"/>
          <a:sy n="59" d="100"/>
        </p:scale>
        <p:origin x="-558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C8F3393-FE75-4D75-912C-F079C452C795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10CDF5D-D4EA-4916-9E3E-E2BA1A8D9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D523DE-21DB-41D8-AED2-445BC88027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D0D78F-90C7-4C8D-B477-F11750B4BDE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279858-8902-401B-9AA5-C2D08C928FA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4052F-D28A-4D61-982D-BEEDAA71850D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E9A0-2C7E-48FC-8998-B825466137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EB0B9-CC64-4896-9C48-2BC16DCB6F16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454DD-27AE-4521-A489-65D8D5F86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27F04-AC14-47C4-98C9-D620ACF7F749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1F21-FD44-45DF-8F26-C024614744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F608D-FDFE-476B-92F0-3605872871EA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5C06-8FCD-415D-841A-80A587E0B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D80C-571B-4FF9-B7C0-2ED7C433C833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FDE9E-D27F-4819-929A-660616466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62ACB-A8CD-4740-BCFC-605D7F675603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404B8-8EC5-4574-828D-0C00A831C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3924B-22E3-44D2-AEB2-06DA2DF4DAF1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72DFC-4B62-4F9C-B0EC-2AD7675AA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8918D-40EB-45FE-8AE7-8D1D93E2AB43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81FE-8F28-4F50-AC3C-8A3A008EC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3EC09-8E2F-42B3-8DAD-7240774F356C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D14E2-B77F-4E9F-A05A-18D00BCF8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4AB09-0137-4780-A3DA-FE9F9E519ECC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78EDF-62EF-4A9B-8288-22F6BA48A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5D08-8B55-47FA-AE6D-CBF979B0EB40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074C-170D-4AD2-B371-5A2880CCAC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254EC1-0AF7-4AD0-BB48-24EB7A30EB27}" type="datetimeFigureOut">
              <a:rPr lang="ru-RU"/>
              <a:pPr>
                <a:defRPr/>
              </a:pPr>
              <a:t>14.12.2013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9FE2A6-3332-4EF0-B545-D4D63034C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38.jpeg"/><Relationship Id="rId7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gif"/><Relationship Id="rId4" Type="http://schemas.openxmlformats.org/officeDocument/2006/relationships/image" Target="../media/image58.png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universe-news.ru/journal/physic/2010/03/18/pervyy-v-kosmos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gif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2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4.gif"/><Relationship Id="rId4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111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20.png"/><Relationship Id="rId3" Type="http://schemas.openxmlformats.org/officeDocument/2006/relationships/image" Target="../media/image114.png"/><Relationship Id="rId7" Type="http://schemas.openxmlformats.org/officeDocument/2006/relationships/image" Target="../media/image116.jpeg"/><Relationship Id="rId12" Type="http://schemas.openxmlformats.org/officeDocument/2006/relationships/image" Target="../media/image16.gi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39.png"/><Relationship Id="rId10" Type="http://schemas.openxmlformats.org/officeDocument/2006/relationships/image" Target="../media/image118.png"/><Relationship Id="rId4" Type="http://schemas.openxmlformats.org/officeDocument/2006/relationships/image" Target="../media/image4.gif"/><Relationship Id="rId9" Type="http://schemas.openxmlformats.org/officeDocument/2006/relationships/image" Target="../media/image117.png"/><Relationship Id="rId14" Type="http://schemas.openxmlformats.org/officeDocument/2006/relationships/image" Target="../media/image9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gif"/><Relationship Id="rId7" Type="http://schemas.openxmlformats.org/officeDocument/2006/relationships/image" Target="../media/image40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gif"/><Relationship Id="rId5" Type="http://schemas.openxmlformats.org/officeDocument/2006/relationships/image" Target="../media/image60.gif"/><Relationship Id="rId4" Type="http://schemas.openxmlformats.org/officeDocument/2006/relationships/image" Target="../media/image12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7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gif"/><Relationship Id="rId5" Type="http://schemas.openxmlformats.org/officeDocument/2006/relationships/image" Target="../media/image12.gif"/><Relationship Id="rId4" Type="http://schemas.openxmlformats.org/officeDocument/2006/relationships/image" Target="../media/image10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gif"/><Relationship Id="rId7" Type="http://schemas.openxmlformats.org/officeDocument/2006/relationships/image" Target="../media/image25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gif"/><Relationship Id="rId5" Type="http://schemas.openxmlformats.org/officeDocument/2006/relationships/image" Target="../media/image23.jpeg"/><Relationship Id="rId10" Type="http://schemas.openxmlformats.org/officeDocument/2006/relationships/image" Target="../media/image28.gif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0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62.gif"/><Relationship Id="rId2" Type="http://schemas.openxmlformats.org/officeDocument/2006/relationships/image" Target="../media/image29.gif"/><Relationship Id="rId16" Type="http://schemas.openxmlformats.org/officeDocument/2006/relationships/image" Target="../media/image1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11" Type="http://schemas.openxmlformats.org/officeDocument/2006/relationships/image" Target="../media/image135.png"/><Relationship Id="rId5" Type="http://schemas.openxmlformats.org/officeDocument/2006/relationships/image" Target="../media/image130.jpeg"/><Relationship Id="rId15" Type="http://schemas.openxmlformats.org/officeDocument/2006/relationships/image" Target="../media/image103.gif"/><Relationship Id="rId10" Type="http://schemas.openxmlformats.org/officeDocument/2006/relationships/image" Target="../media/image134.jpeg"/><Relationship Id="rId4" Type="http://schemas.openxmlformats.org/officeDocument/2006/relationships/image" Target="../media/image129.gif"/><Relationship Id="rId9" Type="http://schemas.openxmlformats.org/officeDocument/2006/relationships/image" Target="../media/image133.png"/><Relationship Id="rId14" Type="http://schemas.openxmlformats.org/officeDocument/2006/relationships/image" Target="../media/image13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gif"/><Relationship Id="rId4" Type="http://schemas.openxmlformats.org/officeDocument/2006/relationships/image" Target="../media/image28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3.gif"/><Relationship Id="rId7" Type="http://schemas.openxmlformats.org/officeDocument/2006/relationships/image" Target="../media/image111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145.gif"/><Relationship Id="rId7" Type="http://schemas.openxmlformats.org/officeDocument/2006/relationships/image" Target="../media/image148.gif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49.png"/><Relationship Id="rId5" Type="http://schemas.openxmlformats.org/officeDocument/2006/relationships/image" Target="../media/image147.gif"/><Relationship Id="rId10" Type="http://schemas.openxmlformats.org/officeDocument/2006/relationships/image" Target="../media/image39.png"/><Relationship Id="rId4" Type="http://schemas.openxmlformats.org/officeDocument/2006/relationships/image" Target="../media/image146.gif"/><Relationship Id="rId9" Type="http://schemas.openxmlformats.org/officeDocument/2006/relationships/image" Target="../media/image4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76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145.gif"/><Relationship Id="rId7" Type="http://schemas.openxmlformats.org/officeDocument/2006/relationships/image" Target="../media/image148.gif"/><Relationship Id="rId12" Type="http://schemas.openxmlformats.org/officeDocument/2006/relationships/image" Target="../media/image1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11" Type="http://schemas.openxmlformats.org/officeDocument/2006/relationships/image" Target="../media/image149.png"/><Relationship Id="rId5" Type="http://schemas.openxmlformats.org/officeDocument/2006/relationships/image" Target="../media/image147.gif"/><Relationship Id="rId10" Type="http://schemas.openxmlformats.org/officeDocument/2006/relationships/image" Target="../media/image39.png"/><Relationship Id="rId4" Type="http://schemas.openxmlformats.org/officeDocument/2006/relationships/image" Target="../media/image146.gif"/><Relationship Id="rId9" Type="http://schemas.openxmlformats.org/officeDocument/2006/relationships/image" Target="../media/image4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54.png"/><Relationship Id="rId7" Type="http://schemas.openxmlformats.org/officeDocument/2006/relationships/image" Target="../media/image42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40.gif"/><Relationship Id="rId4" Type="http://schemas.openxmlformats.org/officeDocument/2006/relationships/image" Target="../media/image155.pn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38.jpeg"/><Relationship Id="rId4" Type="http://schemas.openxmlformats.org/officeDocument/2006/relationships/image" Target="../media/image40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2.gif"/><Relationship Id="rId7" Type="http://schemas.openxmlformats.org/officeDocument/2006/relationships/image" Target="../media/image40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gif"/><Relationship Id="rId4" Type="http://schemas.openxmlformats.org/officeDocument/2006/relationships/image" Target="../media/image37.jpe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12 апреля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1613" y="0"/>
            <a:ext cx="25923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Татьяна\Desktop\Картинки мои\Я  детский сад\Петушки\Маша 9.07.2010 058.jpg"/>
          <p:cNvPicPr>
            <a:picLocks noChangeAspect="1" noChangeArrowheads="1"/>
          </p:cNvPicPr>
          <p:nvPr/>
        </p:nvPicPr>
        <p:blipFill>
          <a:blip r:embed="rId4" cstate="print"/>
          <a:srcRect l="26679" t="33560" r="28864" b="23484"/>
          <a:stretch>
            <a:fillRect/>
          </a:stretch>
        </p:blipFill>
        <p:spPr bwMode="auto">
          <a:xfrm>
            <a:off x="-1044624" y="3356992"/>
            <a:ext cx="695581" cy="504056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8" name="Picture 3" descr="C:\Users\Татьяна\Desktop\Картинки мои\Я  детский сад\Петушки\Маша 9.07.2010 058.jpg"/>
          <p:cNvPicPr>
            <a:picLocks noChangeAspect="1" noChangeArrowheads="1"/>
          </p:cNvPicPr>
          <p:nvPr/>
        </p:nvPicPr>
        <p:blipFill>
          <a:blip r:embed="rId4" cstate="print"/>
          <a:srcRect l="26679" t="33560" r="28864" b="23484"/>
          <a:stretch>
            <a:fillRect/>
          </a:stretch>
        </p:blipFill>
        <p:spPr bwMode="auto">
          <a:xfrm>
            <a:off x="-892224" y="3509392"/>
            <a:ext cx="695581" cy="504056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14343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323850" y="333375"/>
            <a:ext cx="63976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539750" y="2349500"/>
            <a:ext cx="63976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2700338" y="549275"/>
            <a:ext cx="6397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3276600" y="3573463"/>
            <a:ext cx="6397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4356100" y="5445125"/>
            <a:ext cx="6397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395288" y="6021388"/>
            <a:ext cx="6397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5508625" y="3141663"/>
            <a:ext cx="639763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 flipV="1">
            <a:off x="5795963" y="260350"/>
            <a:ext cx="6397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Documents and Settings\Boss\Рабочий стол\Солнечная система\Aleksei_Leonov[1].jpg"/>
          <p:cNvPicPr>
            <a:picLocks noChangeAspect="1" noChangeArrowheads="1"/>
          </p:cNvPicPr>
          <p:nvPr/>
        </p:nvPicPr>
        <p:blipFill>
          <a:blip r:embed="rId6" cstate="print"/>
          <a:srcRect l="21283" t="4921" r="26718" b="39762"/>
          <a:stretch>
            <a:fillRect/>
          </a:stretch>
        </p:blipFill>
        <p:spPr bwMode="auto">
          <a:xfrm rot="19873848">
            <a:off x="935797" y="4002432"/>
            <a:ext cx="432048" cy="560494"/>
          </a:xfrm>
          <a:prstGeom prst="ellipse">
            <a:avLst/>
          </a:prstGeom>
          <a:noFill/>
        </p:spPr>
      </p:pic>
      <p:pic>
        <p:nvPicPr>
          <p:cNvPr id="19" name="TextBox 1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6688" y="1884363"/>
            <a:ext cx="3151187" cy="1504950"/>
          </a:xfrm>
          <a:prstGeom prst="rect">
            <a:avLst/>
          </a:prstGeom>
          <a:noFill/>
        </p:spPr>
      </p:pic>
      <p:pic>
        <p:nvPicPr>
          <p:cNvPr id="20" name="TextBox 19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87613" y="3614738"/>
            <a:ext cx="3657600" cy="86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C000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4098" name="Picture 2" descr="C:\Users\Татьяна\Desktop\Картинки мои\предметы,космос,феерверки\ykos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08238" y="-6350"/>
            <a:ext cx="4187825" cy="6870700"/>
          </a:xfrm>
        </p:spPr>
      </p:pic>
      <p:sp>
        <p:nvSpPr>
          <p:cNvPr id="5" name="Прямоугольник 4"/>
          <p:cNvSpPr/>
          <p:nvPr/>
        </p:nvSpPr>
        <p:spPr>
          <a:xfrm>
            <a:off x="6875463" y="0"/>
            <a:ext cx="2268537" cy="1484313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2339975" cy="1484313"/>
          </a:xfrm>
          <a:prstGeom prst="rect">
            <a:avLst/>
          </a:prstGeom>
          <a:solidFill>
            <a:srgbClr val="6600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1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3"/>
          <a:srcRect l="90315" b="694"/>
          <a:stretch>
            <a:fillRect/>
          </a:stretch>
        </p:blipFill>
        <p:spPr bwMode="auto">
          <a:xfrm>
            <a:off x="6300788" y="0"/>
            <a:ext cx="2843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5588" y="469900"/>
            <a:ext cx="3035301" cy="6394450"/>
          </a:xfrm>
          <a:prstGeom prst="rect">
            <a:avLst/>
          </a:prstGeom>
          <a:noFill/>
        </p:spPr>
      </p:pic>
      <p:pic>
        <p:nvPicPr>
          <p:cNvPr id="24583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3"/>
          <a:srcRect l="-185" t="8614" r="92310" b="89832"/>
          <a:stretch>
            <a:fillRect/>
          </a:stretch>
        </p:blipFill>
        <p:spPr bwMode="auto">
          <a:xfrm>
            <a:off x="0" y="0"/>
            <a:ext cx="24114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6350"/>
            <a:ext cx="3073400" cy="1774825"/>
          </a:xfrm>
          <a:prstGeom prst="rect">
            <a:avLst/>
          </a:prstGeom>
          <a:noFill/>
        </p:spPr>
      </p:pic>
      <p:pic>
        <p:nvPicPr>
          <p:cNvPr id="12" name="Picture 3" descr="C:\Users\Татьяна\Desktop\Картинки мои\предметы,космос,феерверки\Солнечная система\362667608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5229225"/>
            <a:ext cx="10795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Татьяна\Desktop\Картинки мои\предметы,космос,феерверки\Солнечная система\362667608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3716338"/>
            <a:ext cx="10810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Татьяна\Desktop\Картинки мои\предметы,космос,феерверки\spase025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5463" y="1844675"/>
            <a:ext cx="201771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C:\Users\Татьяна\Desktop\Картинки мои\предметы,космос,феерверки\spase021[1]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2349500"/>
            <a:ext cx="237013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400000">
            <a:off x="1639888" y="889000"/>
            <a:ext cx="503238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400000">
            <a:off x="7689057" y="96044"/>
            <a:ext cx="5032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D:\ФОТО-    семья,   картинки\Анимация\космос, предметы, огонь, феерверки\547788028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50825" y="3789363"/>
            <a:ext cx="1225550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D:\ФОТО-    семья,   картинки\Анимация\космос, предметы, огонь, феерверки\547788028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5825" y="2492375"/>
            <a:ext cx="1211263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http://uld8.odnoklassniki.ru/getImage?photoId=279768660345&amp;photoType=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0763" y="328613"/>
            <a:ext cx="1833562" cy="188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 descr="D:\ФОТО-    семья,   картинки\предметы,космос,феерверки\космос сум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ФОТО-    семья,   картинки\предметы,космос,феерверки\космонавт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238" y="877888"/>
            <a:ext cx="7272337" cy="5499100"/>
          </a:xfrm>
          <a:prstGeom prst="rect">
            <a:avLst/>
          </a:prstGeom>
          <a:noFill/>
        </p:spPr>
      </p:pic>
      <p:pic>
        <p:nvPicPr>
          <p:cNvPr id="14" name="TextBox 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3925" y="5145088"/>
            <a:ext cx="2901950" cy="1749425"/>
          </a:xfrm>
          <a:prstGeom prst="rect">
            <a:avLst/>
          </a:prstGeom>
          <a:noFill/>
        </p:spPr>
      </p:pic>
      <p:pic>
        <p:nvPicPr>
          <p:cNvPr id="15" name="TextBox 1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125" y="5151438"/>
            <a:ext cx="2492375" cy="1577975"/>
          </a:xfrm>
          <a:prstGeom prst="rect">
            <a:avLst/>
          </a:prstGeom>
          <a:noFill/>
        </p:spPr>
      </p:pic>
      <p:pic>
        <p:nvPicPr>
          <p:cNvPr id="16" name="TextBox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525" y="244475"/>
            <a:ext cx="2882900" cy="1676400"/>
          </a:xfrm>
          <a:prstGeom prst="rect">
            <a:avLst/>
          </a:prstGeom>
          <a:noFill/>
        </p:spPr>
      </p:pic>
      <p:pic>
        <p:nvPicPr>
          <p:cNvPr id="17" name="TextBox 16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10213" y="244475"/>
            <a:ext cx="3438525" cy="1670050"/>
          </a:xfrm>
          <a:prstGeom prst="rect">
            <a:avLst/>
          </a:prstGeom>
          <a:noFill/>
        </p:spPr>
      </p:pic>
      <p:pic>
        <p:nvPicPr>
          <p:cNvPr id="18" name="TextBox 17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74850" y="4400550"/>
            <a:ext cx="4895850" cy="78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 descr="C:\Users\Татьяна\Desktop\Картинки мои\Анимация\54740012_Planeta_Zemlya_mezh_ladonyam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0"/>
            <a:ext cx="71628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 descr="C:\Users\Татьяна\Desktop\Картинки мои\предметы,космос,феерверки\animations_photoshop.newagames.com_1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44000" cy="717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5364163" y="1052513"/>
            <a:ext cx="3429000" cy="1143000"/>
          </a:xfrm>
        </p:spPr>
        <p:txBody>
          <a:bodyPr/>
          <a:lstStyle/>
          <a:p>
            <a:r>
              <a:rPr lang="ru-RU" sz="2400" smtClean="0"/>
              <a:t>Первый шимпанзе в космосе, запущен американцами.</a:t>
            </a:r>
          </a:p>
        </p:txBody>
      </p:sp>
      <p:pic>
        <p:nvPicPr>
          <p:cNvPr id="2867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304800"/>
            <a:ext cx="4795838" cy="6392863"/>
          </a:xfrm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5435600" y="3357563"/>
            <a:ext cx="347503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Лишь в 1951 году все</a:t>
            </a:r>
          </a:p>
          <a:p>
            <a:r>
              <a:rPr lang="ru-RU" sz="2400">
                <a:latin typeface="Calibri" pitchFamily="34" charset="0"/>
              </a:rPr>
              <a:t> обошлось и</a:t>
            </a:r>
          </a:p>
          <a:p>
            <a:r>
              <a:rPr lang="ru-RU" sz="2400">
                <a:latin typeface="Calibri" pitchFamily="34" charset="0"/>
              </a:rPr>
              <a:t> обезьяне-астронавту </a:t>
            </a:r>
          </a:p>
          <a:p>
            <a:r>
              <a:rPr lang="ru-RU" sz="2400">
                <a:latin typeface="Calibri" pitchFamily="34" charset="0"/>
              </a:rPr>
              <a:t>удалось-таки</a:t>
            </a:r>
          </a:p>
          <a:p>
            <a:r>
              <a:rPr lang="ru-RU" sz="2400">
                <a:latin typeface="Calibri" pitchFamily="34" charset="0"/>
              </a:rPr>
              <a:t> вернуться на родную</a:t>
            </a:r>
          </a:p>
          <a:p>
            <a:r>
              <a:rPr lang="ru-RU" sz="2400">
                <a:latin typeface="Calibri" pitchFamily="34" charset="0"/>
              </a:rPr>
              <a:t> землю. </a:t>
            </a:r>
          </a:p>
          <a:p>
            <a:r>
              <a:rPr lang="ru-RU" sz="2400">
                <a:latin typeface="Calibri" pitchFamily="34" charset="0"/>
              </a:rPr>
              <a:t>Это был уже Альберт VI…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625" y="3213100"/>
            <a:ext cx="3455988" cy="287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304800"/>
            <a:ext cx="5256213" cy="6248400"/>
          </a:xfrm>
        </p:spPr>
      </p:pic>
      <p:sp>
        <p:nvSpPr>
          <p:cNvPr id="29698" name="Прямоугольник 4"/>
          <p:cNvSpPr>
            <a:spLocks noChangeArrowheads="1"/>
          </p:cNvSpPr>
          <p:nvPr/>
        </p:nvSpPr>
        <p:spPr bwMode="auto">
          <a:xfrm>
            <a:off x="5580063" y="2708275"/>
            <a:ext cx="335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Те самые Белка и Стрелка, первые живые звери, вернувшиеся из космоса. На самом деле они не были одни. В компании были: кролик, 40 мышей, пара крыс, мухи и растения. </a:t>
            </a:r>
          </a:p>
        </p:txBody>
      </p:sp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5580063" y="549275"/>
            <a:ext cx="30591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 Первый успешный орбитальный полет совершили Белка и Стрелка 19.08.1960 года.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 descr="C:\Users\Татьяна\Desktop\Картинки мои\предметы,космос,феерверки\spase0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691356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8163" y="32337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64674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64674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22922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244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0686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35004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6325" y="18446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7625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5" descr="C:\Users\Татьяна\Desktop\Картинки мои\предметы,космос,феерверки\Солнечная система\358501040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4114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5651500" y="0"/>
            <a:ext cx="3492500" cy="6858000"/>
          </a:xfrm>
        </p:spPr>
        <p:txBody>
          <a:bodyPr/>
          <a:lstStyle/>
          <a:p>
            <a:r>
              <a:rPr lang="ru-RU" smtClean="0"/>
              <a:t>Юрий Алексеевич</a:t>
            </a:r>
            <a:br>
              <a:rPr lang="ru-RU" smtClean="0"/>
            </a:br>
            <a:r>
              <a:rPr lang="ru-RU" smtClean="0"/>
              <a:t>Гагарин</a:t>
            </a:r>
          </a:p>
        </p:txBody>
      </p:sp>
      <p:pic>
        <p:nvPicPr>
          <p:cNvPr id="3174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59338" cy="6858000"/>
          </a:xfrm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>
          <a:xfrm>
            <a:off x="4356100" y="549275"/>
            <a:ext cx="4572000" cy="55927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smtClean="0"/>
              <a:t>         Герман Степанович Титов родился 11 сентября 1935 года в селе Верхнее Жилино Косихинского района Алтайского края. Окончил Военно-авиационное училище летчиков, Военно-воздушную академию имени Жуковского и Военную академию Генерального штаба ВС СССР. После окончания училища проходил службу в авиационных частях Ленинградского военного округа. </a:t>
            </a:r>
            <a:r>
              <a:rPr lang="ru-RU" sz="2000" b="1" smtClean="0"/>
              <a:t>В 1960 году прошел отбор в первый отряд космонавтов. 6-7 августа 1961 года совершил первый длительный полет в космос. Второй человек в мире, совершивший орбитальный космический полёт, </a:t>
            </a:r>
            <a:r>
              <a:rPr lang="ru-RU" sz="2000" smtClean="0"/>
              <a:t>Герой Советского Союза (9 августа 1961)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43465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2" descr="D:\ФОТО-    семья,   картинки\предметы,космос,феерверки\лЕОН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Boss\Рабочий стол\Солнечная система\Aleksei_Leonov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023938"/>
            <a:ext cx="828675" cy="987425"/>
          </a:xfrm>
          <a:prstGeom prst="rect">
            <a:avLst/>
          </a:prstGeom>
          <a:noFill/>
        </p:spPr>
      </p:pic>
      <p:pic>
        <p:nvPicPr>
          <p:cNvPr id="33797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1692275" y="1341438"/>
            <a:ext cx="5778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812088" y="333375"/>
            <a:ext cx="5984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596188" y="2708275"/>
            <a:ext cx="5984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6588125" y="4437063"/>
            <a:ext cx="5984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8101013" y="5949950"/>
            <a:ext cx="5984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2268538" y="2924175"/>
            <a:ext cx="596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708400" y="692150"/>
            <a:ext cx="5984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8545513" y="4149725"/>
            <a:ext cx="59848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0" y="333375"/>
            <a:ext cx="5984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026" name="Picture 2" descr="C:\Users\Татьяна\Desktop\Картинки мои\предметы,космос,феерверки\лун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9038" y="2560638"/>
            <a:ext cx="3548062" cy="3548062"/>
          </a:xfrm>
          <a:prstGeom prst="rect">
            <a:avLst/>
          </a:prstGeom>
          <a:noFill/>
        </p:spPr>
      </p:pic>
      <p:pic>
        <p:nvPicPr>
          <p:cNvPr id="15364" name="Picture 3" descr="C:\Documents and Settings\Boss\Рабочий стол\Картинки\Анимация\01-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3525" y="2420938"/>
            <a:ext cx="25304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5715000" y="0"/>
            <a:ext cx="344011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На Луне жил звездочет,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Он планетам вёл отсчет.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Меркурий раз, Венера- два,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Три- Земля, четыре- Марс,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Пять -Юпитер, шесть- Сатурн,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Семь- Уран, восьмой- Нептун,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Девять – дальше всех Плутон.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Кто не верит- выйди вон.</a:t>
            </a:r>
          </a:p>
        </p:txBody>
      </p:sp>
      <p:pic>
        <p:nvPicPr>
          <p:cNvPr id="15366" name="Picture 6" descr="C:\Users\Татьяна\Desktop\Картинки мои\предметы,космос,феерверки\1027128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Татьяна\Desktop\Картинки мои\предметы,космос,феерверки\ansun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-6350"/>
            <a:ext cx="2493963" cy="2493963"/>
          </a:xfrm>
          <a:prstGeom prst="rect">
            <a:avLst/>
          </a:prstGeom>
          <a:noFill/>
        </p:spPr>
      </p:pic>
      <p:pic>
        <p:nvPicPr>
          <p:cNvPr id="1033" name="Picture 9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9838" y="765175"/>
            <a:ext cx="7207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Татьяна\Desktop\Картинки мои\предметы,космос,феерверки\марс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67075" y="328613"/>
            <a:ext cx="592138" cy="585787"/>
          </a:xfrm>
          <a:prstGeom prst="rect">
            <a:avLst/>
          </a:prstGeom>
          <a:noFill/>
        </p:spPr>
      </p:pic>
      <p:pic>
        <p:nvPicPr>
          <p:cNvPr id="1036" name="Picture 12" descr="C:\Users\Татьяна\Desktop\Картинки мои\предметы,космос,феерверки\сатурн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63713" y="4076700"/>
            <a:ext cx="28559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C:\Users\Татьяна\Desktop\Картинки мои\предметы,космос,феерверки\нептун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3613" y="5657850"/>
            <a:ext cx="731837" cy="723900"/>
          </a:xfrm>
          <a:prstGeom prst="rect">
            <a:avLst/>
          </a:prstGeom>
          <a:noFill/>
        </p:spPr>
      </p:pic>
      <p:pic>
        <p:nvPicPr>
          <p:cNvPr id="1038" name="Picture 14" descr="C:\Users\Татьяна\Desktop\Картинки мои\предметы,космос,феерверки\плутон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733256"/>
            <a:ext cx="912101" cy="864096"/>
          </a:xfrm>
          <a:prstGeom prst="ellipse">
            <a:avLst/>
          </a:prstGeom>
          <a:noFill/>
        </p:spPr>
      </p:pic>
      <p:pic>
        <p:nvPicPr>
          <p:cNvPr id="1040" name="Picture 16" descr="C:\Users\Татьяна\Desktop\Картинки мои\предметы,космос,феерверки\юпитер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60763" y="2846388"/>
            <a:ext cx="1663700" cy="1738312"/>
          </a:xfrm>
          <a:prstGeom prst="rect">
            <a:avLst/>
          </a:prstGeom>
          <a:noFill/>
        </p:spPr>
      </p:pic>
      <p:pic>
        <p:nvPicPr>
          <p:cNvPr id="24" name="Picture 11" descr="C:\Users\Татьяна\Desktop\Картинки мои\предметы,космос,феерверки\уран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55775" y="5005388"/>
            <a:ext cx="1090613" cy="1090612"/>
          </a:xfrm>
          <a:prstGeom prst="rect">
            <a:avLst/>
          </a:prstGeom>
          <a:noFill/>
        </p:spPr>
      </p:pic>
      <p:sp>
        <p:nvSpPr>
          <p:cNvPr id="15375" name="TextBox 24"/>
          <p:cNvSpPr txBox="1">
            <a:spLocks noChangeArrowheads="1"/>
          </p:cNvSpPr>
          <p:nvPr/>
        </p:nvSpPr>
        <p:spPr bwMode="auto">
          <a:xfrm>
            <a:off x="1258888" y="6092825"/>
            <a:ext cx="7953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С помощью телескопа можно увидеть масштаб и красоту вселенной:</a:t>
            </a:r>
          </a:p>
          <a:p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Кратеры на Луне, кольца Сатурна, горы и полярные шапки на Марсе.</a:t>
            </a:r>
          </a:p>
        </p:txBody>
      </p:sp>
      <p:pic>
        <p:nvPicPr>
          <p:cNvPr id="4" name="Picture 2" descr="D:\ФОТО-    семья,   картинки\предметы,космос,феерверки\марс1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59238" y="1262063"/>
            <a:ext cx="1598612" cy="1597025"/>
          </a:xfrm>
          <a:prstGeom prst="rect">
            <a:avLst/>
          </a:prstGeom>
          <a:noFill/>
        </p:spPr>
      </p:pic>
      <p:pic>
        <p:nvPicPr>
          <p:cNvPr id="3074" name="Picture 2" descr="D:\ФОТО-    семья,   картинки\предметы,космос,феерверки\меркурий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62188" y="-6350"/>
            <a:ext cx="950912" cy="712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0" y="533400"/>
            <a:ext cx="3352800" cy="152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Алексей Леонов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1600" y="1219200"/>
            <a:ext cx="3962400" cy="56388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hlinkClick r:id="rId2" action="ppaction://hlinkfile"/>
              </a:rPr>
              <a:t>       Первый в Космосе</a:t>
            </a:r>
            <a:endParaRPr lang="ru-RU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 1967 году советский летчик-космонавт </a:t>
            </a:r>
            <a:r>
              <a:rPr lang="ru-RU" b="1" dirty="0" smtClean="0"/>
              <a:t>Алексей Леонов</a:t>
            </a:r>
            <a:r>
              <a:rPr lang="ru-RU" dirty="0" smtClean="0"/>
              <a:t> первым покинул борт корабля, находящегося на околоземной орбите и пробыл в открытом космосе 23 минуты 41 секунду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34819" name="Picture 2" descr="D:\ФОТО-    семья,   картинки\предметы,космос,феерверки\7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518477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B0F0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3094038" cy="3786188"/>
          </a:xfrm>
          <a:ln w="76200">
            <a:solidFill>
              <a:schemeClr val="bg1"/>
            </a:solidFill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2636838"/>
            <a:ext cx="2901950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5638800" y="260350"/>
            <a:ext cx="2919413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Первая женщина-</a:t>
            </a:r>
          </a:p>
          <a:p>
            <a:pPr algn="ctr"/>
            <a:r>
              <a:rPr lang="ru-RU" sz="2800">
                <a:latin typeface="Calibri" pitchFamily="34" charset="0"/>
              </a:rPr>
              <a:t> космонавт</a:t>
            </a:r>
          </a:p>
          <a:p>
            <a:pPr algn="ctr"/>
            <a:r>
              <a:rPr lang="ru-RU" sz="4000">
                <a:latin typeface="Calibri" pitchFamily="34" charset="0"/>
              </a:rPr>
              <a:t>Валентина</a:t>
            </a:r>
          </a:p>
          <a:p>
            <a:pPr algn="ctr"/>
            <a:r>
              <a:rPr lang="ru-RU" sz="4000">
                <a:latin typeface="Calibri" pitchFamily="34" charset="0"/>
              </a:rPr>
              <a:t>Терешкова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5148263" y="2565400"/>
            <a:ext cx="421163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 16-19 июн. 1963 г.</a:t>
            </a:r>
          </a:p>
          <a:p>
            <a:r>
              <a:rPr lang="ru-RU" sz="2400">
                <a:latin typeface="Calibri" pitchFamily="34" charset="0"/>
              </a:rPr>
              <a:t> - космический полет в качестве командира КК "Восток-6". Полет проходил одновременно с полетом корабля "Восток-5", пилоти- руемого В. Быковским.</a:t>
            </a:r>
          </a:p>
          <a:p>
            <a:r>
              <a:rPr lang="ru-RU" sz="2400">
                <a:latin typeface="Calibri" pitchFamily="34" charset="0"/>
              </a:rPr>
              <a:t>    Продолжительность полета </a:t>
            </a:r>
          </a:p>
          <a:p>
            <a:r>
              <a:rPr lang="ru-RU" sz="2400">
                <a:latin typeface="Calibri" pitchFamily="34" charset="0"/>
              </a:rPr>
              <a:t>2 сут. 22 час. 50 мин.</a:t>
            </a:r>
          </a:p>
          <a:p>
            <a:r>
              <a:rPr lang="ru-RU" sz="2400">
                <a:latin typeface="Calibri" pitchFamily="34" charset="0"/>
              </a:rPr>
              <a:t>    Позывной - "Чайка".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Picture 2" descr="C:\Users\Татьяна\Desktop\Картинки мои\предметы,космос,феерверки\1027128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6867" name="Picture 3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341438"/>
            <a:ext cx="390842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12 апреля</a:t>
            </a: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1613" y="0"/>
            <a:ext cx="25923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Татьяна\Desktop\Картинки мои\Я  детский сад\Петушки\Маша 9.07.2010 058.jpg"/>
          <p:cNvPicPr>
            <a:picLocks noChangeAspect="1" noChangeArrowheads="1"/>
          </p:cNvPicPr>
          <p:nvPr/>
        </p:nvPicPr>
        <p:blipFill>
          <a:blip r:embed="rId4" cstate="print"/>
          <a:srcRect l="26679" t="33560" r="28864" b="23484"/>
          <a:stretch>
            <a:fillRect/>
          </a:stretch>
        </p:blipFill>
        <p:spPr bwMode="auto">
          <a:xfrm>
            <a:off x="-1044624" y="3356992"/>
            <a:ext cx="695581" cy="504056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8" name="Picture 3" descr="C:\Users\Татьяна\Desktop\Картинки мои\Я  детский сад\Петушки\Маша 9.07.2010 058.jpg"/>
          <p:cNvPicPr>
            <a:picLocks noChangeAspect="1" noChangeArrowheads="1"/>
          </p:cNvPicPr>
          <p:nvPr/>
        </p:nvPicPr>
        <p:blipFill>
          <a:blip r:embed="rId4" cstate="print"/>
          <a:srcRect l="26679" t="33560" r="28864" b="23484"/>
          <a:stretch>
            <a:fillRect/>
          </a:stretch>
        </p:blipFill>
        <p:spPr bwMode="auto">
          <a:xfrm>
            <a:off x="-892224" y="3509392"/>
            <a:ext cx="695581" cy="504056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Documents and Settings\Boss\Рабочий стол\Солнечная система\Aleksei_Leonov[1].jpg"/>
          <p:cNvPicPr>
            <a:picLocks noChangeAspect="1" noChangeArrowheads="1"/>
          </p:cNvPicPr>
          <p:nvPr/>
        </p:nvPicPr>
        <p:blipFill>
          <a:blip r:embed="rId5" cstate="print"/>
          <a:srcRect l="21283" t="4921" r="26718" b="39762"/>
          <a:stretch>
            <a:fillRect/>
          </a:stretch>
        </p:blipFill>
        <p:spPr bwMode="auto">
          <a:xfrm rot="19873848">
            <a:off x="935797" y="4002432"/>
            <a:ext cx="432048" cy="56049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FF00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38914" name="Picture 2" descr="C:\Users\Татьяна\Desktop\Картинки мои\Анимация\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8E1"/>
              </a:clrFrom>
              <a:clrTo>
                <a:srgbClr val="FFF8E1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771775" y="836613"/>
            <a:ext cx="3455988" cy="3046412"/>
          </a:xfrm>
        </p:spPr>
      </p:pic>
      <p:pic>
        <p:nvPicPr>
          <p:cNvPr id="5" name="TextBox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388" y="4913313"/>
            <a:ext cx="6821487" cy="92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399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9" name="Picture 2" descr="C:\Users\Татьяна\Desktop\Картинки мои\предметы,космос,феерверки\spase0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691356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8163" y="32337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64674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64674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22922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244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0686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35004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6325" y="18446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7625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5" descr="C:\Users\Татьяна\Desktop\Картинки мои\предметы,космос,феерверки\Солнечная система\358501040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4114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3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extBox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5" y="255588"/>
            <a:ext cx="8289925" cy="525462"/>
          </a:xfrm>
          <a:prstGeom prst="rect">
            <a:avLst/>
          </a:prstGeom>
          <a:noFill/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950913"/>
            <a:ext cx="8448675" cy="1133475"/>
          </a:xfrm>
          <a:prstGeom prst="rect">
            <a:avLst/>
          </a:prstGeom>
          <a:noFill/>
        </p:spPr>
      </p:pic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3924300" y="1989138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4787900" y="32131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3203575" y="32131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</a:t>
            </a:r>
          </a:p>
        </p:txBody>
      </p:sp>
      <p:sp>
        <p:nvSpPr>
          <p:cNvPr id="40969" name="TextBox 9"/>
          <p:cNvSpPr txBox="1">
            <a:spLocks noChangeArrowheads="1"/>
          </p:cNvSpPr>
          <p:nvPr/>
        </p:nvSpPr>
        <p:spPr bwMode="auto">
          <a:xfrm>
            <a:off x="4859338" y="4797425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4</a:t>
            </a:r>
          </a:p>
        </p:txBody>
      </p:sp>
      <p:sp>
        <p:nvSpPr>
          <p:cNvPr id="40970" name="TextBox 10"/>
          <p:cNvSpPr txBox="1">
            <a:spLocks noChangeArrowheads="1"/>
          </p:cNvSpPr>
          <p:nvPr/>
        </p:nvSpPr>
        <p:spPr bwMode="auto">
          <a:xfrm>
            <a:off x="5580063" y="6165850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5</a:t>
            </a:r>
          </a:p>
        </p:txBody>
      </p:sp>
      <p:sp>
        <p:nvSpPr>
          <p:cNvPr id="40971" name="TextBox 11"/>
          <p:cNvSpPr txBox="1">
            <a:spLocks noChangeArrowheads="1"/>
          </p:cNvSpPr>
          <p:nvPr/>
        </p:nvSpPr>
        <p:spPr bwMode="auto">
          <a:xfrm>
            <a:off x="4067175" y="5229225"/>
            <a:ext cx="303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6</a:t>
            </a:r>
          </a:p>
        </p:txBody>
      </p:sp>
      <p:sp>
        <p:nvSpPr>
          <p:cNvPr id="40972" name="TextBox 12"/>
          <p:cNvSpPr txBox="1">
            <a:spLocks noChangeArrowheads="1"/>
          </p:cNvSpPr>
          <p:nvPr/>
        </p:nvSpPr>
        <p:spPr bwMode="auto">
          <a:xfrm>
            <a:off x="2700338" y="6165850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7</a:t>
            </a:r>
          </a:p>
        </p:txBody>
      </p:sp>
      <p:sp>
        <p:nvSpPr>
          <p:cNvPr id="40973" name="TextBox 13"/>
          <p:cNvSpPr txBox="1">
            <a:spLocks noChangeArrowheads="1"/>
          </p:cNvSpPr>
          <p:nvPr/>
        </p:nvSpPr>
        <p:spPr bwMode="auto">
          <a:xfrm>
            <a:off x="3276600" y="4797425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8</a:t>
            </a:r>
          </a:p>
        </p:txBody>
      </p:sp>
      <p:sp>
        <p:nvSpPr>
          <p:cNvPr id="15" name="Овал 14"/>
          <p:cNvSpPr/>
          <p:nvPr/>
        </p:nvSpPr>
        <p:spPr>
          <a:xfrm>
            <a:off x="4067175" y="2349500"/>
            <a:ext cx="1444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92500" y="3429000"/>
            <a:ext cx="142875" cy="144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16463" y="3429000"/>
            <a:ext cx="142875" cy="144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16463" y="5084763"/>
            <a:ext cx="142875" cy="1444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563938" y="5013325"/>
            <a:ext cx="144462" cy="144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140200" y="5589588"/>
            <a:ext cx="1444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435600" y="6308725"/>
            <a:ext cx="144463" cy="144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987675" y="6308725"/>
            <a:ext cx="144463" cy="1444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6" name="Прямая соединительная линия 25"/>
          <p:cNvCxnSpPr>
            <a:endCxn id="17" idx="1"/>
          </p:cNvCxnSpPr>
          <p:nvPr/>
        </p:nvCxnSpPr>
        <p:spPr>
          <a:xfrm rot="16200000" flipH="1">
            <a:off x="3924300" y="2636838"/>
            <a:ext cx="1028700" cy="5969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22" idx="5"/>
          </p:cNvCxnSpPr>
          <p:nvPr/>
        </p:nvCxnSpPr>
        <p:spPr>
          <a:xfrm>
            <a:off x="4211638" y="5661025"/>
            <a:ext cx="1347787" cy="771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6" idx="4"/>
          </p:cNvCxnSpPr>
          <p:nvPr/>
        </p:nvCxnSpPr>
        <p:spPr>
          <a:xfrm rot="5400000">
            <a:off x="3239294" y="2745582"/>
            <a:ext cx="1152525" cy="5032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19" idx="0"/>
          </p:cNvCxnSpPr>
          <p:nvPr/>
        </p:nvCxnSpPr>
        <p:spPr>
          <a:xfrm rot="5400000">
            <a:off x="3995737" y="4292601"/>
            <a:ext cx="15843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20" idx="1"/>
          </p:cNvCxnSpPr>
          <p:nvPr/>
        </p:nvCxnSpPr>
        <p:spPr>
          <a:xfrm rot="16200000" flipH="1">
            <a:off x="2771775" y="4221163"/>
            <a:ext cx="1604963" cy="206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endCxn id="23" idx="2"/>
          </p:cNvCxnSpPr>
          <p:nvPr/>
        </p:nvCxnSpPr>
        <p:spPr>
          <a:xfrm rot="5400000">
            <a:off x="2678907" y="5466556"/>
            <a:ext cx="1223962" cy="6064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22" idx="5"/>
          </p:cNvCxnSpPr>
          <p:nvPr/>
        </p:nvCxnSpPr>
        <p:spPr>
          <a:xfrm rot="16200000" flipH="1">
            <a:off x="4536282" y="5409406"/>
            <a:ext cx="1274762" cy="7715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1" idx="7"/>
          </p:cNvCxnSpPr>
          <p:nvPr/>
        </p:nvCxnSpPr>
        <p:spPr>
          <a:xfrm rot="16200000" flipH="1" flipV="1">
            <a:off x="3311525" y="5430838"/>
            <a:ext cx="771525" cy="11303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0" name="TextBox 55"/>
          <p:cNvSpPr txBox="1">
            <a:spLocks noChangeArrowheads="1"/>
          </p:cNvSpPr>
          <p:nvPr/>
        </p:nvSpPr>
        <p:spPr bwMode="auto">
          <a:xfrm>
            <a:off x="3708400" y="32131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9</a:t>
            </a:r>
          </a:p>
        </p:txBody>
      </p:sp>
      <p:sp>
        <p:nvSpPr>
          <p:cNvPr id="57" name="Овал 56"/>
          <p:cNvSpPr/>
          <p:nvPr/>
        </p:nvSpPr>
        <p:spPr>
          <a:xfrm>
            <a:off x="4067175" y="3429000"/>
            <a:ext cx="280988" cy="2968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4067175" y="4149725"/>
            <a:ext cx="280988" cy="2952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067175" y="4868863"/>
            <a:ext cx="280988" cy="2968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67163" y="3411538"/>
            <a:ext cx="1209675" cy="904875"/>
          </a:xfrm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1075" y="304800"/>
            <a:ext cx="4164013" cy="151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TextBox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1138" y="158750"/>
            <a:ext cx="6029325" cy="1219200"/>
          </a:xfrm>
          <a:prstGeom prst="rect">
            <a:avLst/>
          </a:prstGeom>
          <a:noFill/>
        </p:spPr>
      </p:pic>
      <p:pic>
        <p:nvPicPr>
          <p:cNvPr id="430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268413"/>
            <a:ext cx="6924675" cy="5400675"/>
          </a:xfrm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4575" y="1023938"/>
            <a:ext cx="1481138" cy="616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TextBox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975" y="2462213"/>
            <a:ext cx="8047038" cy="185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12"/>
          <p:cNvSpPr txBox="1">
            <a:spLocks noChangeArrowheads="1"/>
          </p:cNvSpPr>
          <p:nvPr/>
        </p:nvSpPr>
        <p:spPr bwMode="auto">
          <a:xfrm flipH="1">
            <a:off x="0" y="61499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bg1"/>
                </a:solidFill>
                <a:latin typeface="Calibri" pitchFamily="34" charset="0"/>
              </a:rPr>
              <a:t>С помощью оптических телескопов можно увидеть и изучить мелкие детали наблюдаемого объекта.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8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Татьяна\Desktop\Картинки мои\предметы,космос,феерверки\марс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57813" y="542925"/>
            <a:ext cx="3395662" cy="3395663"/>
          </a:xfrm>
        </p:spPr>
      </p:pic>
      <p:pic>
        <p:nvPicPr>
          <p:cNvPr id="45060" name="Picture 4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56939">
            <a:off x="595313" y="4719638"/>
            <a:ext cx="3348037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C:\Users\Татьяна\Desktop\Картинки мои\предметы,космос,феерверки\Солнечная система\866416163.jpg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3163" y="0"/>
            <a:ext cx="1579562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C:\Users\Татьяна\Desktop\Картинки мои\предметы,космос,феерверки\Солнечная система\866416163.jpg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2349500"/>
            <a:ext cx="172878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 descr="C:\Users\Татьяна\Desktop\Картинки мои\предметы,космос,феерверки\Солнечная система\866416163.jpg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5373688"/>
            <a:ext cx="1800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6083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Татьяна\Desktop\Картинки мои\предметы,космос,феерверки\марс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100" y="615950"/>
            <a:ext cx="6059488" cy="6059488"/>
          </a:xfrm>
          <a:prstGeom prst="rect">
            <a:avLst/>
          </a:prstGeom>
          <a:noFill/>
        </p:spPr>
      </p:pic>
      <p:pic>
        <p:nvPicPr>
          <p:cNvPr id="46085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2060575"/>
            <a:ext cx="9239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060575"/>
            <a:ext cx="9239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3" descr="C:\Users\Татьяна\Desktop\Картинки мои\предметы,космос,феерверки\Солнечная система\258201651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4437063"/>
            <a:ext cx="17764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TextBox 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8" y="158750"/>
            <a:ext cx="8699500" cy="755650"/>
          </a:xfrm>
          <a:prstGeom prst="rect">
            <a:avLst/>
          </a:prstGeom>
          <a:noFill/>
        </p:spPr>
      </p:pic>
      <p:pic>
        <p:nvPicPr>
          <p:cNvPr id="46089" name="Picture 4" descr="C:\Users\Татьяна\Desktop\Картинки мои\предметы,космос,феерверки\Солнечная система\874940382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4581525"/>
            <a:ext cx="115252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71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0" y="2136775"/>
            <a:ext cx="9144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                  </a:t>
            </a:r>
            <a:r>
              <a:rPr lang="ru-RU" sz="4000">
                <a:latin typeface="Calibri" pitchFamily="34" charset="0"/>
              </a:rPr>
              <a:t>Мы живем на планете Земля.                                                                                                                                       </a:t>
            </a:r>
            <a:r>
              <a:rPr lang="ru-RU">
                <a:latin typeface="Calibri" pitchFamily="34" charset="0"/>
              </a:rPr>
              <a:t>.                            _______________________________________________________ .                                                                                                                              </a:t>
            </a:r>
          </a:p>
          <a:p>
            <a:r>
              <a:rPr lang="ru-RU">
                <a:latin typeface="Calibri" pitchFamily="34" charset="0"/>
              </a:rPr>
              <a:t>                            </a:t>
            </a:r>
          </a:p>
          <a:p>
            <a:r>
              <a:rPr lang="ru-RU">
                <a:latin typeface="Calibri" pitchFamily="34" charset="0"/>
              </a:rPr>
              <a:t>                             _______       _________      ______           _________            ________                                                                                                                                                  </a:t>
            </a:r>
          </a:p>
          <a:p>
            <a:r>
              <a:rPr lang="ru-RU">
                <a:latin typeface="Calibri" pitchFamily="34" charset="0"/>
              </a:rPr>
              <a:t>                                   </a:t>
            </a:r>
          </a:p>
          <a:p>
            <a:r>
              <a:rPr lang="ru-RU">
                <a:latin typeface="Calibri" pitchFamily="34" charset="0"/>
              </a:rPr>
              <a:t>                                 __                    __  __             __                  __  __  __                 __  __ </a:t>
            </a:r>
          </a:p>
        </p:txBody>
      </p:sp>
      <p:pic>
        <p:nvPicPr>
          <p:cNvPr id="47108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5388" y="2968625"/>
            <a:ext cx="6894512" cy="774700"/>
          </a:xfrm>
          <a:prstGeom prst="rect">
            <a:avLst/>
          </a:prstGeom>
          <a:noFill/>
        </p:spPr>
      </p:pic>
      <p:pic>
        <p:nvPicPr>
          <p:cNvPr id="1026" name="Picture 2" descr="C:\Users\Татьяна\Desktop\Картинки мои\Анимация\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4850" y="225425"/>
            <a:ext cx="2841625" cy="249872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66800" y="3962400"/>
            <a:ext cx="708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1039813" y="3865563"/>
            <a:ext cx="15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8382000" y="3962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066800" y="4267200"/>
            <a:ext cx="1066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391400" y="4267200"/>
            <a:ext cx="1066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791200" y="4267200"/>
            <a:ext cx="1219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267200" y="4267200"/>
            <a:ext cx="1066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667000" y="4267200"/>
            <a:ext cx="1066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2954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8194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3528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6482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57150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2484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7056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4676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001000" y="45720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TextBox 2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0275" y="371475"/>
            <a:ext cx="622300" cy="1933575"/>
          </a:xfrm>
          <a:prstGeom prst="rect">
            <a:avLst/>
          </a:prstGeom>
          <a:noFill/>
        </p:spPr>
      </p:pic>
      <p:pic>
        <p:nvPicPr>
          <p:cNvPr id="40" name="Picture 7" descr="D:\ФОТО-    семья,   картинки\Анимация\космос, предметы, огонь, феерверки\инопланетянин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88913"/>
            <a:ext cx="1301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8130" name="Picture 3" descr="C:\Users\Татьяна\Desktop\Картинки мои\предметы,космос,феерверки\rasraski-kosmonav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858"/>
          <a:stretch>
            <a:fillRect/>
          </a:stretch>
        </p:blipFill>
        <p:spPr bwMode="auto">
          <a:xfrm>
            <a:off x="4302125" y="344488"/>
            <a:ext cx="4841875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C:\Users\Татьяна\Desktop\Картинки мои\предметы,космос,феерверки\raskraski-raketa-kosmos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847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8132" name="Picture 6" descr="C:\Users\Татьяна\Desktop\Картинки мои\предметы,космос,феерверки\zvezdia-393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245745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73138" y="4827588"/>
            <a:ext cx="3452813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95513" y="1125538"/>
            <a:ext cx="30575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Calibri" pitchFamily="34" charset="0"/>
              </a:rPr>
              <a:t>ЛУНА</a:t>
            </a:r>
            <a:br>
              <a:rPr lang="ru-RU" sz="28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Calibri" pitchFamily="34" charset="0"/>
              </a:rPr>
              <a:t>ШЛЕМ</a:t>
            </a:r>
            <a:br>
              <a:rPr lang="ru-RU" sz="28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Calibri" pitchFamily="34" charset="0"/>
              </a:rPr>
              <a:t>ФЛАГ</a:t>
            </a:r>
            <a:br>
              <a:rPr lang="ru-RU" sz="28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Calibri" pitchFamily="34" charset="0"/>
              </a:rPr>
              <a:t>ПЛАНЕТА</a:t>
            </a:r>
            <a:br>
              <a:rPr lang="ru-RU" sz="28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Calibri" pitchFamily="34" charset="0"/>
              </a:rPr>
              <a:t>ТЕЛЕСКОП</a:t>
            </a:r>
            <a:br>
              <a:rPr lang="ru-RU" sz="2800" b="1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C00000"/>
                </a:solidFill>
                <a:latin typeface="Calibri" pitchFamily="34" charset="0"/>
              </a:rPr>
              <a:t>ИЛЛЮМИНАТОРЫ</a:t>
            </a:r>
          </a:p>
        </p:txBody>
      </p:sp>
      <p:pic>
        <p:nvPicPr>
          <p:cNvPr id="8" name="TextBox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563" y="158750"/>
            <a:ext cx="8699500" cy="700088"/>
          </a:xfrm>
          <a:prstGeom prst="rect">
            <a:avLst/>
          </a:prstGeom>
          <a:noFill/>
        </p:spPr>
      </p:pic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8459788" y="0"/>
            <a:ext cx="295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</a:rPr>
              <a:t>I </a:t>
            </a:r>
            <a:endParaRPr lang="ru-RU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91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5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extBox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444500"/>
            <a:ext cx="3803650" cy="1354138"/>
          </a:xfrm>
          <a:prstGeom prst="rect">
            <a:avLst/>
          </a:prstGeom>
          <a:noFill/>
        </p:spPr>
      </p:pic>
      <p:pic>
        <p:nvPicPr>
          <p:cNvPr id="6" name="TextBox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7488" y="4187825"/>
            <a:ext cx="3224212" cy="1652588"/>
          </a:xfrm>
          <a:prstGeom prst="rect">
            <a:avLst/>
          </a:prstGeom>
          <a:noFill/>
        </p:spPr>
      </p:pic>
      <p:pic>
        <p:nvPicPr>
          <p:cNvPr id="49158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951449" flipH="1">
            <a:off x="227013" y="5197475"/>
            <a:ext cx="34178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272908">
            <a:off x="1259682" y="4006056"/>
            <a:ext cx="24495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3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333375"/>
            <a:ext cx="26130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539750" y="1989138"/>
            <a:ext cx="503238" cy="503237"/>
          </a:xfrm>
          <a:prstGeom prst="ellipse">
            <a:avLst/>
          </a:prstGeom>
          <a:solidFill>
            <a:srgbClr val="005DA2"/>
          </a:solidFill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16013" y="1989138"/>
            <a:ext cx="503237" cy="503237"/>
          </a:xfrm>
          <a:prstGeom prst="ellipse">
            <a:avLst/>
          </a:prstGeom>
          <a:solidFill>
            <a:srgbClr val="005DA2"/>
          </a:solidFill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596188" y="5589588"/>
            <a:ext cx="504825" cy="503237"/>
          </a:xfrm>
          <a:prstGeom prst="ellipse">
            <a:avLst/>
          </a:prstGeom>
          <a:solidFill>
            <a:srgbClr val="005DA2"/>
          </a:solidFill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292725" y="5589588"/>
            <a:ext cx="503238" cy="503237"/>
          </a:xfrm>
          <a:prstGeom prst="ellipse">
            <a:avLst/>
          </a:prstGeom>
          <a:solidFill>
            <a:srgbClr val="005DA2"/>
          </a:solidFill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19475" y="1989138"/>
            <a:ext cx="504825" cy="503237"/>
          </a:xfrm>
          <a:prstGeom prst="ellipse">
            <a:avLst/>
          </a:prstGeom>
          <a:solidFill>
            <a:srgbClr val="005DA2"/>
          </a:solidFill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443663" y="5589588"/>
            <a:ext cx="504825" cy="503237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268538" y="1989138"/>
            <a:ext cx="503237" cy="503237"/>
          </a:xfrm>
          <a:prstGeom prst="ellips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843213" y="1989138"/>
            <a:ext cx="504825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995738" y="1989138"/>
            <a:ext cx="504825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867400" y="5589588"/>
            <a:ext cx="504825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019925" y="5589588"/>
            <a:ext cx="504825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172450" y="5589588"/>
            <a:ext cx="503238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692275" y="1989138"/>
            <a:ext cx="503238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0178" name="Picture 2" descr="C:\Documents and Settings\Boss\Рабочий стол\Картинки\Анимация\backgrounds_00045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  <p:pic>
        <p:nvPicPr>
          <p:cNvPr id="50179" name="Picture 3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33375"/>
            <a:ext cx="390842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237903">
            <a:off x="632619" y="2413794"/>
            <a:ext cx="12969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3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860800"/>
            <a:ext cx="1296987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419144">
            <a:off x="41275" y="5776913"/>
            <a:ext cx="3348038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3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9153241">
            <a:off x="2833688" y="3082925"/>
            <a:ext cx="12954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3" name="Picture 2" descr="D:\ФОТО-    семья,   картинки\Анимация\космос, предметы, огонь, феерверки\гифки-космонавты-МКС-багаж-прибыл-54404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80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45350"/>
          </a:xfrm>
          <a:solidFill>
            <a:schemeClr val="tx1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4" name="Picture 7" descr="C:\Users\Татьяна\Desktop\Картинки мои\предметы,космос,феерверки\ansu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4260850" cy="4260850"/>
          </a:xfrm>
          <a:prstGeom prst="rect">
            <a:avLst/>
          </a:prstGeom>
          <a:noFill/>
        </p:spPr>
      </p:pic>
      <p:pic>
        <p:nvPicPr>
          <p:cNvPr id="6" name="Picture 2" descr="D:\ФОТО-    семья,   картинки\предметы,космос,феерверки\марс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1700" y="2341563"/>
            <a:ext cx="1665288" cy="1670050"/>
          </a:xfrm>
          <a:prstGeom prst="rect">
            <a:avLst/>
          </a:prstGeom>
          <a:noFill/>
        </p:spPr>
      </p:pic>
      <p:pic>
        <p:nvPicPr>
          <p:cNvPr id="52228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23850" y="333375"/>
            <a:ext cx="63976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1692275" y="5661025"/>
            <a:ext cx="6397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5292725" y="6021388"/>
            <a:ext cx="6397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596188" y="5300663"/>
            <a:ext cx="63976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2411413" y="0"/>
            <a:ext cx="6413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4140200" y="2492375"/>
            <a:ext cx="6397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596188" y="549275"/>
            <a:ext cx="6397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2" descr="C:\Users\Татьяна\Desktop\Картинки мои\предметы,космос,феерверки\zvezdia-536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 flipV="1">
            <a:off x="6443663" y="3213100"/>
            <a:ext cx="447675" cy="390525"/>
          </a:xfrm>
        </p:spPr>
      </p:pic>
      <p:pic>
        <p:nvPicPr>
          <p:cNvPr id="52236" name="Picture 2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395288" y="3644900"/>
            <a:ext cx="6508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Татьяна\Desktop\Картинки мои\предметы,космос,феерверки\луна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1763" y="1335088"/>
            <a:ext cx="446087" cy="444500"/>
          </a:xfrm>
          <a:prstGeom prst="rect">
            <a:avLst/>
          </a:prstGeom>
          <a:noFill/>
        </p:spPr>
      </p:pic>
      <p:pic>
        <p:nvPicPr>
          <p:cNvPr id="52238" name="Picture 9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162877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2" descr="D:\ФОТО-    семья,   картинки\предметы,космос,феерверки\Венер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692150"/>
            <a:ext cx="644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12" descr="C:\Users\Татьяна\Desktop\Картинки мои\предметы,космос,феерверки\сатурн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7313" y="4797425"/>
            <a:ext cx="1803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 descr="C:\Users\Татьяна\Desktop\Картинки мои\предметы,космос,феерверки\юпитер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59238" y="3638550"/>
            <a:ext cx="1738312" cy="1811338"/>
          </a:xfrm>
          <a:prstGeom prst="rect">
            <a:avLst/>
          </a:prstGeom>
          <a:noFill/>
        </p:spPr>
      </p:pic>
      <p:pic>
        <p:nvPicPr>
          <p:cNvPr id="21" name="Picture 11" descr="C:\Users\Татьяна\Desktop\Картинки мои\предметы,космос,феерверки\уран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47875" y="5151438"/>
            <a:ext cx="871538" cy="877887"/>
          </a:xfrm>
          <a:prstGeom prst="rect">
            <a:avLst/>
          </a:prstGeom>
          <a:noFill/>
        </p:spPr>
      </p:pic>
      <p:pic>
        <p:nvPicPr>
          <p:cNvPr id="24" name="Picture 13" descr="C:\Users\Татьяна\Desktop\Картинки мои\предметы,космос,феерверки\нептун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6638" y="5005388"/>
            <a:ext cx="725487" cy="730250"/>
          </a:xfrm>
          <a:prstGeom prst="rect">
            <a:avLst/>
          </a:prstGeom>
          <a:noFill/>
        </p:spPr>
      </p:pic>
      <p:pic>
        <p:nvPicPr>
          <p:cNvPr id="25" name="Picture 14" descr="C:\Users\Татьяна\Desktop\Картинки мои\предметы,космос,феерверки\плутон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653136"/>
            <a:ext cx="912101" cy="864096"/>
          </a:xfrm>
          <a:prstGeom prst="ellipse">
            <a:avLst/>
          </a:prstGeom>
          <a:noFill/>
        </p:spPr>
      </p:pic>
      <p:pic>
        <p:nvPicPr>
          <p:cNvPr id="26" name="Picture 2" descr="D:\ФОТО-    семья,   картинки\предметы,космос,феерверки\меркурий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00463" y="182563"/>
            <a:ext cx="841375" cy="635000"/>
          </a:xfrm>
          <a:prstGeom prst="rect">
            <a:avLst/>
          </a:prstGeom>
          <a:noFill/>
        </p:spPr>
      </p:pic>
      <p:pic>
        <p:nvPicPr>
          <p:cNvPr id="52246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3857987" flipH="1">
            <a:off x="6313488" y="3073400"/>
            <a:ext cx="3417888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7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00663">
            <a:off x="6643688" y="1757363"/>
            <a:ext cx="23050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3250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2" descr="C:\Users\Татьяна\Desktop\Картинки мои\предметы,космос,феерверки\Солнечная система\752559383.jp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1163" y="260350"/>
            <a:ext cx="44418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Татьяна\Desktop\Картинки мои\предметы,космос,феерверки\Солнечная система\403019169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clrChange>
              <a:clrFrom>
                <a:srgbClr val="E90101"/>
              </a:clrFrom>
              <a:clrTo>
                <a:srgbClr val="E90101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835150" y="2276475"/>
            <a:ext cx="2520950" cy="3360738"/>
          </a:xfrm>
        </p:spPr>
      </p:pic>
      <p:pic>
        <p:nvPicPr>
          <p:cNvPr id="53253" name="Picture 3" descr="C:\Users\Татьяна\Desktop\Картинки мои\предметы,космос,феерверки\Солнечная система\362667608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844675"/>
            <a:ext cx="14843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4" descr="C:\Users\Татьяна\Desktop\Картинки мои\предметы,космос,феерверки\Солнечная система\304616437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49275"/>
            <a:ext cx="354171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4" descr="C:\Users\Татьяна\Desktop\Картинки мои\предметы,космос,феерверки\Солнечная система\304616437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02288" y="5489575"/>
            <a:ext cx="35417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3" descr="C:\Users\Татьяна\Desktop\Картинки мои\предметы,космос,феерверки\Солнечная система\362667608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692650"/>
            <a:ext cx="13541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9700" y="1773238"/>
            <a:ext cx="1584325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TextBox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41500" y="158750"/>
            <a:ext cx="5602288" cy="1189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54275" name="TextBox 5"/>
          <p:cNvSpPr txBox="1">
            <a:spLocks noChangeArrowheads="1"/>
          </p:cNvSpPr>
          <p:nvPr/>
        </p:nvSpPr>
        <p:spPr bwMode="auto">
          <a:xfrm>
            <a:off x="323850" y="3716338"/>
            <a:ext cx="428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Я вижу летающую тарелку.</a:t>
            </a:r>
          </a:p>
        </p:txBody>
      </p:sp>
      <p:sp>
        <p:nvSpPr>
          <p:cNvPr id="54276" name="TextBox 6"/>
          <p:cNvSpPr txBox="1">
            <a:spLocks noChangeArrowheads="1"/>
          </p:cNvSpPr>
          <p:nvPr/>
        </p:nvSpPr>
        <p:spPr bwMode="auto">
          <a:xfrm>
            <a:off x="395288" y="0"/>
            <a:ext cx="80724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  <a:latin typeface="Calibri" pitchFamily="34" charset="0"/>
              </a:rPr>
              <a:t>Повтори по образцу:  </a:t>
            </a:r>
            <a:r>
              <a:rPr lang="ru-RU" sz="2800">
                <a:latin typeface="Calibri" pitchFamily="34" charset="0"/>
              </a:rPr>
              <a:t>Инопланетянин наблюдает за</a:t>
            </a:r>
          </a:p>
          <a:p>
            <a:r>
              <a:rPr lang="ru-RU" sz="2800">
                <a:latin typeface="Calibri" pitchFamily="34" charset="0"/>
              </a:rPr>
              <a:t> планетой Земля.</a:t>
            </a:r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323850" y="4179888"/>
            <a:ext cx="20081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Ты ……………….</a:t>
            </a:r>
          </a:p>
          <a:p>
            <a:r>
              <a:rPr lang="ru-RU" sz="2400">
                <a:latin typeface="Calibri" pitchFamily="34" charset="0"/>
              </a:rPr>
              <a:t>Он ……………….</a:t>
            </a:r>
          </a:p>
          <a:p>
            <a:r>
              <a:rPr lang="ru-RU" sz="2400">
                <a:latin typeface="Calibri" pitchFamily="34" charset="0"/>
              </a:rPr>
              <a:t>Она ……………..</a:t>
            </a:r>
          </a:p>
          <a:p>
            <a:r>
              <a:rPr lang="ru-RU" sz="2400">
                <a:latin typeface="Calibri" pitchFamily="34" charset="0"/>
              </a:rPr>
              <a:t>Они ……………..</a:t>
            </a:r>
          </a:p>
          <a:p>
            <a:r>
              <a:rPr lang="ru-RU" sz="2400">
                <a:latin typeface="Calibri" pitchFamily="34" charset="0"/>
              </a:rPr>
              <a:t>Мы ………………</a:t>
            </a:r>
          </a:p>
          <a:p>
            <a:r>
              <a:rPr lang="ru-RU" sz="2400">
                <a:latin typeface="Calibri" pitchFamily="34" charset="0"/>
              </a:rPr>
              <a:t>Вы ……………….</a:t>
            </a:r>
          </a:p>
        </p:txBody>
      </p:sp>
      <p:sp>
        <p:nvSpPr>
          <p:cNvPr id="54278" name="TextBox 9"/>
          <p:cNvSpPr txBox="1">
            <a:spLocks noChangeArrowheads="1"/>
          </p:cNvSpPr>
          <p:nvPr/>
        </p:nvSpPr>
        <p:spPr bwMode="auto">
          <a:xfrm>
            <a:off x="3635375" y="692150"/>
            <a:ext cx="2297113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Я ………………….</a:t>
            </a:r>
          </a:p>
          <a:p>
            <a:r>
              <a:rPr lang="ru-RU" sz="2400">
                <a:latin typeface="Calibri" pitchFamily="34" charset="0"/>
              </a:rPr>
              <a:t>Ты ………………….</a:t>
            </a:r>
          </a:p>
          <a:p>
            <a:r>
              <a:rPr lang="ru-RU" sz="2400">
                <a:latin typeface="Calibri" pitchFamily="34" charset="0"/>
              </a:rPr>
              <a:t>Он ………………….</a:t>
            </a:r>
          </a:p>
          <a:p>
            <a:r>
              <a:rPr lang="ru-RU" sz="2400">
                <a:latin typeface="Calibri" pitchFamily="34" charset="0"/>
              </a:rPr>
              <a:t>Она ………………..</a:t>
            </a:r>
          </a:p>
          <a:p>
            <a:r>
              <a:rPr lang="ru-RU" sz="2400">
                <a:latin typeface="Calibri" pitchFamily="34" charset="0"/>
              </a:rPr>
              <a:t>Они ………………..</a:t>
            </a:r>
          </a:p>
          <a:p>
            <a:r>
              <a:rPr lang="ru-RU" sz="2400">
                <a:latin typeface="Calibri" pitchFamily="34" charset="0"/>
              </a:rPr>
              <a:t>Мы …………………</a:t>
            </a:r>
          </a:p>
          <a:p>
            <a:r>
              <a:rPr lang="ru-RU" sz="2400">
                <a:latin typeface="Calibri" pitchFamily="34" charset="0"/>
              </a:rPr>
              <a:t>Вы …………………..</a:t>
            </a:r>
          </a:p>
        </p:txBody>
      </p:sp>
      <p:pic>
        <p:nvPicPr>
          <p:cNvPr id="54279" name="Picture 2" descr="C:\Users\Татьяна\Desktop\Картинки мои\предметы,космос,феерверки\1027128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34559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Татьяна\Desktop\Картинки мои\предметы,космос,феерверки\луна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755650"/>
            <a:ext cx="1528763" cy="1530350"/>
          </a:xfrm>
          <a:prstGeom prst="rect">
            <a:avLst/>
          </a:prstGeom>
          <a:noFill/>
        </p:spPr>
      </p:pic>
      <p:pic>
        <p:nvPicPr>
          <p:cNvPr id="13" name="Picture 7" descr="D:\ФОТО-    семья,   картинки\Анимация\космос, предметы, огонь, феерверки\инопланетянин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125538"/>
            <a:ext cx="53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D:\ФОТО-    семья,   картинки\Анимация\космос, предметы, огонь, феерверки\spase010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2565400"/>
            <a:ext cx="104933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ФОТО-    семья,   картинки\Анимация\космос, предметы, огонь, феерверки\7vm1xjj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3644900"/>
            <a:ext cx="34559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-    семья,   картинки\Анимация\космос, предметы, огонь, феерверки\477830974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5825" y="4076700"/>
            <a:ext cx="1304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0" y="5867400"/>
            <a:ext cx="9144000" cy="990600"/>
          </a:xfrm>
          <a:solidFill>
            <a:schemeClr val="tx1"/>
          </a:solidFill>
        </p:spPr>
        <p:txBody>
          <a:bodyPr/>
          <a:lstStyle/>
          <a:p>
            <a:r>
              <a:rPr lang="ru-RU" sz="4800" smtClean="0">
                <a:solidFill>
                  <a:srgbClr val="FF0000"/>
                </a:solidFill>
              </a:rPr>
              <a:t>ВСЕЛЕННАЯ-ГЛАЗАМИ ТЕЛЕСКОПА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0" y="0"/>
            <a:ext cx="3048000" cy="5867400"/>
          </a:xfrm>
          <a:solidFill>
            <a:schemeClr val="tx1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5" name="Picture 3" descr="C:\Documents and Settings\Boss\Рабочий стол\Картинки\Анимация\01-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325" y="1524000"/>
            <a:ext cx="2606675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5052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0574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9906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24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1148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Boss\Рабочий стол\Картинки\предметы,космос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52578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2" descr="C:\Users\Татьяна\Desktop\Картинки мои\предметы,космос,феерверки\Солнечная система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151563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Татьяна\Desktop\Картинки мои\предметы,космос,феерверки\Солнечная система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9436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Татьяна\Desktop\Картинки мои\предметы,космос,феерверки\Солнечная система\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926138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Татьяна\Desktop\Картинки мои\предметы,космос,феерверки\Солнечная система\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5940425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Татьяна\Desktop\Картинки мои\предметы,космос,феерверки\Солнечная система\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6011863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Татьяна\Desktop\Картинки мои\предметы,космос,феерверки\Солнечная система\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6122988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C:\Documents and Settings\Boss\Рабочий стол\Картинки\предметы,космос\kosmos-25[1]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6738165">
            <a:off x="10076656" y="-100806"/>
            <a:ext cx="44767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Documents and Settings\Boss\Рабочий стол\Картинки\предметы,космос\spase025[1]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144000" y="1125538"/>
            <a:ext cx="876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8 0.03055 C -0.06129 0.05324 -0.07136 0.07199 -0.08177 0.09282 C -0.08368 0.0963 -0.08455 0.10046 -0.08664 0.10347 C -0.08889 0.10694 -0.09219 0.10903 -0.09479 0.11227 C -0.09792 0.11667 -0.09948 0.12292 -0.10295 0.12731 C -0.11875 0.14861 -0.14011 0.16204 -0.15591 0.1831 C -0.16997 0.20162 -0.17552 0.22847 -0.18664 0.24977 C -0.19393 0.26389 -0.20209 0.27824 -0.21077 0.29074 C -0.21493 0.29676 -0.21997 0.30139 -0.22379 0.30787 C -0.23386 0.32477 -0.24549 0.33935 -0.25434 0.35741 C -0.26129 0.37153 -0.26372 0.3875 -0.27691 0.39167 C -0.28403 0.40602 -0.28889 0.41944 -0.30122 0.42616 C -0.30608 0.43264 -0.30955 0.44143 -0.31563 0.4456 C -0.33438 0.4581 -0.35209 0.47315 -0.37049 0.48634 C -0.38177 0.49444 -0.3941 0.49907 -0.40591 0.50579 C -0.41875 0.51296 -0.43021 0.52477 -0.44323 0.53148 C -0.46667 0.54352 -0.49115 0.55231 -0.51424 0.56597 C -0.53316 0.57731 -0.52587 0.57616 -0.54462 0.5831 C -0.5665 0.59143 -0.59132 0.59444 -0.61407 0.59815 C -0.62622 0.60393 -0.6415 0.60694 -0.65434 0.60903 C -0.66354 0.61204 -0.67292 0.61273 -0.68177 0.61759 C -0.70608 0.63079 -0.68889 0.62755 -0.71268 0.63055 C -0.72986 0.63287 -0.76407 0.6368 -0.76407 0.6368 C -0.77917 0.6419 -0.79289 0.65185 -0.80764 0.65625 C -0.8382 0.66528 -0.87778 0.66157 -0.90764 0.66273 C -0.93559 0.66875 -0.95973 0.65208 -0.98177 0.63055 C -0.98559 0.62315 -0.9908 0.62037 -0.99462 0.61319 C -0.99601 0.61065 -0.99653 0.60717 -0.99792 0.60463 C -1.00087 0.59861 -1.00764 0.5875 -1.00764 0.5875 C -1.01164 0.57106 -1.01528 0.55463 -1.01893 0.53796 C -1.02118 0.49051 -1.0316 0.43449 -1.01563 0.39167 C -1.0125 0.37477 -1.00521 0.36204 -0.99948 0.34653 C -0.99601 0.32708 -1.00104 0.35069 -0.9915 0.325 C -0.98837 0.3169 -0.98698 0.30764 -0.98334 0.2993 C -0.98039 0.29167 -0.97518 0.28565 -0.97205 0.27778 C -0.96841 0.26829 -0.9665 0.25694 -0.96268 0.24768 C -0.95174 0.22315 -0.93611 0.20393 -0.92379 0.18102 C -0.91667 0.16782 -0.9092 0.15648 -0.90139 0.14444 C -0.89323 0.13241 -0.88924 0.11736 -0.87882 0.10995 C -0.87518 0.1044 -0.87292 0.09792 -0.86893 0.09282 C -0.86146 0.08264 -0.84358 0.07454 -0.83334 0.0713 C -0.82431 0.0588 -0.83386 0.06944 -0.8191 0.06273 C -0.81702 0.0618 -0.81598 0.05926 -0.81407 0.05833 C -0.80938 0.05602 -0.80417 0.05602 -0.79948 0.05417 C -0.7783 0.04537 -0.79236 0.04954 -0.77709 0.0456 C -0.76545 0.03912 -0.75382 0.03495 -0.74167 0.03264 C -0.73403 0.0294 -0.72639 0.02731 -0.71893 0.02407 C -0.71268 0.01319 -0.7066 0.00856 -0.69792 0.00046 C -0.66962 -0.02662 -0.6375 -0.04352 -0.60278 -0.04699 C -0.57969 -0.0456 -0.5566 -0.0456 -0.53351 -0.04259 C -0.52865 -0.0419 -0.51441 -0.03033 -0.51077 -0.02755 C -0.48959 -0.01227 -0.46702 0.00833 -0.45278 0.03472 C -0.4474 0.04514 -0.44618 0.05926 -0.44323 0.0713 C -0.44115 0.10347 -0.44011 0.0963 -0.44653 0.13588 C -0.44879 0.15046 -0.46164 0.16042 -0.46893 0.16805 C -0.48247 0.18217 -0.50052 0.19074 -0.51736 0.19606 C -0.54462 0.21435 -0.57414 0.21366 -0.60434 0.21551 C -0.64184 0.22037 -0.71719 0.22407 -0.71719 0.22407 C -0.73351 0.22755 -0.74809 0.23819 -0.76407 0.2412 C -0.76962 0.2463 -0.77379 0.24768 -0.78021 0.24977 C -0.7941 0.26111 -0.81007 0.26782 -0.82379 0.27986 C -0.83507 0.28981 -0.84271 0.30417 -0.85434 0.31227 C -0.85764 0.32616 -0.85313 0.31111 -0.8625 0.325 C -0.8783 0.34792 -0.86511 0.33796 -0.87882 0.34653 C -0.88316 0.3544 -0.88403 0.36065 -0.88993 0.36597 C -0.89306 0.37245 -0.89479 0.37893 -0.89809 0.38542 C -0.90104 0.40231 -0.90573 0.41227 -0.89966 0.43264 C -0.89827 0.4368 -0.89323 0.43565 -0.88993 0.4368 C -0.87882 0.44074 -0.87934 0.4412 -0.8625 0.4412 C -0.76511 0.4419 -0.66789 0.4412 -0.57049 0.4412 " pathEditMode="relative" ptsTypes="fffffffffffffffffffffffffffffffffffffffffffffffffffffffffffffffffffff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3 0.0437 C -0.05261 0.04647 -0.05851 0.04717 -0.06355 0.05087 C -0.0658 0.05249 -0.06684 0.05618 -0.06893 0.05803 C -0.08212 0.07052 -0.09341 0.08393 -0.10539 0.09919 C -0.13525 0.13757 -0.10921 0.10913 -0.12171 0.12832 C -0.13125 0.14289 -0.12743 0.13295 -0.13629 0.15006 C -0.13959 0.1563 -0.14167 0.16347 -0.14532 0.16948 C -0.15122 0.17919 -0.16025 0.1852 -0.16719 0.19376 C -0.17952 0.20879 -0.19323 0.2222 -0.20539 0.23723 C -0.20886 0.24162 -0.21112 0.2474 -0.21441 0.25179 C -0.22969 0.27237 -0.22049 0.25665 -0.23803 0.27353 C -0.2408 0.2763 -0.24237 0.28092 -0.24532 0.28324 C -0.26007 0.29434 -0.26493 0.29364 -0.27813 0.30035 C -0.30035 0.31145 -0.32275 0.32439 -0.34167 0.34382 C -0.35799 0.36046 -0.37518 0.37711 -0.3908 0.39468 C -0.3948 0.39908 -0.39757 0.40509 -0.40174 0.40925 C -0.40678 0.4141 -0.41303 0.41665 -0.41806 0.42127 C -0.43455 0.43653 -0.41771 0.42728 -0.43073 0.43353 C -0.45313 0.46335 -0.42448 0.42751 -0.44549 0.44786 C -0.45278 0.45526 -0.45487 0.46104 -0.46355 0.46497 C -0.48421 0.48555 -0.50521 0.50428 -0.52535 0.52555 C -0.53577 0.53642 -0.54549 0.54867 -0.55625 0.55931 C -0.56198 0.56486 -0.56476 0.57434 -0.57257 0.58104 C -0.58039 0.59468 -0.59011 0.6074 -0.60174 0.61503 C -0.60417 0.61896 -0.60695 0.62266 -0.60903 0.62705 C -0.61007 0.62936 -0.60938 0.6326 -0.61077 0.63445 C -0.61754 0.6437 -0.63264 0.64486 -0.64167 0.64647 C -0.6441 0.64971 -0.64601 0.65364 -0.64896 0.65618 C -0.65105 0.65803 -0.65382 0.65757 -0.65625 0.65873 C -0.66511 0.66266 -0.67257 0.6659 -0.68178 0.66821 C -0.69462 0.67561 -0.7125 0.69017 -0.72709 0.69249 C -0.74809 0.69572 -0.7698 0.69757 -0.7908 0.69988 C -0.83421 0.69665 -0.83698 0.69526 -0.88716 0.69734 C -0.91841 0.69618 -0.94896 0.69249 -0.97987 0.69249 " pathEditMode="relative" ptsTypes="fffffffffffffffffffffffffffffffff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926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8" name="Picture 4" descr="C:\Users\Татьяна\Desktop\Картинки мои\предметы,космос,феерверки\spase02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205038"/>
            <a:ext cx="9096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Users\Татьяна\Desktop\Картинки мои\предметы,космос,феерверки\spase02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2205038"/>
            <a:ext cx="9096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Татьяна\Desktop\Картинки мои\предметы,космос,феерверки\kosmos-8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613" y="3060700"/>
            <a:ext cx="517525" cy="517525"/>
          </a:xfrm>
          <a:prstGeom prst="rect">
            <a:avLst/>
          </a:prstGeom>
          <a:noFill/>
        </p:spPr>
      </p:pic>
      <p:pic>
        <p:nvPicPr>
          <p:cNvPr id="1030" name="Picture 6" descr="C:\Users\Татьяна\Desktop\Картинки мои\предметы,космос,феерверки\kosmos-11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997200"/>
            <a:ext cx="98425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Татьяна\Desktop\Картинки мои\предметы,космос,феерверки\optika0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93096"/>
            <a:ext cx="629929" cy="5669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1" name="Picture 7" descr="C:\Users\Татьяна\Desktop\Картинки мои\предметы,космос,феерверки\optika0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293096"/>
            <a:ext cx="629929" cy="5669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2" name="Picture 7" descr="C:\Users\Татьяна\Desktop\Картинки мои\предметы,космос,феерверки\optika0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4293096"/>
            <a:ext cx="629929" cy="5669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3" name="Picture 7" descr="C:\Users\Татьяна\Desktop\Картинки мои\предметы,космос,феерверки\optika04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93096"/>
            <a:ext cx="629929" cy="56693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32" name="Picture 8" descr="C:\Users\Татьяна\Desktop\Картинки мои\предметы,космос,феерверки\spase021[1]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725" y="2133600"/>
            <a:ext cx="9731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 descr="C:\Users\Татьяна\Desktop\Картинки мои\предметы,космос,феерверки\spase021[1]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188" y="2133600"/>
            <a:ext cx="9747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8175" y="2919413"/>
            <a:ext cx="804863" cy="804862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97675" y="2992438"/>
            <a:ext cx="590550" cy="609600"/>
          </a:xfrm>
          <a:prstGeom prst="rect">
            <a:avLst/>
          </a:prstGeom>
          <a:noFill/>
        </p:spPr>
      </p:pic>
      <p:pic>
        <p:nvPicPr>
          <p:cNvPr id="1035" name="Picture 11" descr="C:\Users\Татьяна\Desktop\Картинки мои\предметы,космос,феерверки\плутон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16813" y="2919413"/>
            <a:ext cx="736600" cy="695325"/>
          </a:xfrm>
          <a:prstGeom prst="rect">
            <a:avLst/>
          </a:prstGeom>
          <a:noFill/>
        </p:spPr>
      </p:pic>
      <p:pic>
        <p:nvPicPr>
          <p:cNvPr id="1036" name="Picture 12" descr="C:\Users\Татьяна\Desktop\Картинки мои\предметы,космос,феерверки\spacesuits00001-thumb-500x341.jpg"/>
          <p:cNvPicPr>
            <a:picLocks noChangeAspect="1" noChangeArrowheads="1"/>
          </p:cNvPicPr>
          <p:nvPr/>
        </p:nvPicPr>
        <p:blipFill>
          <a:blip r:embed="rId10" cstate="print"/>
          <a:srcRect l="23918" r="42062"/>
          <a:stretch>
            <a:fillRect/>
          </a:stretch>
        </p:blipFill>
        <p:spPr bwMode="auto">
          <a:xfrm>
            <a:off x="467544" y="5558788"/>
            <a:ext cx="648072" cy="12992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" name="Picture 12" descr="C:\Users\Татьяна\Desktop\Картинки мои\предметы,космос,феерверки\spacesuits00001-thumb-500x341.jpg"/>
          <p:cNvPicPr>
            <a:picLocks noChangeAspect="1" noChangeArrowheads="1"/>
          </p:cNvPicPr>
          <p:nvPr/>
        </p:nvPicPr>
        <p:blipFill>
          <a:blip r:embed="rId10" cstate="print"/>
          <a:srcRect l="23918" r="42062"/>
          <a:stretch>
            <a:fillRect/>
          </a:stretch>
        </p:blipFill>
        <p:spPr bwMode="auto">
          <a:xfrm>
            <a:off x="8028384" y="5558788"/>
            <a:ext cx="648072" cy="12992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1" name="Picture 12" descr="C:\Users\Татьяна\Desktop\Картинки мои\предметы,космос,феерверки\spacesuits00001-thumb-500x341.jpg"/>
          <p:cNvPicPr>
            <a:picLocks noChangeAspect="1" noChangeArrowheads="1"/>
          </p:cNvPicPr>
          <p:nvPr/>
        </p:nvPicPr>
        <p:blipFill>
          <a:blip r:embed="rId10" cstate="print"/>
          <a:srcRect l="23918" r="42062"/>
          <a:stretch>
            <a:fillRect/>
          </a:stretch>
        </p:blipFill>
        <p:spPr bwMode="auto">
          <a:xfrm>
            <a:off x="6948264" y="5558788"/>
            <a:ext cx="648072" cy="12992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" name="Picture 12" descr="C:\Users\Татьяна\Desktop\Картинки мои\предметы,космос,феерверки\spacesuits00001-thumb-500x34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30900" y="5553075"/>
            <a:ext cx="665163" cy="1311275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5013176"/>
            <a:ext cx="504056" cy="4935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5013176"/>
            <a:ext cx="504056" cy="4935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6" y="5013176"/>
            <a:ext cx="504056" cy="4935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328" y="5013176"/>
            <a:ext cx="504056" cy="49355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TextBox 33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0838" y="3829050"/>
            <a:ext cx="3444875" cy="646113"/>
          </a:xfrm>
          <a:prstGeom prst="rect">
            <a:avLst/>
          </a:prstGeom>
          <a:noFill/>
        </p:spPr>
      </p:pic>
      <p:sp>
        <p:nvSpPr>
          <p:cNvPr id="55320" name="Содержимое 37"/>
          <p:cNvSpPr>
            <a:spLocks noGrp="1"/>
          </p:cNvSpPr>
          <p:nvPr>
            <p:ph idx="1"/>
          </p:nvPr>
        </p:nvSpPr>
        <p:spPr>
          <a:xfrm>
            <a:off x="457200" y="1600200"/>
            <a:ext cx="7427913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50" name="Picture 2" descr="D:\ФОТО-    семья,   картинки\Анимация\космос, предметы, огонь, феерверки\534332007.jpg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19700" y="476250"/>
            <a:ext cx="101123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 descr="D:\ФОТО-    семья,   картинки\Анимация\космос, предметы, огонь, феерверки\инопланетянин.jpg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1188" y="333375"/>
            <a:ext cx="79216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ФОТО-    семья,   картинки\Анимация\космос, предметы, огонь, феерверки\454100182.jpg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32588" y="476250"/>
            <a:ext cx="7524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ФОТО-    семья,   картинки\Анимация\космос, предметы, огонь, феерверки\547788028.gif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550" y="188913"/>
            <a:ext cx="666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 descr="C:\Users\Татьяна\Desktop\Картинки мои\предметы,космос,феерверки\уран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308975" y="2992438"/>
            <a:ext cx="590550" cy="585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6322" name="Picture 2" descr="C:\Documents and Settings\Boss\Рабочий стол\Картинки\Анимация\backgrounds_00045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  <p:pic>
        <p:nvPicPr>
          <p:cNvPr id="16" name="TextBox 1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4463" y="231775"/>
            <a:ext cx="3657600" cy="774700"/>
          </a:xfrm>
          <a:prstGeom prst="rect">
            <a:avLst/>
          </a:prstGeom>
          <a:noFill/>
        </p:spPr>
      </p:pic>
      <p:pic>
        <p:nvPicPr>
          <p:cNvPr id="24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04057" y="1032669"/>
            <a:ext cx="5032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023644" y="3337719"/>
            <a:ext cx="504825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1279525" y="1608138"/>
            <a:ext cx="5048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2000250" y="2257425"/>
            <a:ext cx="503238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2720182" y="2832894"/>
            <a:ext cx="5032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3439319" y="3337719"/>
            <a:ext cx="504825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888832" y="2832894"/>
            <a:ext cx="5032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6751638" y="2184400"/>
            <a:ext cx="5048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543800" y="1536700"/>
            <a:ext cx="5048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 descr="C:\Users\Татьяна\Desktop\Картинки мои\предметы,космос,феерверки\kosmos-25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8120857" y="888206"/>
            <a:ext cx="503238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429000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4149725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4724400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5157788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5373688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5373688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5229225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4724400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5113" y="4076700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 descr="C:\Users\Татьяна\Desktop\Картинки мои\предметы,космос,феерверки\zvezdia-555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9788" y="3284538"/>
            <a:ext cx="390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73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7347" name="Picture 2" descr="C:\Users\Татьяна\Desktop\Картинки мои\фоны\backgrounds_00045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Users\Татьяна\Desktop\Картинки мои\предметы,космос,феерверки\Солнечная система\708307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836613"/>
            <a:ext cx="6477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Татьяна\Desktop\Картинки мои\предметы,космос,феерверки\Солнечная система\708307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0"/>
            <a:ext cx="71437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2565400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Татьяна\Desktop\Картинки мои\предметы,космос,феерверки\сатурн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070706"/>
              </a:clrFrom>
              <a:clrTo>
                <a:srgbClr val="0707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836613"/>
            <a:ext cx="393223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435600" y="3429000"/>
            <a:ext cx="237648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563938" y="4221163"/>
            <a:ext cx="46799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4487070" y="5472906"/>
            <a:ext cx="15478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C:\Users\Татьяна\Desktop\Картинки мои\предметы,космос,феерверки\kosmos-6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588465">
            <a:off x="5796757" y="5017294"/>
            <a:ext cx="1519237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TextBox 14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10150" y="231775"/>
            <a:ext cx="4011613" cy="78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463" y="333375"/>
            <a:ext cx="4427537" cy="61261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Планета с кольцом пыли, обломков - это система разных образований состоящих из льда, пыли, которые вращаются вокруг планеты. Наверное это очень красивое зрелище, и кстати, такие кольца есть у всех мощных газовых гигантов огромной Солнечной системы: Юпитера, Сатурна, Урана, Нептуна.</a:t>
            </a:r>
            <a:endParaRPr lang="ru-RU" dirty="0"/>
          </a:p>
        </p:txBody>
      </p:sp>
      <p:pic>
        <p:nvPicPr>
          <p:cNvPr id="58371" name="Picture 2" descr="C:\Users\Татьяна\Desktop\Картинки мои\предметы,космос,феерверки\animations_photoshop.newagames.com_1_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Прямоугольник 4"/>
          <p:cNvSpPr>
            <a:spLocks noChangeArrowheads="1"/>
          </p:cNvSpPr>
          <p:nvPr/>
        </p:nvSpPr>
        <p:spPr bwMode="auto">
          <a:xfrm>
            <a:off x="7235825" y="395288"/>
            <a:ext cx="1908175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Calibri" pitchFamily="34" charset="0"/>
              </a:rPr>
              <a:t>Планета с кольцом пыли, обломков - это система разных образований состоящих из льда, пыли, которые вращаются вокруг планеты. Наверное это очень красивое зрелище, и кстати, такие кольца есть у всех мощных газовых гигантов огромной Солнечной системы: Юпитера, Сатурна, Урана, Нептуна.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56325" y="6524625"/>
            <a:ext cx="1152525" cy="1444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72450" y="6524625"/>
            <a:ext cx="971550" cy="1444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9395" name="Picture 2" descr="D:\ФОТО-    семья,   картинки\Анимация\космос, предметы, огонь, феерверки\19241749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0975"/>
            <a:ext cx="9144000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Татьяна\Desktop\Картинки мои\предметы,космос,феерверки\ansu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1440" y="-531440"/>
            <a:ext cx="4311352" cy="4311352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6" name="Picture 2" descr="C:\Users\Татьяна\Desktop\Картинки мои\предметы,космос,феерверки\лун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941168"/>
            <a:ext cx="1152128" cy="1152128"/>
          </a:xfrm>
          <a:prstGeom prst="ellipse">
            <a:avLst/>
          </a:prstGeom>
          <a:noFill/>
        </p:spPr>
      </p:pic>
      <p:pic>
        <p:nvPicPr>
          <p:cNvPr id="59398" name="Picture 3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4292600"/>
            <a:ext cx="20875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-    семья,   картинки\предметы,космос,феерверки\марс !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6667" y="-1035496"/>
            <a:ext cx="2997333" cy="5328592"/>
          </a:xfrm>
          <a:prstGeom prst="flowChartConnector">
            <a:avLst/>
          </a:prstGeom>
          <a:noFill/>
        </p:spPr>
      </p:pic>
      <p:pic>
        <p:nvPicPr>
          <p:cNvPr id="59400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805115" flipH="1">
            <a:off x="2892425" y="3355975"/>
            <a:ext cx="170021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141705" flipH="1">
            <a:off x="4852988" y="2144713"/>
            <a:ext cx="17002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353665" flipH="1">
            <a:off x="5943600" y="3068638"/>
            <a:ext cx="17002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974853" flipH="1">
            <a:off x="4886325" y="4776788"/>
            <a:ext cx="17002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571804" flipH="1">
            <a:off x="4471988" y="3463925"/>
            <a:ext cx="17018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388" y="1412875"/>
            <a:ext cx="3603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62888" y="1484313"/>
            <a:ext cx="381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7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05949">
            <a:off x="3410744" y="2770981"/>
            <a:ext cx="113188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8" name="Picture 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4638" y="4211638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9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05949">
            <a:off x="4995069" y="2915444"/>
            <a:ext cx="113188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0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342923">
            <a:off x="5208588" y="1689100"/>
            <a:ext cx="1131888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11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05949">
            <a:off x="6363494" y="2555081"/>
            <a:ext cx="113188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Татьяна\Desktop\Космос КВН.jpg"/>
          <p:cNvPicPr>
            <a:picLocks noChangeAspect="1" noChangeArrowheads="1"/>
          </p:cNvPicPr>
          <p:nvPr/>
        </p:nvPicPr>
        <p:blipFill>
          <a:blip r:embed="rId12" cstate="print"/>
          <a:srcRect l="22582" t="56699" r="10751" b="5501"/>
          <a:stretch>
            <a:fillRect/>
          </a:stretch>
        </p:blipFill>
        <p:spPr bwMode="auto">
          <a:xfrm>
            <a:off x="2915816" y="5157192"/>
            <a:ext cx="1307976" cy="988816"/>
          </a:xfrm>
          <a:prstGeom prst="ellipse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6144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3" name="Picture 2" descr="C:\Users\Татьяна\Desktop\Картинки мои\предметы,космос,феерверки\spase012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6913563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8163" y="32337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64674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64674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8350" y="522922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2440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0686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3500438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6325" y="1844675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2" name="Picture 4" descr="C:\Users\Татьяна\Desktop\Картинки мо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76250"/>
            <a:ext cx="4476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Picture 5" descr="C:\Users\Татьяна\Desktop\Картинки мои\предметы,космос,феерверки\Солнечная система\358501040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0345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Прямоугольник 1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3050" y="-6350"/>
            <a:ext cx="10380663" cy="185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246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7" name="Picture 2" descr="D:\ФОТО-    семья,   картинки\Анимация\космос, предметы, огонь, феерверки\19241749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0975"/>
            <a:ext cx="9144000" cy="70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Татьяна\Desktop\Картинки мои\предметы,космос,феерверки\ansun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1440" y="-531440"/>
            <a:ext cx="4311352" cy="4311352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6" name="Picture 2" descr="C:\Users\Татьяна\Desktop\Картинки мои\предметы,космос,феерверки\луна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941168"/>
            <a:ext cx="1152128" cy="1152128"/>
          </a:xfrm>
          <a:prstGeom prst="ellipse">
            <a:avLst/>
          </a:prstGeom>
          <a:noFill/>
        </p:spPr>
      </p:pic>
      <p:pic>
        <p:nvPicPr>
          <p:cNvPr id="62470" name="Picture 3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4292600"/>
            <a:ext cx="20875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ФОТО-    семья,   картинки\предметы,космос,феерверки\марс !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6667" y="-1035496"/>
            <a:ext cx="2997333" cy="5328592"/>
          </a:xfrm>
          <a:prstGeom prst="flowChartConnector">
            <a:avLst/>
          </a:prstGeom>
          <a:noFill/>
        </p:spPr>
      </p:pic>
      <p:pic>
        <p:nvPicPr>
          <p:cNvPr id="62472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805115" flipH="1">
            <a:off x="2892425" y="3355975"/>
            <a:ext cx="170021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9141705" flipH="1">
            <a:off x="4852988" y="2144713"/>
            <a:ext cx="170021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353665" flipH="1">
            <a:off x="5943600" y="3068638"/>
            <a:ext cx="17002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5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974853" flipH="1">
            <a:off x="4886325" y="4776788"/>
            <a:ext cx="1700213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6" descr="C:\Users\Татьяна\Desktop\Картинки мои\предметы,космос,феерверки\Солнечная система\155330001.jpg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8571804" flipH="1">
            <a:off x="4471988" y="3463925"/>
            <a:ext cx="17018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64388" y="1412875"/>
            <a:ext cx="3603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62888" y="1484313"/>
            <a:ext cx="381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9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05949">
            <a:off x="3410744" y="2770981"/>
            <a:ext cx="113188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0" name="Picture 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4638" y="4211638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1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05949">
            <a:off x="4995069" y="2915444"/>
            <a:ext cx="113188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2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342923">
            <a:off x="5208588" y="1689100"/>
            <a:ext cx="1131888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3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05949">
            <a:off x="6363494" y="2555081"/>
            <a:ext cx="113188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Татьяна\Desktop\Космос КВН.jpg"/>
          <p:cNvPicPr>
            <a:picLocks noChangeAspect="1" noChangeArrowheads="1"/>
          </p:cNvPicPr>
          <p:nvPr/>
        </p:nvPicPr>
        <p:blipFill>
          <a:blip r:embed="rId12" cstate="print"/>
          <a:srcRect l="22582" t="56699" r="10751" b="5501"/>
          <a:stretch>
            <a:fillRect/>
          </a:stretch>
        </p:blipFill>
        <p:spPr bwMode="auto">
          <a:xfrm>
            <a:off x="2915816" y="5301208"/>
            <a:ext cx="1307976" cy="988816"/>
          </a:xfrm>
          <a:prstGeom prst="ellipse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3" descr="C:\Users\Татьяна\Desktop\Картинки мои\Анимация\87633d113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12700"/>
            <a:ext cx="6943725" cy="6851650"/>
          </a:xfrm>
          <a:prstGeom prst="rect">
            <a:avLst/>
          </a:prstGeom>
          <a:noFill/>
        </p:spPr>
      </p:pic>
      <p:pic>
        <p:nvPicPr>
          <p:cNvPr id="64515" name="Picture 2" descr="C:\Users\Татьяна\Desktop\Картинки мои\предметы,космос,феерверки\spase010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76600" y="2205038"/>
            <a:ext cx="2489200" cy="2490787"/>
          </a:xfrm>
        </p:spPr>
      </p:pic>
      <p:pic>
        <p:nvPicPr>
          <p:cNvPr id="5" name="TextBox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6688" y="2316163"/>
            <a:ext cx="3797300" cy="920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665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3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3500438"/>
            <a:ext cx="1800225" cy="29019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6564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141663"/>
            <a:ext cx="1800225" cy="29019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6565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3141663"/>
            <a:ext cx="1800225" cy="29019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" name="Picture 2" descr="C:\Users\Татьяна\Desktop\Картинки мои\Я  детский сад\Петушки\Маша 9.07.2010 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1013" y="3724275"/>
            <a:ext cx="512762" cy="652463"/>
          </a:xfrm>
          <a:prstGeom prst="rect">
            <a:avLst/>
          </a:prstGeom>
          <a:noFill/>
        </p:spPr>
      </p:pic>
      <p:pic>
        <p:nvPicPr>
          <p:cNvPr id="12" name="Picture 2" descr="C:\Users\Татьяна\Desktop\Картинки мои\Я  детский сад\Петушки\041111155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0925" y="3279775"/>
            <a:ext cx="579438" cy="731838"/>
          </a:xfrm>
          <a:prstGeom prst="rect">
            <a:avLst/>
          </a:prstGeom>
          <a:noFill/>
        </p:spPr>
      </p:pic>
      <p:pic>
        <p:nvPicPr>
          <p:cNvPr id="13" name="Picture 3" descr="C:\Users\Татьяна\Desktop\Картинки мои\Я  детский сад\Петушки\0411111549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3" y="3340100"/>
            <a:ext cx="517525" cy="671513"/>
          </a:xfrm>
          <a:prstGeom prst="rect">
            <a:avLst/>
          </a:prstGeom>
          <a:noFill/>
        </p:spPr>
      </p:pic>
      <p:pic>
        <p:nvPicPr>
          <p:cNvPr id="14" name="TextBox 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3300" y="731838"/>
            <a:ext cx="4425950" cy="2047875"/>
          </a:xfrm>
          <a:prstGeom prst="rect">
            <a:avLst/>
          </a:prstGeom>
          <a:noFill/>
        </p:spPr>
      </p:pic>
      <p:pic>
        <p:nvPicPr>
          <p:cNvPr id="66570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27813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270827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2133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21336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4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6207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5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8538" y="6207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6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889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7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91500" y="1889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8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1500" y="4508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9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4508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0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91500" y="5905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1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905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2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620713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3" name="Picture 2" descr="C:\Users\Татьяна\Desktop\Картинки мои\Анимация\3.jpe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clrChange>
              <a:clrFrom>
                <a:srgbClr val="FFF8E1"/>
              </a:clrFrom>
              <a:clrTo>
                <a:srgbClr val="FFF8E1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019925" y="620713"/>
            <a:ext cx="1584325" cy="1395412"/>
          </a:xfrm>
        </p:spPr>
      </p:pic>
      <p:pic>
        <p:nvPicPr>
          <p:cNvPr id="66584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55875" y="5445125"/>
            <a:ext cx="7921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5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24525" y="5445125"/>
            <a:ext cx="7921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88913"/>
            <a:ext cx="6053138" cy="65135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6372225" y="3379788"/>
            <a:ext cx="2595563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С помощью</a:t>
            </a:r>
          </a:p>
          <a:p>
            <a:r>
              <a:rPr lang="ru-RU" sz="2800">
                <a:latin typeface="Calibri" pitchFamily="34" charset="0"/>
              </a:rPr>
              <a:t> лунохода,</a:t>
            </a:r>
          </a:p>
          <a:p>
            <a:r>
              <a:rPr lang="ru-RU" sz="2800">
                <a:latin typeface="Calibri" pitchFamily="34" charset="0"/>
              </a:rPr>
              <a:t> можно более</a:t>
            </a:r>
          </a:p>
          <a:p>
            <a:r>
              <a:rPr lang="ru-RU" sz="2800">
                <a:latin typeface="Calibri" pitchFamily="34" charset="0"/>
              </a:rPr>
              <a:t> подробно </a:t>
            </a:r>
          </a:p>
          <a:p>
            <a:r>
              <a:rPr lang="ru-RU" sz="2800">
                <a:latin typeface="Calibri" pitchFamily="34" charset="0"/>
              </a:rPr>
              <a:t>изучить </a:t>
            </a:r>
          </a:p>
          <a:p>
            <a:r>
              <a:rPr lang="ru-RU" sz="2800">
                <a:latin typeface="Calibri" pitchFamily="34" charset="0"/>
              </a:rPr>
              <a:t>поверхность и </a:t>
            </a:r>
          </a:p>
          <a:p>
            <a:r>
              <a:rPr lang="ru-RU" sz="2800">
                <a:latin typeface="Calibri" pitchFamily="34" charset="0"/>
              </a:rPr>
              <a:t>природу  луны.</a:t>
            </a:r>
            <a:r>
              <a:rPr lang="en-US" sz="2800">
                <a:latin typeface="Calibri" pitchFamily="34" charset="0"/>
              </a:rPr>
              <a:t> </a:t>
            </a:r>
            <a:endParaRPr lang="ru-RU" sz="2800">
              <a:latin typeface="Calibri" pitchFamily="34" charset="0"/>
            </a:endParaRPr>
          </a:p>
          <a:p>
            <a:endParaRPr lang="ru-RU" sz="2400">
              <a:latin typeface="Calibri" pitchFamily="34" charset="0"/>
            </a:endParaRP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6372225" y="260350"/>
            <a:ext cx="25447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>
                <a:latin typeface="Calibri" pitchFamily="34" charset="0"/>
              </a:rPr>
              <a:t>ЛУНОХОД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00788" y="3068638"/>
            <a:ext cx="2519362" cy="34559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63" name="Прямоугольник 7"/>
          <p:cNvSpPr>
            <a:spLocks noChangeArrowheads="1"/>
          </p:cNvSpPr>
          <p:nvPr/>
        </p:nvSpPr>
        <p:spPr bwMode="auto">
          <a:xfrm>
            <a:off x="6372225" y="981075"/>
            <a:ext cx="259238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Автоматический самоходный аппарат, передвигающийся по поверхности ….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75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" name="Овал 3"/>
          <p:cNvSpPr/>
          <p:nvPr/>
        </p:nvSpPr>
        <p:spPr>
          <a:xfrm>
            <a:off x="250825" y="1916113"/>
            <a:ext cx="4249738" cy="4227512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43438" y="549275"/>
            <a:ext cx="4249737" cy="4225925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810318">
            <a:off x="1344613" y="4378325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978464">
            <a:off x="5767388" y="2968625"/>
            <a:ext cx="15128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2" descr="C:\Users\Татьяна\Desktop\Картинки мои\Анимация\3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1"/>
              </a:clrFrom>
              <a:clrTo>
                <a:srgbClr val="FFF8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692150"/>
            <a:ext cx="18796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2" descr="C:\Users\Татьяна\Desktop\Картинки мои\Анимация\3.jpe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1"/>
              </a:clrFrom>
              <a:clrTo>
                <a:srgbClr val="FFF8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813" y="2060575"/>
            <a:ext cx="18796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5013325"/>
            <a:ext cx="52228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3668713"/>
            <a:ext cx="50482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56992"/>
            <a:ext cx="817460" cy="1317746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4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060848"/>
            <a:ext cx="817460" cy="1317746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67597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6013" y="249237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37893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9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52292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0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39338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1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39338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2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270827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3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112553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4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249237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5" name="Прямоугольник 22"/>
          <p:cNvSpPr>
            <a:spLocks noChangeArrowheads="1"/>
          </p:cNvSpPr>
          <p:nvPr/>
        </p:nvSpPr>
        <p:spPr bwMode="auto">
          <a:xfrm>
            <a:off x="4572000" y="1916113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МДОБУ </a:t>
            </a:r>
          </a:p>
          <a:p>
            <a:pPr algn="ctr"/>
            <a:r>
              <a:rPr lang="ru-RU" b="1">
                <a:latin typeface="Calibri" pitchFamily="34" charset="0"/>
              </a:rPr>
              <a:t>«Детский сад</a:t>
            </a:r>
          </a:p>
          <a:p>
            <a:pPr algn="ctr"/>
            <a:r>
              <a:rPr lang="ru-RU" b="1">
                <a:latin typeface="Calibri" pitchFamily="34" charset="0"/>
              </a:rPr>
              <a:t> № 28</a:t>
            </a:r>
          </a:p>
          <a:p>
            <a:pPr algn="ctr"/>
            <a:r>
              <a:rPr lang="ru-RU" b="1">
                <a:latin typeface="Calibri" pitchFamily="34" charset="0"/>
              </a:rPr>
              <a:t>«Аленький </a:t>
            </a:r>
          </a:p>
          <a:p>
            <a:pPr algn="ctr"/>
            <a:r>
              <a:rPr lang="ru-RU" b="1">
                <a:latin typeface="Calibri" pitchFamily="34" charset="0"/>
              </a:rPr>
              <a:t>цветочек»</a:t>
            </a:r>
          </a:p>
        </p:txBody>
      </p:sp>
      <p:sp>
        <p:nvSpPr>
          <p:cNvPr id="67606" name="Прямоугольник 23"/>
          <p:cNvSpPr>
            <a:spLocks noChangeArrowheads="1"/>
          </p:cNvSpPr>
          <p:nvPr/>
        </p:nvSpPr>
        <p:spPr bwMode="auto">
          <a:xfrm>
            <a:off x="250825" y="3284538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МДОБУ </a:t>
            </a:r>
          </a:p>
          <a:p>
            <a:pPr algn="ctr"/>
            <a:r>
              <a:rPr lang="ru-RU" b="1">
                <a:latin typeface="Calibri" pitchFamily="34" charset="0"/>
              </a:rPr>
              <a:t>«Детский сад</a:t>
            </a:r>
          </a:p>
          <a:p>
            <a:pPr algn="ctr"/>
            <a:r>
              <a:rPr lang="ru-RU" b="1">
                <a:latin typeface="Calibri" pitchFamily="34" charset="0"/>
              </a:rPr>
              <a:t> № 28</a:t>
            </a:r>
          </a:p>
          <a:p>
            <a:pPr algn="ctr"/>
            <a:r>
              <a:rPr lang="ru-RU" b="1">
                <a:latin typeface="Calibri" pitchFamily="34" charset="0"/>
              </a:rPr>
              <a:t>«Аленький </a:t>
            </a:r>
          </a:p>
          <a:p>
            <a:pPr algn="ctr"/>
            <a:r>
              <a:rPr lang="ru-RU" b="1">
                <a:latin typeface="Calibri" pitchFamily="34" charset="0"/>
              </a:rPr>
              <a:t>цветочек»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5123" name="Picture 3" descr="C:\Users\Татьяна\Desktop\Картинки мои\Анимация\87633d113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6275" y="390525"/>
            <a:ext cx="4425950" cy="43703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775" y="2852738"/>
            <a:ext cx="1728788" cy="2889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3" descr="C:\Users\Татьяна\Desktop\Картинки мои\Анимация\87633d1133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2047875"/>
            <a:ext cx="4498975" cy="4438650"/>
          </a:xfrm>
          <a:prstGeom prst="rect">
            <a:avLst/>
          </a:prstGeom>
          <a:noFill/>
        </p:spPr>
      </p:pic>
      <p:pic>
        <p:nvPicPr>
          <p:cNvPr id="68613" name="Picture 2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3284538"/>
            <a:ext cx="17272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2" descr="C:\Users\Татьяна\Desktop\Картинки мои\предметы,космос,феерверки\spase010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867400" y="1628775"/>
            <a:ext cx="1728788" cy="1728788"/>
          </a:xfrm>
        </p:spPr>
      </p:pic>
      <p:sp>
        <p:nvSpPr>
          <p:cNvPr id="68615" name="TextBox 10"/>
          <p:cNvSpPr txBox="1">
            <a:spLocks noChangeArrowheads="1"/>
          </p:cNvSpPr>
          <p:nvPr/>
        </p:nvSpPr>
        <p:spPr bwMode="auto">
          <a:xfrm>
            <a:off x="1547813" y="3357563"/>
            <a:ext cx="15303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МДОБУ </a:t>
            </a:r>
          </a:p>
          <a:p>
            <a:pPr algn="ctr"/>
            <a:r>
              <a:rPr lang="ru-RU" b="1">
                <a:latin typeface="Calibri" pitchFamily="34" charset="0"/>
              </a:rPr>
              <a:t>«Детский сад</a:t>
            </a:r>
          </a:p>
          <a:p>
            <a:pPr algn="ctr"/>
            <a:r>
              <a:rPr lang="ru-RU" b="1">
                <a:latin typeface="Calibri" pitchFamily="34" charset="0"/>
              </a:rPr>
              <a:t> № 28</a:t>
            </a:r>
          </a:p>
          <a:p>
            <a:pPr algn="ctr"/>
            <a:r>
              <a:rPr lang="ru-RU" b="1">
                <a:latin typeface="Calibri" pitchFamily="34" charset="0"/>
              </a:rPr>
              <a:t>«Аленький </a:t>
            </a:r>
          </a:p>
          <a:p>
            <a:pPr algn="ctr"/>
            <a:r>
              <a:rPr lang="ru-RU" b="1">
                <a:latin typeface="Calibri" pitchFamily="34" charset="0"/>
              </a:rPr>
              <a:t>цветочек»</a:t>
            </a:r>
          </a:p>
        </p:txBody>
      </p:sp>
      <p:sp>
        <p:nvSpPr>
          <p:cNvPr id="68616" name="Прямоугольник 11"/>
          <p:cNvSpPr>
            <a:spLocks noChangeArrowheads="1"/>
          </p:cNvSpPr>
          <p:nvPr/>
        </p:nvSpPr>
        <p:spPr bwMode="auto">
          <a:xfrm>
            <a:off x="4572000" y="1700213"/>
            <a:ext cx="43926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МДОБУ </a:t>
            </a:r>
          </a:p>
          <a:p>
            <a:pPr algn="ctr"/>
            <a:r>
              <a:rPr lang="ru-RU" b="1">
                <a:latin typeface="Calibri" pitchFamily="34" charset="0"/>
              </a:rPr>
              <a:t>«Детский сад</a:t>
            </a:r>
          </a:p>
          <a:p>
            <a:pPr algn="ctr"/>
            <a:r>
              <a:rPr lang="ru-RU" b="1">
                <a:latin typeface="Calibri" pitchFamily="34" charset="0"/>
              </a:rPr>
              <a:t> № 28</a:t>
            </a:r>
          </a:p>
          <a:p>
            <a:pPr algn="ctr"/>
            <a:r>
              <a:rPr lang="ru-RU" b="1">
                <a:latin typeface="Calibri" pitchFamily="34" charset="0"/>
              </a:rPr>
              <a:t>«Аленький </a:t>
            </a:r>
          </a:p>
          <a:p>
            <a:pPr algn="ctr"/>
            <a:r>
              <a:rPr lang="ru-RU" b="1">
                <a:latin typeface="Calibri" pitchFamily="34" charset="0"/>
              </a:rPr>
              <a:t>цветочек»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6" presetClass="emph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FF00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60350"/>
            <a:ext cx="7921625" cy="6337300"/>
          </a:xfrm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8243888" y="692150"/>
            <a:ext cx="668337" cy="551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latin typeface="Calibri" pitchFamily="34" charset="0"/>
              </a:rPr>
              <a:t>М</a:t>
            </a:r>
          </a:p>
          <a:p>
            <a:pPr algn="ctr"/>
            <a:r>
              <a:rPr lang="ru-RU" sz="4400">
                <a:latin typeface="Calibri" pitchFamily="34" charset="0"/>
              </a:rPr>
              <a:t>А</a:t>
            </a:r>
            <a:br>
              <a:rPr lang="ru-RU" sz="4400">
                <a:latin typeface="Calibri" pitchFamily="34" charset="0"/>
              </a:rPr>
            </a:br>
            <a:r>
              <a:rPr lang="ru-RU" sz="4400">
                <a:latin typeface="Calibri" pitchFamily="34" charset="0"/>
              </a:rPr>
              <a:t>Р</a:t>
            </a:r>
            <a:br>
              <a:rPr lang="ru-RU" sz="4400">
                <a:latin typeface="Calibri" pitchFamily="34" charset="0"/>
              </a:rPr>
            </a:br>
            <a:r>
              <a:rPr lang="ru-RU" sz="4400">
                <a:latin typeface="Calibri" pitchFamily="34" charset="0"/>
              </a:rPr>
              <a:t>С</a:t>
            </a:r>
            <a:br>
              <a:rPr lang="ru-RU" sz="4400">
                <a:latin typeface="Calibri" pitchFamily="34" charset="0"/>
              </a:rPr>
            </a:br>
            <a:r>
              <a:rPr lang="ru-RU" sz="4400">
                <a:latin typeface="Calibri" pitchFamily="34" charset="0"/>
              </a:rPr>
              <a:t>О</a:t>
            </a:r>
            <a:br>
              <a:rPr lang="ru-RU" sz="4400">
                <a:latin typeface="Calibri" pitchFamily="34" charset="0"/>
              </a:rPr>
            </a:br>
            <a:r>
              <a:rPr lang="ru-RU" sz="4400">
                <a:latin typeface="Calibri" pitchFamily="34" charset="0"/>
              </a:rPr>
              <a:t>Х</a:t>
            </a:r>
            <a:br>
              <a:rPr lang="ru-RU" sz="4400">
                <a:latin typeface="Calibri" pitchFamily="34" charset="0"/>
              </a:rPr>
            </a:br>
            <a:r>
              <a:rPr lang="ru-RU" sz="4400">
                <a:latin typeface="Calibri" pitchFamily="34" charset="0"/>
              </a:rPr>
              <a:t>О</a:t>
            </a:r>
            <a:br>
              <a:rPr lang="ru-RU" sz="4400">
                <a:latin typeface="Calibri" pitchFamily="34" charset="0"/>
              </a:rPr>
            </a:br>
            <a:r>
              <a:rPr lang="ru-RU" sz="4400">
                <a:latin typeface="Calibri" pitchFamily="34" charset="0"/>
              </a:rPr>
              <a:t>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5651500" y="0"/>
            <a:ext cx="3492500" cy="6858000"/>
          </a:xfrm>
        </p:spPr>
        <p:txBody>
          <a:bodyPr/>
          <a:lstStyle/>
          <a:p>
            <a:r>
              <a:rPr lang="ru-RU" smtClean="0"/>
              <a:t>Юрий Алексеевич</a:t>
            </a:r>
            <a:br>
              <a:rPr lang="ru-RU" smtClean="0"/>
            </a:br>
            <a:r>
              <a:rPr lang="ru-RU" smtClean="0"/>
              <a:t>Гагарин</a:t>
            </a:r>
          </a:p>
        </p:txBody>
      </p:sp>
      <p:pic>
        <p:nvPicPr>
          <p:cNvPr id="2150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859338" cy="6858000"/>
          </a:xfr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59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884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/>
          <a:p>
            <a:endParaRPr lang="ru-RU" smtClean="0"/>
          </a:p>
        </p:txBody>
      </p:sp>
      <p:sp>
        <p:nvSpPr>
          <p:cNvPr id="5" name="TextBox 4"/>
          <p:cNvSpPr txBox="1"/>
          <p:nvPr/>
        </p:nvSpPr>
        <p:spPr>
          <a:xfrm>
            <a:off x="2771775" y="2852738"/>
            <a:ext cx="1728788" cy="2889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3" descr="C:\Users\Татьяна\Desktop\Картинки мои\Анимация\87633d113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2840038"/>
            <a:ext cx="3694113" cy="3646487"/>
          </a:xfrm>
          <a:prstGeom prst="rect">
            <a:avLst/>
          </a:prstGeom>
          <a:noFill/>
        </p:spPr>
      </p:pic>
      <p:pic>
        <p:nvPicPr>
          <p:cNvPr id="22532" name="Picture 2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3933825"/>
            <a:ext cx="14414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5076825" y="2852738"/>
            <a:ext cx="3743325" cy="3600450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4" name="Picture 2" descr="C:\Users\Татьяна\Desktop\Картинки мои\Анимация\3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8E1"/>
              </a:clrFrom>
              <a:clrTo>
                <a:srgbClr val="FFF8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3141663"/>
            <a:ext cx="136842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149080"/>
            <a:ext cx="593396" cy="956555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978464">
            <a:off x="6156325" y="5013325"/>
            <a:ext cx="946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5229225"/>
            <a:ext cx="5048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Users\Татьяна\Desktop\Моя семья\052411084209.jpg"/>
          <p:cNvPicPr>
            <a:picLocks noChangeAspect="1" noChangeArrowheads="1"/>
          </p:cNvPicPr>
          <p:nvPr/>
        </p:nvPicPr>
        <p:blipFill>
          <a:blip r:embed="rId8" cstate="print"/>
          <a:srcRect l="21197" t="33519" r="49734" b="32568"/>
          <a:stretch>
            <a:fillRect/>
          </a:stretch>
        </p:blipFill>
        <p:spPr bwMode="auto">
          <a:xfrm rot="5400000">
            <a:off x="5638618" y="4234590"/>
            <a:ext cx="216023" cy="189020"/>
          </a:xfrm>
          <a:prstGeom prst="ellipse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22539" name="Picture 2" descr="C:\Users\Татьяна\Desktop\Картинки мои\предметы,космос,феерверки\zvezdia-301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>
          <a:xfrm>
            <a:off x="5580063" y="3213100"/>
            <a:ext cx="952500" cy="952500"/>
          </a:xfrm>
        </p:spPr>
      </p:pic>
      <p:pic>
        <p:nvPicPr>
          <p:cNvPr id="22540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56550" y="42211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88125" y="42211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43663" y="56610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2" descr="C:\Documents and Settings\Boss\Рабочий стол\Картинки\Анимация\backgrounds_00045[1]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C:\Users\Татьяна\Desktop\Картинки мои\Анимация\87633d11331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7500" y="2992438"/>
            <a:ext cx="3694113" cy="3646487"/>
          </a:xfrm>
          <a:prstGeom prst="rect">
            <a:avLst/>
          </a:prstGeom>
          <a:noFill/>
        </p:spPr>
      </p:pic>
      <p:pic>
        <p:nvPicPr>
          <p:cNvPr id="22545" name="Picture 2" descr="C:\Users\Татьяна\Desktop\Картинки мои\предметы,космос,феерверки\spase010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1288" y="4086225"/>
            <a:ext cx="14414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/>
          <p:nvPr/>
        </p:nvSpPr>
        <p:spPr>
          <a:xfrm>
            <a:off x="5229225" y="3005138"/>
            <a:ext cx="3743325" cy="360045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3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7" name="Picture 2" descr="C:\Users\Татьяна\Desktop\Картинки мои\Анимация\3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8E1"/>
              </a:clrFrom>
              <a:clrTo>
                <a:srgbClr val="FFF8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6425" y="3294063"/>
            <a:ext cx="1368425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496" y="4301480"/>
            <a:ext cx="593396" cy="956555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31" name="Picture 2" descr="C:\Users\Татьяна\Desktop\Моя семья\052411084209.jpg"/>
          <p:cNvPicPr>
            <a:picLocks noChangeAspect="1" noChangeArrowheads="1"/>
          </p:cNvPicPr>
          <p:nvPr/>
        </p:nvPicPr>
        <p:blipFill>
          <a:blip r:embed="rId8" cstate="print"/>
          <a:srcRect l="21197" t="33519" r="49734" b="32568"/>
          <a:stretch>
            <a:fillRect/>
          </a:stretch>
        </p:blipFill>
        <p:spPr bwMode="auto">
          <a:xfrm rot="5400000">
            <a:off x="5791018" y="4386990"/>
            <a:ext cx="216023" cy="189020"/>
          </a:xfrm>
          <a:prstGeom prst="ellipse">
            <a:avLst/>
          </a:prstGeom>
          <a:noFill/>
          <a:ln w="76200">
            <a:noFill/>
          </a:ln>
          <a:effectLst>
            <a:softEdge rad="31750"/>
          </a:effectLst>
        </p:spPr>
      </p:pic>
      <p:pic>
        <p:nvPicPr>
          <p:cNvPr id="22550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978464">
            <a:off x="6308725" y="5165725"/>
            <a:ext cx="946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1" name="Picture 2" descr="C:\Users\Татьяна\Desktop\Картинки мои\предметы,космос,феерверки\Солнечная система\389612681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8588" y="5381625"/>
            <a:ext cx="5048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2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32463" y="3365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3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40525" y="43735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4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08950" y="43735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5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96063" y="58134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6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71550" y="306863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7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825" y="47974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8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3213" y="33575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9" name="Picture 2" descr="C:\Users\Татьяна\Desktop\Картинки мои\предметы,космос,феерверки\zvezdia-301[1]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3713" y="5905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323528" y="476672"/>
            <a:ext cx="8640960" cy="93610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</a:rPr>
              <a:t>команда «Землян»  и   команда «Марсиан»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FFC000"/>
          </a:solidFill>
        </p:spPr>
        <p:txBody>
          <a:bodyPr/>
          <a:lstStyle/>
          <a:p>
            <a:endParaRPr lang="ru-RU" smtClean="0"/>
          </a:p>
        </p:txBody>
      </p:sp>
      <p:pic>
        <p:nvPicPr>
          <p:cNvPr id="23554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3933825"/>
            <a:ext cx="14287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3933825"/>
            <a:ext cx="143986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933825"/>
            <a:ext cx="14478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7688" y="3933825"/>
            <a:ext cx="14732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933825"/>
            <a:ext cx="14732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C:\Users\Татьяна\Desktop\Аленький цветочек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3363" y="4071938"/>
            <a:ext cx="512762" cy="579437"/>
          </a:xfrm>
          <a:prstGeom prst="rect">
            <a:avLst/>
          </a:prstGeom>
          <a:noFill/>
        </p:spPr>
      </p:pic>
      <p:pic>
        <p:nvPicPr>
          <p:cNvPr id="25" name="Picture 14" descr="C:\Users\Татьяна\Desktop\Аленький цветочек\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8738" y="4144963"/>
            <a:ext cx="427037" cy="542925"/>
          </a:xfrm>
          <a:prstGeom prst="rect">
            <a:avLst/>
          </a:prstGeom>
          <a:noFill/>
        </p:spPr>
      </p:pic>
      <p:pic>
        <p:nvPicPr>
          <p:cNvPr id="28" name="Picture 4" descr="C:\Users\Татьяна\Desktop\Аленький цветочек\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69275" y="4144963"/>
            <a:ext cx="438150" cy="476250"/>
          </a:xfrm>
          <a:prstGeom prst="rect">
            <a:avLst/>
          </a:prstGeom>
          <a:noFill/>
        </p:spPr>
      </p:pic>
      <p:pic>
        <p:nvPicPr>
          <p:cNvPr id="29" name="Picture 7" descr="C:\Users\Татьяна\Desktop\Аленький цветочек\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4850" y="4144963"/>
            <a:ext cx="500063" cy="512762"/>
          </a:xfrm>
          <a:prstGeom prst="rect">
            <a:avLst/>
          </a:prstGeom>
          <a:noFill/>
        </p:spPr>
      </p:pic>
      <p:pic>
        <p:nvPicPr>
          <p:cNvPr id="30" name="Picture 5" descr="C:\Users\Татьяна\Desktop\Аленький цветочек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2038" y="4114800"/>
            <a:ext cx="506412" cy="517525"/>
          </a:xfrm>
          <a:prstGeom prst="rect">
            <a:avLst/>
          </a:prstGeom>
          <a:noFill/>
        </p:spPr>
      </p:pic>
      <p:sp>
        <p:nvSpPr>
          <p:cNvPr id="23564" name="TextBox 34"/>
          <p:cNvSpPr txBox="1">
            <a:spLocks noChangeArrowheads="1"/>
          </p:cNvSpPr>
          <p:nvPr/>
        </p:nvSpPr>
        <p:spPr bwMode="auto">
          <a:xfrm>
            <a:off x="3132138" y="0"/>
            <a:ext cx="3125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Команда «Землян»</a:t>
            </a:r>
          </a:p>
        </p:txBody>
      </p:sp>
      <p:sp>
        <p:nvSpPr>
          <p:cNvPr id="23565" name="TextBox 35"/>
          <p:cNvSpPr txBox="1">
            <a:spLocks noChangeArrowheads="1"/>
          </p:cNvSpPr>
          <p:nvPr/>
        </p:nvSpPr>
        <p:spPr bwMode="auto">
          <a:xfrm>
            <a:off x="2843213" y="6396038"/>
            <a:ext cx="3371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Команда «Марсиан»</a:t>
            </a:r>
          </a:p>
        </p:txBody>
      </p:sp>
      <p:pic>
        <p:nvPicPr>
          <p:cNvPr id="23566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3825"/>
            <a:ext cx="14763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061510131638.jpg" descr="C:\Users\Татьяна\Desktop\Картинки\РАБОЧИЕ ФОТ\0615101316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550" y="4144963"/>
            <a:ext cx="511175" cy="523875"/>
          </a:xfrm>
          <a:prstGeom prst="rect">
            <a:avLst/>
          </a:prstGeom>
          <a:noFill/>
        </p:spPr>
      </p:pic>
      <p:pic>
        <p:nvPicPr>
          <p:cNvPr id="23568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14763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765175"/>
            <a:ext cx="15113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765175"/>
            <a:ext cx="147478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765175"/>
            <a:ext cx="14763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765175"/>
            <a:ext cx="147478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" descr="C:\Users\Татьяна\Desktop\Картинки мои\предметы,космос,феерверки\yko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765175"/>
            <a:ext cx="14763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 descr="C:\Users\Татьяна\Desktop\080911113909.jpg"/>
          <p:cNvPicPr>
            <a:picLocks noChangeAspect="1" noChangeArrowheads="1"/>
          </p:cNvPicPr>
          <p:nvPr/>
        </p:nvPicPr>
        <p:blipFill>
          <a:blip r:embed="rId9" cstate="print">
            <a:lum contrast="-10000"/>
          </a:blip>
          <a:srcRect l="28275" t="33661" r="39400" b="28620"/>
          <a:stretch>
            <a:fillRect/>
          </a:stretch>
        </p:blipFill>
        <p:spPr bwMode="auto">
          <a:xfrm rot="5400000">
            <a:off x="508691" y="1011588"/>
            <a:ext cx="493769" cy="432048"/>
          </a:xfrm>
          <a:prstGeom prst="ellipse">
            <a:avLst/>
          </a:prstGeom>
          <a:noFill/>
          <a:ln w="57150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9" name="Picture 2" descr="C:\Users\Татьяна\Desktop\08091111412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60763" y="974725"/>
            <a:ext cx="504825" cy="585788"/>
          </a:xfrm>
          <a:prstGeom prst="rect">
            <a:avLst/>
          </a:prstGeom>
          <a:noFill/>
        </p:spPr>
      </p:pic>
      <p:pic>
        <p:nvPicPr>
          <p:cNvPr id="50" name="Picture 2" descr="C:\Users\Татьяна\Desktop\Моя семья\Нарцисс\09021109112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75438" y="974725"/>
            <a:ext cx="390525" cy="549275"/>
          </a:xfrm>
          <a:prstGeom prst="rect">
            <a:avLst/>
          </a:prstGeom>
          <a:noFill/>
        </p:spPr>
      </p:pic>
      <p:pic>
        <p:nvPicPr>
          <p:cNvPr id="51" name="Picture 2" descr="C:\Users\Татьяна\Desktop\Моя семья\Нарцисс\090211092420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47875" y="974725"/>
            <a:ext cx="409575" cy="519113"/>
          </a:xfrm>
          <a:prstGeom prst="rect">
            <a:avLst/>
          </a:prstGeom>
          <a:noFill/>
        </p:spPr>
      </p:pic>
      <p:pic>
        <p:nvPicPr>
          <p:cNvPr id="53" name="Picture 5" descr="C:\Users\Татьяна\Desktop\092911155523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69275" y="974725"/>
            <a:ext cx="438150" cy="579438"/>
          </a:xfrm>
          <a:prstGeom prst="rect">
            <a:avLst/>
          </a:prstGeom>
          <a:noFill/>
        </p:spPr>
      </p:pic>
      <p:pic>
        <p:nvPicPr>
          <p:cNvPr id="54" name="Picture 2" descr="C:\Users\Татьяна\Desktop\08091111394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68875" y="884238"/>
            <a:ext cx="646113" cy="725487"/>
          </a:xfrm>
          <a:prstGeom prst="rect">
            <a:avLst/>
          </a:prstGeom>
          <a:noFill/>
        </p:spPr>
      </p:pic>
      <p:pic>
        <p:nvPicPr>
          <p:cNvPr id="31" name="Picture 2" descr="C:\Users\Татьяна\Desktop\080911113909.jpg"/>
          <p:cNvPicPr>
            <a:picLocks noChangeAspect="1" noChangeArrowheads="1"/>
          </p:cNvPicPr>
          <p:nvPr/>
        </p:nvPicPr>
        <p:blipFill>
          <a:blip r:embed="rId9" cstate="print">
            <a:lum contrast="-10000"/>
          </a:blip>
          <a:srcRect l="28275" t="33661" r="39400" b="28620"/>
          <a:stretch>
            <a:fillRect/>
          </a:stretch>
        </p:blipFill>
        <p:spPr bwMode="auto">
          <a:xfrm rot="5400000">
            <a:off x="508691" y="1011589"/>
            <a:ext cx="493769" cy="432048"/>
          </a:xfrm>
          <a:prstGeom prst="ellipse">
            <a:avLst/>
          </a:prstGeom>
          <a:noFill/>
          <a:ln w="57150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4928</TotalTime>
  <Words>462</Words>
  <Application>Microsoft Office PowerPoint</Application>
  <PresentationFormat>Экран (4:3)</PresentationFormat>
  <Paragraphs>110</Paragraphs>
  <Slides>51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Calibri</vt:lpstr>
      <vt:lpstr>Arial</vt:lpstr>
      <vt:lpstr>Тема Office</vt:lpstr>
      <vt:lpstr>12 апреля</vt:lpstr>
      <vt:lpstr>Слайд 2</vt:lpstr>
      <vt:lpstr>Слайд 3</vt:lpstr>
      <vt:lpstr>ВСЕЛЕННАЯ-ГЛАЗАМИ ТЕЛЕСКОПА</vt:lpstr>
      <vt:lpstr>Слайд 5</vt:lpstr>
      <vt:lpstr>Слайд 6</vt:lpstr>
      <vt:lpstr>Юрий Алексеевич Гагарин</vt:lpstr>
      <vt:lpstr>Слайд 8</vt:lpstr>
      <vt:lpstr>Слайд 9</vt:lpstr>
      <vt:lpstr>Слайд 10</vt:lpstr>
      <vt:lpstr>Слайд 11</vt:lpstr>
      <vt:lpstr>Слайд 12</vt:lpstr>
      <vt:lpstr>Слайд 13</vt:lpstr>
      <vt:lpstr>Первый шимпанзе в космосе, запущен американцами.</vt:lpstr>
      <vt:lpstr>Слайд 15</vt:lpstr>
      <vt:lpstr>Слайд 16</vt:lpstr>
      <vt:lpstr>Юрий Алексеевич Гагарин</vt:lpstr>
      <vt:lpstr>Слайд 18</vt:lpstr>
      <vt:lpstr>Слайд 19</vt:lpstr>
      <vt:lpstr>Алексей Леонов</vt:lpstr>
      <vt:lpstr>Слайд 21</vt:lpstr>
      <vt:lpstr>Слайд 22</vt:lpstr>
      <vt:lpstr>12 апреля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User</cp:lastModifiedBy>
  <cp:revision>220</cp:revision>
  <dcterms:created xsi:type="dcterms:W3CDTF">2011-04-08T21:41:45Z</dcterms:created>
  <dcterms:modified xsi:type="dcterms:W3CDTF">2013-12-14T15:41:53Z</dcterms:modified>
</cp:coreProperties>
</file>