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CFF"/>
    <a:srgbClr val="FFFF66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39" autoAdjust="0"/>
    <p:restoredTop sz="94695" autoAdjust="0"/>
  </p:normalViewPr>
  <p:slideViewPr>
    <p:cSldViewPr>
      <p:cViewPr varScale="1">
        <p:scale>
          <a:sx n="75" d="100"/>
          <a:sy n="75" d="100"/>
        </p:scale>
        <p:origin x="-1026" y="-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73FA14-2AD8-4BA7-9310-8BEEFA23F5A4}" type="datetimeFigureOut">
              <a:rPr lang="ru-RU" smtClean="0"/>
              <a:pPr/>
              <a:t>08.11.2013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93181E-9366-4B57-9266-BFCF2BD4FE0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73FA14-2AD8-4BA7-9310-8BEEFA23F5A4}" type="datetimeFigureOut">
              <a:rPr lang="ru-RU" smtClean="0"/>
              <a:pPr/>
              <a:t>08.11.2013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93181E-9366-4B57-9266-BFCF2BD4FE0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73FA14-2AD8-4BA7-9310-8BEEFA23F5A4}" type="datetimeFigureOut">
              <a:rPr lang="ru-RU" smtClean="0"/>
              <a:pPr/>
              <a:t>08.11.2013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93181E-9366-4B57-9266-BFCF2BD4FE0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73FA14-2AD8-4BA7-9310-8BEEFA23F5A4}" type="datetimeFigureOut">
              <a:rPr lang="ru-RU" smtClean="0"/>
              <a:pPr/>
              <a:t>08.11.2013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93181E-9366-4B57-9266-BFCF2BD4FE0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73FA14-2AD8-4BA7-9310-8BEEFA23F5A4}" type="datetimeFigureOut">
              <a:rPr lang="ru-RU" smtClean="0"/>
              <a:pPr/>
              <a:t>08.11.2013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93181E-9366-4B57-9266-BFCF2BD4FE0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73FA14-2AD8-4BA7-9310-8BEEFA23F5A4}" type="datetimeFigureOut">
              <a:rPr lang="ru-RU" smtClean="0"/>
              <a:pPr/>
              <a:t>08.11.2013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93181E-9366-4B57-9266-BFCF2BD4FE0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73FA14-2AD8-4BA7-9310-8BEEFA23F5A4}" type="datetimeFigureOut">
              <a:rPr lang="ru-RU" smtClean="0"/>
              <a:pPr/>
              <a:t>08.11.2013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93181E-9366-4B57-9266-BFCF2BD4FE0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73FA14-2AD8-4BA7-9310-8BEEFA23F5A4}" type="datetimeFigureOut">
              <a:rPr lang="ru-RU" smtClean="0"/>
              <a:pPr/>
              <a:t>08.11.2013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93181E-9366-4B57-9266-BFCF2BD4FE0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73FA14-2AD8-4BA7-9310-8BEEFA23F5A4}" type="datetimeFigureOut">
              <a:rPr lang="ru-RU" smtClean="0"/>
              <a:pPr/>
              <a:t>08.11.2013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93181E-9366-4B57-9266-BFCF2BD4FE0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73FA14-2AD8-4BA7-9310-8BEEFA23F5A4}" type="datetimeFigureOut">
              <a:rPr lang="ru-RU" smtClean="0"/>
              <a:pPr/>
              <a:t>08.11.2013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93181E-9366-4B57-9266-BFCF2BD4FE0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73FA14-2AD8-4BA7-9310-8BEEFA23F5A4}" type="datetimeFigureOut">
              <a:rPr lang="ru-RU" smtClean="0"/>
              <a:pPr/>
              <a:t>08.11.2013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93181E-9366-4B57-9266-BFCF2BD4FE0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73FA14-2AD8-4BA7-9310-8BEEFA23F5A4}" type="datetimeFigureOut">
              <a:rPr lang="ru-RU" smtClean="0"/>
              <a:pPr/>
              <a:t>08.11.2013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93181E-9366-4B57-9266-BFCF2BD4FE0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11560" y="0"/>
            <a:ext cx="7772400" cy="1844824"/>
          </a:xfrm>
        </p:spPr>
        <p:txBody>
          <a:bodyPr/>
          <a:lstStyle/>
          <a:p>
            <a:r>
              <a:rPr lang="ru-RU" dirty="0" smtClean="0"/>
              <a:t>Тема: Образ солнца в искусстве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211960" y="3886200"/>
            <a:ext cx="4932040" cy="2639144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“</a:t>
            </a:r>
            <a:r>
              <a:rPr lang="ru-RU" dirty="0" smtClean="0">
                <a:solidFill>
                  <a:schemeClr val="tx1"/>
                </a:solidFill>
              </a:rPr>
              <a:t>Солнце комнату наполнило пылью желтой и сквозной</a:t>
            </a:r>
            <a:r>
              <a:rPr lang="en-US" dirty="0" smtClean="0">
                <a:solidFill>
                  <a:schemeClr val="tx1"/>
                </a:solidFill>
              </a:rPr>
              <a:t>”</a:t>
            </a:r>
          </a:p>
          <a:p>
            <a:r>
              <a:rPr lang="ru-RU" dirty="0" smtClean="0">
                <a:solidFill>
                  <a:schemeClr val="tx1"/>
                </a:solidFill>
              </a:rPr>
              <a:t>А.Ахматова</a:t>
            </a: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4" name="Рисунок 3" descr="0a278f4f01c3ce52c4ee53e874a7e8b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844824"/>
            <a:ext cx="4716015" cy="501317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516216" y="260648"/>
            <a:ext cx="2095500" cy="1933575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4259560"/>
            <a:ext cx="2843808" cy="2598440"/>
          </a:xfrm>
        </p:spPr>
      </p:pic>
      <p:sp>
        <p:nvSpPr>
          <p:cNvPr id="9" name="Прямоугольник 8"/>
          <p:cNvSpPr/>
          <p:nvPr/>
        </p:nvSpPr>
        <p:spPr>
          <a:xfrm>
            <a:off x="0" y="2204864"/>
            <a:ext cx="4032448" cy="1368152"/>
          </a:xfrm>
          <a:prstGeom prst="rect">
            <a:avLst/>
          </a:prstGeom>
          <a:solidFill>
            <a:schemeClr val="accent6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</a:rPr>
              <a:t>Солнце</a:t>
            </a:r>
            <a:r>
              <a:rPr lang="ru-RU" sz="2000" b="1" dirty="0" smtClean="0">
                <a:solidFill>
                  <a:schemeClr val="tx1"/>
                </a:solidFill>
              </a:rPr>
              <a:t> не закроешь, а правду не скроешь.</a:t>
            </a:r>
            <a:endParaRPr lang="ru-RU" sz="2000" b="1" dirty="0">
              <a:solidFill>
                <a:schemeClr val="tx1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3131840" y="3645024"/>
            <a:ext cx="4248472" cy="1224136"/>
          </a:xfrm>
          <a:prstGeom prst="rect">
            <a:avLst/>
          </a:prstGeom>
          <a:solidFill>
            <a:schemeClr val="accent6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</a:rPr>
              <a:t>Солнце пригреет, и все </a:t>
            </a:r>
            <a:r>
              <a:rPr lang="ru-RU" sz="2400" b="1" dirty="0" smtClean="0">
                <a:solidFill>
                  <a:schemeClr val="tx1"/>
                </a:solidFill>
              </a:rPr>
              <a:t>поспеет</a:t>
            </a:r>
            <a:r>
              <a:rPr lang="ru-RU" sz="2000" b="1" dirty="0" smtClean="0">
                <a:solidFill>
                  <a:schemeClr val="tx1"/>
                </a:solidFill>
              </a:rPr>
              <a:t>.</a:t>
            </a:r>
            <a:endParaRPr lang="ru-RU" sz="2000" b="1" dirty="0">
              <a:solidFill>
                <a:schemeClr val="tx1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4535488" y="5057800"/>
            <a:ext cx="4608512" cy="1800200"/>
          </a:xfrm>
          <a:prstGeom prst="rect">
            <a:avLst/>
          </a:prstGeom>
          <a:solidFill>
            <a:schemeClr val="accent6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</a:rPr>
              <a:t>При солнышке тепло, при матери – добро.</a:t>
            </a:r>
            <a:endParaRPr lang="ru-RU" sz="2000" b="1" dirty="0">
              <a:solidFill>
                <a:schemeClr val="tx1"/>
              </a:solidFill>
            </a:endParaRPr>
          </a:p>
        </p:txBody>
      </p:sp>
      <p:sp>
        <p:nvSpPr>
          <p:cNvPr id="13" name="Овал 12"/>
          <p:cNvSpPr/>
          <p:nvPr/>
        </p:nvSpPr>
        <p:spPr>
          <a:xfrm>
            <a:off x="2483768" y="260648"/>
            <a:ext cx="3528392" cy="1800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solidFill>
                  <a:schemeClr val="tx1"/>
                </a:solidFill>
              </a:rPr>
              <a:t>ПОСЛОВИЦЫ</a:t>
            </a:r>
            <a:endParaRPr lang="ru-RU" sz="3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13944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843808" y="0"/>
            <a:ext cx="3212778" cy="2496691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2492896"/>
            <a:ext cx="2813386" cy="2898560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012160" y="2492896"/>
            <a:ext cx="3131840" cy="2891154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0" y="0"/>
            <a:ext cx="2843808" cy="2492896"/>
          </a:xfrm>
          <a:prstGeom prst="rect">
            <a:avLst/>
          </a:prstGeom>
          <a:solidFill>
            <a:schemeClr val="accent6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6012160" y="0"/>
            <a:ext cx="3131840" cy="2492896"/>
          </a:xfrm>
          <a:prstGeom prst="rect">
            <a:avLst/>
          </a:prstGeom>
          <a:solidFill>
            <a:schemeClr val="accent6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2771800" y="2492896"/>
            <a:ext cx="3240360" cy="4365104"/>
          </a:xfrm>
          <a:prstGeom prst="rect">
            <a:avLst/>
          </a:prstGeom>
          <a:solidFill>
            <a:schemeClr val="accent6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</a:rPr>
              <a:t>Хвалебная песнь </a:t>
            </a:r>
            <a:r>
              <a:rPr lang="ru-RU" sz="2000" b="1" dirty="0" err="1" smtClean="0">
                <a:solidFill>
                  <a:schemeClr val="tx1"/>
                </a:solidFill>
              </a:rPr>
              <a:t>Яриле</a:t>
            </a:r>
            <a:r>
              <a:rPr lang="ru-RU" sz="2000" b="1" dirty="0" smtClean="0">
                <a:solidFill>
                  <a:schemeClr val="tx1"/>
                </a:solidFill>
              </a:rPr>
              <a:t>: </a:t>
            </a:r>
            <a:r>
              <a:rPr lang="en-US" sz="2000" b="1" dirty="0" smtClean="0">
                <a:solidFill>
                  <a:schemeClr val="tx1"/>
                </a:solidFill>
              </a:rPr>
              <a:t>“</a:t>
            </a:r>
            <a:r>
              <a:rPr lang="ru-RU" sz="2000" b="1" dirty="0" smtClean="0">
                <a:solidFill>
                  <a:schemeClr val="tx1"/>
                </a:solidFill>
              </a:rPr>
              <a:t>Свет и сила, бог  Ярило</a:t>
            </a:r>
            <a:r>
              <a:rPr lang="en-US" sz="2000" b="1" dirty="0" smtClean="0">
                <a:solidFill>
                  <a:schemeClr val="tx1"/>
                </a:solidFill>
              </a:rPr>
              <a:t>”</a:t>
            </a:r>
            <a:endParaRPr lang="ru-RU" sz="2000" b="1" dirty="0">
              <a:solidFill>
                <a:schemeClr val="tx1"/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6012160" y="5373216"/>
            <a:ext cx="3131840" cy="1484784"/>
          </a:xfrm>
          <a:prstGeom prst="rect">
            <a:avLst/>
          </a:prstGeom>
          <a:solidFill>
            <a:schemeClr val="accent6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</a:rPr>
              <a:t>Опера </a:t>
            </a:r>
            <a:r>
              <a:rPr lang="en-US" sz="2000" b="1" dirty="0" smtClean="0">
                <a:solidFill>
                  <a:schemeClr val="tx1"/>
                </a:solidFill>
              </a:rPr>
              <a:t>“</a:t>
            </a:r>
            <a:r>
              <a:rPr lang="ru-RU" sz="2000" b="1" dirty="0" smtClean="0">
                <a:solidFill>
                  <a:schemeClr val="tx1"/>
                </a:solidFill>
              </a:rPr>
              <a:t>Снегурочка</a:t>
            </a:r>
            <a:r>
              <a:rPr lang="en-US" sz="2000" b="1" dirty="0" smtClean="0">
                <a:solidFill>
                  <a:schemeClr val="tx1"/>
                </a:solidFill>
              </a:rPr>
              <a:t>”</a:t>
            </a:r>
            <a:endParaRPr lang="ru-RU" sz="2000" b="1" dirty="0">
              <a:solidFill>
                <a:schemeClr val="tx1"/>
              </a:solidFill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0" y="5373216"/>
            <a:ext cx="2771800" cy="1484784"/>
          </a:xfrm>
          <a:prstGeom prst="rect">
            <a:avLst/>
          </a:prstGeom>
          <a:solidFill>
            <a:schemeClr val="accent6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</a:rPr>
              <a:t>Н.А. Римский-Корсаков</a:t>
            </a:r>
            <a:endParaRPr lang="ru-RU" sz="20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04588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glazunov4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3131840" cy="2204864"/>
          </a:xfrm>
          <a:prstGeom prst="rect">
            <a:avLst/>
          </a:prstGeom>
        </p:spPr>
      </p:pic>
      <p:pic>
        <p:nvPicPr>
          <p:cNvPr id="3" name="Рисунок 2" descr="a7057520c3f9t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012160" y="0"/>
            <a:ext cx="3131840" cy="2204864"/>
          </a:xfrm>
          <a:prstGeom prst="rect">
            <a:avLst/>
          </a:prstGeom>
        </p:spPr>
      </p:pic>
      <p:pic>
        <p:nvPicPr>
          <p:cNvPr id="4" name="Рисунок 3" descr="092d27d87005ad5e3354a5ffd5d10aae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131840" y="2204864"/>
            <a:ext cx="2880320" cy="374441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707904" y="6309320"/>
            <a:ext cx="197778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/>
              <a:t>А.П. Бородин</a:t>
            </a:r>
            <a:endParaRPr lang="ru-RU" sz="24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395536" y="2708920"/>
            <a:ext cx="253402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/>
              <a:t>Опера </a:t>
            </a:r>
            <a:r>
              <a:rPr lang="en-US" sz="2000" b="1" dirty="0" smtClean="0"/>
              <a:t>“</a:t>
            </a:r>
            <a:r>
              <a:rPr lang="ru-RU" sz="2000" b="1" dirty="0" smtClean="0"/>
              <a:t>Князь Игорь</a:t>
            </a:r>
            <a:r>
              <a:rPr lang="en-US" sz="2000" b="1" dirty="0" smtClean="0"/>
              <a:t>”</a:t>
            </a:r>
            <a:endParaRPr lang="ru-RU" sz="20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6516216" y="2636912"/>
            <a:ext cx="223224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/>
              <a:t>Сцена солнечного затмения.</a:t>
            </a:r>
            <a:endParaRPr lang="ru-RU" sz="2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755576" y="620688"/>
            <a:ext cx="4680520" cy="56015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        </a:t>
            </a:r>
            <a:r>
              <a:rPr lang="ru-RU" sz="2000" b="1" dirty="0" smtClean="0"/>
              <a:t>Хор </a:t>
            </a:r>
            <a:r>
              <a:rPr lang="en-US" sz="2000" b="1" dirty="0" smtClean="0"/>
              <a:t>“</a:t>
            </a:r>
            <a:r>
              <a:rPr lang="ru-RU" sz="2000" b="1" dirty="0" smtClean="0"/>
              <a:t>Солнцу красному слава!</a:t>
            </a:r>
            <a:r>
              <a:rPr lang="en-US" sz="2000" b="1" dirty="0" smtClean="0"/>
              <a:t>”</a:t>
            </a:r>
          </a:p>
          <a:p>
            <a:endParaRPr lang="ru-RU" sz="2000" b="1" dirty="0" smtClean="0"/>
          </a:p>
          <a:p>
            <a:r>
              <a:rPr lang="ru-RU" sz="2000" b="1" dirty="0" smtClean="0"/>
              <a:t>С Дона великого до Лукоморья </a:t>
            </a:r>
          </a:p>
          <a:p>
            <a:r>
              <a:rPr lang="ru-RU" sz="2000" b="1" dirty="0" smtClean="0"/>
              <a:t>Слава звенит по степям половецким.</a:t>
            </a:r>
          </a:p>
          <a:p>
            <a:r>
              <a:rPr lang="ru-RU" sz="2000" b="1" dirty="0" smtClean="0"/>
              <a:t>В землях незнаемых славу поют вам.</a:t>
            </a:r>
          </a:p>
          <a:p>
            <a:r>
              <a:rPr lang="ru-RU" sz="2000" b="1" dirty="0" smtClean="0"/>
              <a:t>Слава! Слава! Славным князьям нашим!</a:t>
            </a:r>
          </a:p>
          <a:p>
            <a:r>
              <a:rPr lang="ru-RU" sz="2000" b="1" dirty="0" smtClean="0"/>
              <a:t>Слава! Слава! Храбрым дружинам их!</a:t>
            </a:r>
          </a:p>
          <a:p>
            <a:r>
              <a:rPr lang="ru-RU" sz="2000" b="1" dirty="0" smtClean="0"/>
              <a:t>И на Дунай-реке славу поют вам,</a:t>
            </a:r>
          </a:p>
          <a:p>
            <a:r>
              <a:rPr lang="ru-RU" sz="2000" b="1" dirty="0" smtClean="0"/>
              <a:t>Славу поют вам да красные девицы,</a:t>
            </a:r>
          </a:p>
          <a:p>
            <a:r>
              <a:rPr lang="ru-RU" sz="2000" b="1" dirty="0" smtClean="0"/>
              <a:t>Льется их голос от моря до Киева!</a:t>
            </a:r>
          </a:p>
          <a:p>
            <a:r>
              <a:rPr lang="ru-RU" sz="2000" b="1" dirty="0" smtClean="0"/>
              <a:t>Слава! Слава! Славным князьям нашим!</a:t>
            </a:r>
          </a:p>
          <a:p>
            <a:r>
              <a:rPr lang="ru-RU" sz="2000" b="1" dirty="0" smtClean="0"/>
              <a:t>Слава! Слава! Храбрым дружинам их слава!</a:t>
            </a:r>
          </a:p>
          <a:p>
            <a:r>
              <a:rPr lang="ru-RU" sz="2000" b="1" dirty="0" smtClean="0"/>
              <a:t>Всем князьям нашим слава, слава! Слава!</a:t>
            </a:r>
          </a:p>
          <a:p>
            <a:r>
              <a:rPr lang="ru-RU" sz="2000" b="1" dirty="0" smtClean="0"/>
              <a:t>Рати хороброй их слава, слава, слава!</a:t>
            </a:r>
          </a:p>
          <a:p>
            <a:r>
              <a:rPr lang="ru-RU" sz="2000" b="1" dirty="0" smtClean="0"/>
              <a:t>Слава! Слава!</a:t>
            </a:r>
          </a:p>
          <a:p>
            <a:endParaRPr lang="ru-RU" dirty="0"/>
          </a:p>
        </p:txBody>
      </p:sp>
      <p:pic>
        <p:nvPicPr>
          <p:cNvPr id="5" name="Рисунок 4" descr="_announcements_26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64088" y="3717032"/>
            <a:ext cx="3779912" cy="314096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prokofiev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2636912"/>
            <a:ext cx="2915816" cy="4221088"/>
          </a:xfrm>
          <a:prstGeom prst="rect">
            <a:avLst/>
          </a:prstGeom>
        </p:spPr>
      </p:pic>
      <p:pic>
        <p:nvPicPr>
          <p:cNvPr id="4" name="Рисунок 3" descr="99175578_large_188280856fd7t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228184" y="2636912"/>
            <a:ext cx="2915816" cy="4221088"/>
          </a:xfrm>
          <a:prstGeom prst="rect">
            <a:avLst/>
          </a:prstGeom>
        </p:spPr>
      </p:pic>
      <p:pic>
        <p:nvPicPr>
          <p:cNvPr id="5" name="Рисунок 4" descr="x_de59b609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843808" y="0"/>
            <a:ext cx="3456384" cy="2636912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23528" y="1916832"/>
            <a:ext cx="21602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/>
              <a:t>С.С. Прокофьев</a:t>
            </a:r>
            <a:endParaRPr lang="ru-RU" sz="20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6660232" y="1988840"/>
            <a:ext cx="21602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/>
              <a:t>С.П. Дягилев</a:t>
            </a:r>
            <a:endParaRPr lang="ru-RU" sz="20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3131840" y="3068960"/>
            <a:ext cx="302433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“</a:t>
            </a:r>
            <a:r>
              <a:rPr lang="ru-RU" sz="2400" b="1" dirty="0" smtClean="0"/>
              <a:t>Скифская сюита</a:t>
            </a:r>
            <a:r>
              <a:rPr lang="en-US" sz="2400" b="1" dirty="0" smtClean="0"/>
              <a:t>”  (“</a:t>
            </a:r>
            <a:r>
              <a:rPr lang="ru-RU" sz="2400" b="1" dirty="0" smtClean="0"/>
              <a:t>Ала и Лоллий</a:t>
            </a:r>
            <a:r>
              <a:rPr lang="en-US" sz="2400" b="1" dirty="0" smtClean="0"/>
              <a:t>”)</a:t>
            </a:r>
            <a:endParaRPr lang="ru-RU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ван гог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3284984"/>
            <a:ext cx="4762500" cy="357301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11560" y="2132856"/>
            <a:ext cx="372732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/>
              <a:t>В. Ван Гог </a:t>
            </a:r>
            <a:r>
              <a:rPr lang="en-US" sz="2000" b="1" dirty="0" smtClean="0"/>
              <a:t>“</a:t>
            </a:r>
            <a:r>
              <a:rPr lang="ru-RU" sz="2000" b="1" dirty="0" smtClean="0"/>
              <a:t>Сеятель на закате </a:t>
            </a:r>
            <a:r>
              <a:rPr lang="en-US" sz="2000" b="1" dirty="0" smtClean="0"/>
              <a:t>           </a:t>
            </a:r>
            <a:r>
              <a:rPr lang="ru-RU" sz="2000" b="1" dirty="0" smtClean="0"/>
              <a:t>солнца</a:t>
            </a:r>
            <a:r>
              <a:rPr lang="en-US" sz="2000" b="1" dirty="0" smtClean="0"/>
              <a:t>”</a:t>
            </a:r>
            <a:endParaRPr lang="ru-RU" sz="2000" b="1" dirty="0"/>
          </a:p>
        </p:txBody>
      </p:sp>
      <p:pic>
        <p:nvPicPr>
          <p:cNvPr id="5" name="Рисунок 4" descr="fonstola.ru-4966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88025" y="0"/>
            <a:ext cx="4355976" cy="328498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436096" y="4077072"/>
            <a:ext cx="351731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/>
              <a:t>И. Левитан </a:t>
            </a:r>
            <a:r>
              <a:rPr lang="en-US" sz="2000" b="1" dirty="0" smtClean="0"/>
              <a:t>“</a:t>
            </a:r>
            <a:r>
              <a:rPr lang="ru-RU" sz="2000" b="1" dirty="0" smtClean="0"/>
              <a:t>Березовая роща</a:t>
            </a:r>
            <a:r>
              <a:rPr lang="en-US" sz="2000" b="1" dirty="0" smtClean="0"/>
              <a:t>”</a:t>
            </a:r>
            <a:endParaRPr lang="ru-RU" sz="2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c3c17d4e4de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4572000" cy="3429000"/>
          </a:xfrm>
          <a:prstGeom prst="rect">
            <a:avLst/>
          </a:prstGeom>
        </p:spPr>
      </p:pic>
      <p:pic>
        <p:nvPicPr>
          <p:cNvPr id="3" name="Рисунок 2" descr="73607745_3755121_ch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572000" y="3429000"/>
            <a:ext cx="4572000" cy="3429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51520" y="4149080"/>
            <a:ext cx="368671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/>
              <a:t>М.К. Чюрленис </a:t>
            </a:r>
            <a:r>
              <a:rPr lang="en-US" sz="2000" b="1" dirty="0" smtClean="0"/>
              <a:t>“ </a:t>
            </a:r>
            <a:r>
              <a:rPr lang="ru-RU" sz="2000" b="1" dirty="0" smtClean="0"/>
              <a:t>Сказка замка</a:t>
            </a:r>
            <a:r>
              <a:rPr lang="en-US" sz="2000" b="1" dirty="0" smtClean="0"/>
              <a:t>”</a:t>
            </a:r>
            <a:endParaRPr lang="ru-RU" sz="20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5004048" y="2276872"/>
            <a:ext cx="288534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/>
              <a:t>М.К. Чюрленис </a:t>
            </a:r>
            <a:r>
              <a:rPr lang="en-US" sz="2000" b="1" dirty="0" smtClean="0"/>
              <a:t>“ </a:t>
            </a:r>
            <a:r>
              <a:rPr lang="ru-RU" sz="2000" b="1" dirty="0" smtClean="0"/>
              <a:t>Потоп</a:t>
            </a:r>
            <a:r>
              <a:rPr lang="en-US" sz="2000" b="1" dirty="0" smtClean="0"/>
              <a:t>”</a:t>
            </a:r>
            <a:endParaRPr lang="ru-RU" sz="2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258</TotalTime>
  <Words>221</Words>
  <Application>Microsoft Office PowerPoint</Application>
  <PresentationFormat>Экран (4:3)</PresentationFormat>
  <Paragraphs>35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Тема Office</vt:lpstr>
      <vt:lpstr>Тема: Образ солнца в искусстве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Тема: Образ солнца в искусстве</dc:title>
  <dc:creator>admin</dc:creator>
  <cp:lastModifiedBy>admin</cp:lastModifiedBy>
  <cp:revision>28</cp:revision>
  <dcterms:created xsi:type="dcterms:W3CDTF">2013-11-06T16:23:08Z</dcterms:created>
  <dcterms:modified xsi:type="dcterms:W3CDTF">2013-11-08T18:23:18Z</dcterms:modified>
</cp:coreProperties>
</file>