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62" r:id="rId5"/>
    <p:sldId id="264" r:id="rId6"/>
    <p:sldId id="266" r:id="rId7"/>
    <p:sldId id="268" r:id="rId8"/>
    <p:sldId id="265" r:id="rId9"/>
    <p:sldId id="272" r:id="rId10"/>
    <p:sldId id="263" r:id="rId11"/>
    <p:sldId id="269" r:id="rId12"/>
    <p:sldId id="273" r:id="rId13"/>
    <p:sldId id="270" r:id="rId14"/>
    <p:sldId id="271" r:id="rId15"/>
    <p:sldId id="260" r:id="rId16"/>
    <p:sldId id="274" r:id="rId17"/>
    <p:sldId id="275" r:id="rId18"/>
    <p:sldId id="257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0000FF"/>
    <a:srgbClr val="0033CC"/>
    <a:srgbClr val="CCFF99"/>
    <a:srgbClr val="8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92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6CA12-5376-4C11-B85E-F8A31AC9FF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2D70A-C5BE-4E91-85EE-E46B1C8E9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7FBB-FECF-47C2-8282-2D06F99C3121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1591-A3B2-4D09-A627-D30FBA2D6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B714-D2FD-45A9-A50B-1609757E4A33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5070-E3C7-4134-B8EC-80AB4D7E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7576-7F80-4481-BF6C-A079C7B3008D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1BD5-FBEE-424A-AE2D-F911D85E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68A7-5F2D-4C19-BEA8-88AFEEF17EE4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0B7C-296B-4150-AE93-FD0ED70E2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FC8E-BB33-4BF6-A75B-1AC0378FE71B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807A-FCBF-42FB-BAF0-431E90EC4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1D726-0C62-487E-9E20-F69894223EF3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9CA1-BFD0-435A-A79C-E05DE88AA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BAAA-74F9-497A-A5EA-13B17B54E3CA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7E1F-A57B-4EFE-ABAE-F3EFA78D3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0638-447C-473F-A4BB-B01C2B84EFC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D425-3FD6-4C95-9AFF-E2898E9CE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8C99-A6E4-4A7F-BF3D-BA43BC2DAF47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7B4D-772C-4C5D-8E7A-1054E7ACD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0DE4-6705-4B7E-80FC-DD0C73678730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A2B2-E084-4B52-BC9C-944506C3E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408A-3C58-4268-84D0-60DB3DF888B8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3979-67B6-4D66-B03E-894E5FF11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4A10F1-7268-4B10-9F57-18DC611E9E19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C056A-F1ED-4FB2-B090-A44B5A9C1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7" descr="http://img-fotki.yandex.ru/get/5808/cadi-1986.4c7/0_7ec34_e2dd912_X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115888"/>
            <a:ext cx="24272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" descr="http://img-fotki.yandex.ru/get/5808/cadi-1986.4c7/0_7ec34_e2dd912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15888"/>
            <a:ext cx="24288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 descr="http://img-fotki.yandex.ru/get/5808/cadi-1986.4c7/0_7ec34_e2dd912_X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4292600"/>
            <a:ext cx="24288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7" descr="http://img-fotki.yandex.ru/get/5808/cadi-1986.4c7/0_7ec34_e2dd912_X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688" y="4292600"/>
            <a:ext cx="24272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52;&#1086;&#1080;%20&#1076;&#1086;&#1082;&#1091;&#1084;&#1077;&#1085;&#1090;&#1099;\&#1052;&#1080;&#1088;%20&#1074;%20&#1094;&#1080;&#1092;&#1088;&#1072;&#1093;\&#1052;&#1080;&#1088;%20&#1074;%20&#1094;&#1080;&#1092;&#1088;&#1072;&#1093;.%20&#1053;&#1072;&#1089;&#1077;&#1083;&#1077;&#1085;&#1080;&#1077;%20&#1084;&#1080;&#1088;&#1072;..fl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wtoys.ru/ns/dms221951179/animaciya_flaga_ukrainy.html" TargetMode="External"/><Relationship Id="rId2" Type="http://schemas.openxmlformats.org/officeDocument/2006/relationships/hyperlink" Target="http://images.yandex.ru/yandsearch?source=wiz&amp;text=%D0%BA%D0%B0%D1%80%D1%82%D0%B8%D0%BD%D0%BA%D0%B8%20%D1%81%D1%88%D0%B0&amp;noreask=1&amp;pos=3&amp;rpt=simage&amp;lr=39&amp;uinfo=sw-1102-sh-703-fw-877-fh-497-pd-1&amp;img_url=http://img0.liveinternet.ru/images/attach/c/0/40/374/40374512_D4EEF2EEE3F0E0F4E8FF20D1D8C02E20C1F0F3EAEBE8EDF1EAE8E920ECEEF1F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text=%D0%BA%D0%B0%D1%80%D1%82%D0%B8%D0%BD%D0%BA%D0%B8%20%D0%B4%D0%BE%D1%81%D1%82%D0%BE%D0%BF%D1%80%D0%B8%D0%BC%D0%B5%D1%87%D0%B0%D1%82%D0%B5%D0%BB%D1%8C%D0%BD%D0%BE%D1%81%D1%82%D0%B5%D0%B9%20%D0%BA%D0%B0%D0%BD%D0%B0%D0%B4%D1%8B&amp;noreask=1&amp;lr=39&amp;uinfo=sw-1102-sh-703-fw-877-fh-497-pd-1" TargetMode="External"/><Relationship Id="rId5" Type="http://schemas.openxmlformats.org/officeDocument/2006/relationships/hyperlink" Target="http://images.yandex.ru/yandsearch?p=2&amp;text=%D0%BA%D0%B0%D1%80%D1%82%D0%B8%D0%BD%D0%BA%D0%B8%20%D0%92%D0%B5%D0%BB%D0%B8%D0%BA%D0%BE%D0%B1%D1%80%D0%B8%D1%82%D0%B0%D0%BD%D0%B8%D0%B8&amp;uinfo=sw-1102-sh-703-fw-877-fh-497-pd-1" TargetMode="External"/><Relationship Id="rId4" Type="http://schemas.openxmlformats.org/officeDocument/2006/relationships/hyperlink" Target="http://images.yandex.ru/yandsearch?text=%D0%BA%D0%B0%D1%80%D1%82%D0%B8%D0%BD%D0%BA%D0%B8%20%D0%B3%D0%B5%D1%80%D0%BC%D0%B0%D0%BD%D0%B8%D0%B8&amp;stype=image&amp;lr=39&amp;noreask=1&amp;source=wiz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uinfo=sw-1102-sh-703-fw-877-fh-497-pd-1&amp;p=3&amp;text=%D1%80%D0%B5%D1%81%D0%BF%D1%83%D0%B1%D0%BB%D0%B8%D0%BA%D0%B0%20%D0%BA%D0%BE%D1%80%D0%B5%D1%8F&amp;noreask=1&amp;lr=39" TargetMode="External"/><Relationship Id="rId3" Type="http://schemas.openxmlformats.org/officeDocument/2006/relationships/hyperlink" Target="http://images.yandex.ru/yandsearch?source=wiz&amp;uinfo=sw-1102-sh-703-fw-877-fh-497-pd-1&amp;p=2&amp;text=%D0%BA%D0%B0%D1%80%D1%82%D0%B8%D0%BD%D0%BA%D0%B8%20%D0%B2%20%D0%BF%D0%B0%D1%80%D0%B8%D0%B6%D0%B5&amp;noreask=1&amp;lr=39" TargetMode="External"/><Relationship Id="rId7" Type="http://schemas.openxmlformats.org/officeDocument/2006/relationships/hyperlink" Target="http://italia-ru.com/forum/2009/06/03/neobychnye-pamyatniki-skulptury-italii" TargetMode="External"/><Relationship Id="rId12" Type="http://schemas.openxmlformats.org/officeDocument/2006/relationships/hyperlink" Target="mailto:FokinaLida.75@mail.ru" TargetMode="External"/><Relationship Id="rId2" Type="http://schemas.openxmlformats.org/officeDocument/2006/relationships/hyperlink" Target="http://lifeglobe.net/entry/420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-name.ru/historical-events/italia.htm" TargetMode="External"/><Relationship Id="rId11" Type="http://schemas.openxmlformats.org/officeDocument/2006/relationships/hyperlink" Target="http://images.yandex.ru/yandsearch?source=wiz&amp;uinfo=sw-1102-sh-703-fw-877-fh-497-pd-1&amp;p=3&amp;text=%D1%81%D0%B0%D0%BC%D1%8B%D0%B5%20%D0%B1%D0%B5%D0%B4%D0%BD%D1%8B%D0%B5%20%D1%81%D1%82%D1%80%D0%B0%D0%BD%D1%8B%20%D0%BC%D0%B8%D1%80%D0%B0%20%D0%B2%20%D0%BA%D0%B0%D1%80%D1%82%D0%B8%D0%BD%D0%BA%D0%B0%D1%85&amp;noreask=1&amp;lr=39" TargetMode="External"/><Relationship Id="rId5" Type="http://schemas.openxmlformats.org/officeDocument/2006/relationships/hyperlink" Target="http://flot2017.com/file/show/none/7650" TargetMode="External"/><Relationship Id="rId10" Type="http://schemas.openxmlformats.org/officeDocument/2006/relationships/hyperlink" Target="http://dayevents.ru/chislennost-naseleniya-planety-zemlya" TargetMode="External"/><Relationship Id="rId4" Type="http://schemas.openxmlformats.org/officeDocument/2006/relationships/hyperlink" Target="http://mirsovetov.ru/a/travels/travel-excursion/japan.html" TargetMode="External"/><Relationship Id="rId9" Type="http://schemas.openxmlformats.org/officeDocument/2006/relationships/hyperlink" Target="http://images.yandex.ru/yandsearch?text=%D0%BA%D0%B0%D1%80%D1%82%D0%B8%D0%BD%D0%BA%D0%B8%20%D0%BE%20%D0%BD%D0%B5%D1%84%D1%82%D0%B8&amp;stype=image&amp;lr=39&amp;noreask=1&amp;source=wi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школа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3312368" cy="24208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4293096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 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Боханова Светлана Александровна,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Зимовниковской СОШ  № 10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008112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типы стран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44008" y="1628800"/>
            <a:ext cx="4248472" cy="2376264"/>
          </a:xfrm>
        </p:spPr>
        <p:txBody>
          <a:bodyPr/>
          <a:lstStyle/>
          <a:p>
            <a:pPr algn="l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Познание стран мира — </a:t>
            </a:r>
          </a:p>
          <a:p>
            <a:pPr algn="l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украшение и пища </a:t>
            </a:r>
          </a:p>
          <a:p>
            <a:pPr algn="l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человеческих умов.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/Леонардо да Винчи/ </a:t>
            </a:r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                            Урок географии в 10 классе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                    Раздел: «Политическая карта мира»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2" name="Рисунок 11" descr="мир в целом карт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4619224" cy="291528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няж Монако 2.jpg"/>
          <p:cNvPicPr>
            <a:picLocks noChangeAspect="1"/>
          </p:cNvPicPr>
          <p:nvPr/>
        </p:nvPicPr>
        <p:blipFill>
          <a:blip r:embed="rId2" cstate="print"/>
          <a:srcRect t="5592"/>
          <a:stretch>
            <a:fillRect/>
          </a:stretch>
        </p:blipFill>
        <p:spPr>
          <a:xfrm>
            <a:off x="5436096" y="1628800"/>
            <a:ext cx="3433564" cy="2431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03040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б). К этой группе относят </a:t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малые страны Западной Европы с традиционной рыночной экономикой.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карликовое государ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131078"/>
            <a:ext cx="3347864" cy="2510898"/>
          </a:xfrm>
          <a:prstGeom prst="rect">
            <a:avLst/>
          </a:prstGeom>
        </p:spPr>
      </p:pic>
      <p:pic>
        <p:nvPicPr>
          <p:cNvPr id="12" name="Рисунок 11" descr="Люксембург страна зелени замков и вековых традиц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16038"/>
            <a:ext cx="4392488" cy="2310073"/>
          </a:xfrm>
          <a:prstGeom prst="rect">
            <a:avLst/>
          </a:prstGeom>
        </p:spPr>
      </p:pic>
      <p:pic>
        <p:nvPicPr>
          <p:cNvPr id="13" name="Рисунок 12" descr="Андорра веч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00807"/>
            <a:ext cx="3744416" cy="255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в). К этой же группе относят</a:t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Израиль, ЮАР, Новую Зеландию и Австралию.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805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Группа - страны с «переходной экономикой».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а). Государства Центрально-Восточной Европы.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б). Страны Балтии.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в). Россия и страны СНГ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Из них можно выделить катастрофически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обедневшие страны, являющиеся кандидатами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зачисления в группу слаборазвитых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стран. ( например, Таджикистан)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296144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Государства, традиционно </a:t>
            </a:r>
            <a:br>
              <a:rPr lang="ru-RU" sz="32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находящиеся в системе рыночной экономики.</a:t>
            </a:r>
            <a:br>
              <a:rPr lang="ru-RU" sz="32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869560" cy="5040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а).Новые индустриальные страны  (НИС)</a:t>
            </a:r>
          </a:p>
          <a:p>
            <a:pPr>
              <a:buNone/>
            </a:pP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Юж. Коре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745976" cy="3145904"/>
          </a:xfrm>
          <a:prstGeom prst="rect">
            <a:avLst/>
          </a:prstGeom>
        </p:spPr>
      </p:pic>
      <p:pic>
        <p:nvPicPr>
          <p:cNvPr id="4" name="Рисунок 3" descr="Сингапур Мерлио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477390"/>
            <a:ext cx="4797746" cy="3185704"/>
          </a:xfrm>
          <a:prstGeom prst="rect">
            <a:avLst/>
          </a:prstGeom>
        </p:spPr>
      </p:pic>
      <p:pic>
        <p:nvPicPr>
          <p:cNvPr id="7" name="Рисунок 6" descr="SouthKor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13176"/>
            <a:ext cx="2520280" cy="1525932"/>
          </a:xfrm>
          <a:prstGeom prst="rect">
            <a:avLst/>
          </a:prstGeom>
        </p:spPr>
      </p:pic>
      <p:pic>
        <p:nvPicPr>
          <p:cNvPr id="8" name="Рисунок 7" descr="Сингапур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3" y="5157192"/>
            <a:ext cx="2431301" cy="1519563"/>
          </a:xfrm>
          <a:prstGeom prst="rect">
            <a:avLst/>
          </a:prstGeom>
        </p:spPr>
      </p:pic>
      <p:pic>
        <p:nvPicPr>
          <p:cNvPr id="9" name="Рисунок 8" descr="Малайзия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1412776"/>
            <a:ext cx="4623143" cy="3345358"/>
          </a:xfrm>
          <a:prstGeom prst="rect">
            <a:avLst/>
          </a:prstGeom>
        </p:spPr>
      </p:pic>
      <p:pic>
        <p:nvPicPr>
          <p:cNvPr id="10" name="Рисунок 9" descr="Малайзия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412776"/>
            <a:ext cx="3168352" cy="169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б). Что объединяет эту группу стран?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увейт неф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836712"/>
            <a:ext cx="3919578" cy="2665313"/>
          </a:xfrm>
        </p:spPr>
      </p:pic>
      <p:pic>
        <p:nvPicPr>
          <p:cNvPr id="8" name="Рисунок 7" descr="нефть Ир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55752"/>
            <a:ext cx="4032448" cy="2903363"/>
          </a:xfrm>
          <a:prstGeom prst="rect">
            <a:avLst/>
          </a:prstGeom>
        </p:spPr>
      </p:pic>
      <p:pic>
        <p:nvPicPr>
          <p:cNvPr id="9" name="Рисунок 8" descr="Нефть Венесуэ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464450" cy="2835074"/>
          </a:xfrm>
          <a:prstGeom prst="rect">
            <a:avLst/>
          </a:prstGeom>
        </p:spPr>
      </p:pic>
      <p:pic>
        <p:nvPicPr>
          <p:cNvPr id="10" name="Рисунок 9" descr="Нефть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49388"/>
            <a:ext cx="4235791" cy="311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чайные плантации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0649"/>
            <a:ext cx="4210784" cy="3167228"/>
          </a:xfrm>
          <a:prstGeom prst="rect">
            <a:avLst/>
          </a:prstGeom>
        </p:spPr>
      </p:pic>
      <p:pic>
        <p:nvPicPr>
          <p:cNvPr id="4" name="Содержимое 3" descr="Малайзия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70272" cy="32012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644008" cy="792088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в). Какие страны объединяет  эта группа?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лайзия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01008"/>
            <a:ext cx="4734992" cy="3114737"/>
          </a:xfrm>
          <a:prstGeom prst="rect">
            <a:avLst/>
          </a:prstGeom>
        </p:spPr>
      </p:pic>
      <p:pic>
        <p:nvPicPr>
          <p:cNvPr id="8" name="Рисунок 7" descr="чайные плантации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73016"/>
            <a:ext cx="3840197" cy="30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IV</a:t>
            </a:r>
            <a:r>
              <a:rPr lang="ru-RU" sz="3200" b="1" dirty="0" smtClean="0">
                <a:solidFill>
                  <a:srgbClr val="0000FF"/>
                </a:solidFill>
              </a:rPr>
              <a:t>. 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страны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объединяют эти слайды?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население 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640960" cy="5383937"/>
          </a:xfrm>
        </p:spPr>
      </p:pic>
      <p:pic>
        <p:nvPicPr>
          <p:cNvPr id="9" name="Рисунок 8" descr="население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8640960" cy="541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464496" cy="936104"/>
          </a:xfrm>
          <a:solidFill>
            <a:srgbClr val="CCFF99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Какие страны объединяет  эта группа?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дом на сваях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81" b="23020"/>
          <a:stretch>
            <a:fillRect/>
          </a:stretch>
        </p:blipFill>
        <p:spPr>
          <a:xfrm>
            <a:off x="179512" y="1124744"/>
            <a:ext cx="5108385" cy="3240360"/>
          </a:xfrm>
        </p:spPr>
      </p:pic>
      <p:pic>
        <p:nvPicPr>
          <p:cNvPr id="8" name="Рисунок 7" descr="AP11071106500_540x405.jpg"/>
          <p:cNvPicPr>
            <a:picLocks noChangeAspect="1"/>
          </p:cNvPicPr>
          <p:nvPr/>
        </p:nvPicPr>
        <p:blipFill>
          <a:blip r:embed="rId3" cstate="print"/>
          <a:srcRect l="5585" b="8777"/>
          <a:stretch>
            <a:fillRect/>
          </a:stretch>
        </p:blipFill>
        <p:spPr>
          <a:xfrm>
            <a:off x="4664168" y="188640"/>
            <a:ext cx="4272936" cy="3096344"/>
          </a:xfrm>
          <a:prstGeom prst="rect">
            <a:avLst/>
          </a:prstGeom>
        </p:spPr>
      </p:pic>
      <p:pic>
        <p:nvPicPr>
          <p:cNvPr id="9" name="Рисунок 8" descr="192266-som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04070"/>
            <a:ext cx="4032448" cy="2933605"/>
          </a:xfrm>
          <a:prstGeom prst="rect">
            <a:avLst/>
          </a:prstGeom>
        </p:spPr>
      </p:pic>
      <p:pic>
        <p:nvPicPr>
          <p:cNvPr id="10" name="Рисунок 9" descr="Эфиопия 23.jpeg"/>
          <p:cNvPicPr>
            <a:picLocks noChangeAspect="1"/>
          </p:cNvPicPr>
          <p:nvPr/>
        </p:nvPicPr>
        <p:blipFill>
          <a:blip r:embed="rId5" cstate="print"/>
          <a:srcRect l="8696" t="12473" r="10870"/>
          <a:stretch>
            <a:fillRect/>
          </a:stretch>
        </p:blipFill>
        <p:spPr>
          <a:xfrm>
            <a:off x="251520" y="4437112"/>
            <a:ext cx="3096344" cy="224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95120" cy="1152128"/>
          </a:xfrm>
        </p:spPr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описанию страны определите её название и тип!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3"/>
          </a:xfrm>
        </p:spPr>
        <p:txBody>
          <a:bodyPr/>
          <a:lstStyle/>
          <a:p>
            <a:r>
              <a:rPr lang="ru-RU" dirty="0" smtClean="0">
                <a:hlinkClick r:id="rId2" action="ppaction://program"/>
              </a:rPr>
              <a:t>Видеоролик </a:t>
            </a:r>
          </a:p>
          <a:p>
            <a:pPr>
              <a:buNone/>
            </a:pPr>
            <a:r>
              <a:rPr lang="ru-RU" dirty="0" smtClean="0">
                <a:hlinkClick r:id="rId2" action="ppaction://program"/>
              </a:rPr>
              <a:t>    «Мир в цифрах. Население мира»  </a:t>
            </a: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042988" y="1484313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2000" y="476250"/>
            <a:ext cx="2847975" cy="685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http://images.yandex.ru/yandsearch?source=wiz&amp;text=%D0%BA%D0%B0%D1%80%D1%82%D0%B8%D0%BD%D0%BA%D0%B8%20%D1%81%D1%88%D0%B0&amp;noreask=1&amp;pos=3&amp;rpt=simage&amp;lr=39&amp;uinfo=sw-1102-sh-703-fw-877-fh-497-pd 1&amp;img_url=http%3A%2F%2Fimg0.liveinternet.ru%2Fimages%2Fattach%2Fc%2F0%2F40%2F374%2F40374512_D4EEF2EEE3F0E0F4E8FF20D1D8C02E20C1F0F3EAEBE8EDF1EAE8E920ECEEF1F2.jpg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http://www.snowtoys.ru/ns/dms221951179/animaciya_flaga_ukrainy.html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http://images.yandex.ru/yandsearch?text=%D0%BA%D0%B0%D1%80%D1%82%D0%B8%D0%BD%D0%BA%D0%B8%20%D0%B3%D0%B5%D1%80%D0%BC%D0%B0%D0%BD%D0%B8%D0%B8&amp;stype=image&amp;lr=39&amp;noreask=1&amp;source=wiz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http://images.yandex.ru/yandsearch?p=2&amp;text=%D0%BA%D0%B0%D1%80%D1%82%D0%B8%D0%BD%D0%BA%D0%B8%20%D0%92%D0%B5%D0%BB%D0%B8%D0%BA%D0%BE%D0%B1%D1%80%D0%B8%D1%82%D0%B0%D0%BD%D0%B8%D0%B8&amp;uinfo=sw-1102-sh-703-fw-877-fh-497-pd-1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source=wiz&amp;text=%D0%BA%D0%B0%D1%80%D1%82%D0%B8%D0%BD%D0%BA%D0%B8%20%D0%B4%D0%BE%D1%81%D1%82%D0%BE%D0%BF%D1%80%D0%B8%D0%BC%D0%B5%D1%87%D0%B0%D1%82%D0%B5%D0%BB%D1%8C%D0%BD%D0%BE%D1%81%D1%82%D0%B5%D0%B9%20%D0%BA%D0%B0%D0%BD%D0%B0%D0%B4%D1%8B&amp;noreask=1&amp;lr=39&amp;uinfo=sw-1102-sh-703-fw-877-fh-497-pd-1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042988" y="1484313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60648"/>
            <a:ext cx="2847975" cy="685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764704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6.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http://lifeglobe.net/entry/4205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http://images.yandex.ru/yandsearch?source=wiz&amp;uinfo=sw-1102-sh-703-fw-877-fh-497-pd-1&amp;p=2&amp;text=%D0%BA%D0%B0%D1%80%D1%82%D0%B8%D0%BD%D0%BA%D0%B8%20%D0%B2%20%D0%BF%D0%B0%D1%80%D0%B8%D0%B6%D0%B5&amp;noreask=1&amp;lr=39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http://mirsovetov.ru/a/travels/travel-excursion/japan.html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http://flot2017.com/file/show/none/7650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http://to-name.ru/historical-events/italia.htm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600" u="sng" dirty="0" smtClean="0">
                <a:hlinkClick r:id="rId7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http://italia-ru.com/forum/2009/06/03/neobychnye-pamyatniki-skulptury-italii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http://images.yandex.ru/yandsearch?source=wiz&amp;uinfo=sw-1102-sh-703-fw-877-fh-497-pd-1&amp;p=3&amp;text=%D1%80%D0%B5%D1%81%D0%BF%D1%83%D0%B1%D0%BB%D0%B8%D0%BA%D0%B0%20%D0%BA%D0%BE%D1%80%D0%B5%D1%8F&amp;noreask=1&amp;lr=39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http://images.yandex.ru/yandsearch?text=%D0%BA%D0%B0%D1%80%D1%82%D0%B8%D0%BD%D0%BA%D0%B8%20%D0%BE%20%D0%BD%D0%B5%D1%84%D1%82%D0%B8&amp;stype=image&amp;lr=39&amp;noreask=1&amp;source=wiz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http://dayevents.ru/chislennost-naseleniya-planety-zemlya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ages.yandex.ru/yandsearch?source=wiz&amp;uinfo=sw-1102-sh-703-fw-877-fh-497-pd-1&amp;p=3&amp;text=%D1%81%D0%B0%D0%BC%D1%8B%D0%B5%20%D0%B1%D0%B5%D0%B4%D0%BD%D1%8B%D0%B5%20%D1%81%D1%82%D1%80%D0%B0%D0%BD%D1%8B%20%D0%BC%D0%B8%D1%80%D0%B0%20%D0%B2%20%D0%BA%D0%B0%D1%80%D1%82%D0%B8%D0%BD%D0%BA%D0%B0%D1%85&amp;noreask=1&amp;lr=39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 Шаблоны для презентаций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FokinaLida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75@mail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400600" cy="1008112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Угадайте страны!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859216" cy="3960440"/>
          </a:xfrm>
        </p:spPr>
        <p:txBody>
          <a:bodyPr/>
          <a:lstStyle/>
          <a:p>
            <a:r>
              <a:rPr lang="ru-RU" dirty="0" smtClean="0"/>
              <a:t>Это нужно для их объединения в одну группу.</a:t>
            </a:r>
          </a:p>
          <a:p>
            <a:r>
              <a:rPr lang="ru-RU" dirty="0" smtClean="0"/>
              <a:t>Мы запомним эти страны.</a:t>
            </a:r>
          </a:p>
          <a:p>
            <a:r>
              <a:rPr lang="ru-RU" dirty="0" smtClean="0"/>
              <a:t>Мы запомним их государственные флаги.</a:t>
            </a:r>
          </a:p>
          <a:p>
            <a:r>
              <a:rPr lang="ru-RU" dirty="0" smtClean="0"/>
              <a:t>Мы узнаем о достопримечательностях каждой страны.</a:t>
            </a:r>
          </a:p>
          <a:p>
            <a:pPr>
              <a:buNone/>
            </a:pPr>
            <a:r>
              <a:rPr lang="ru-RU" dirty="0" smtClean="0"/>
              <a:t>Начинаем своё путешествие!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613937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681936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приближаетесь к этой стране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вас встречает статуя Свободы.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Ш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176" r="9132"/>
          <a:stretch>
            <a:fillRect/>
          </a:stretch>
        </p:blipFill>
        <p:spPr>
          <a:xfrm>
            <a:off x="179512" y="1412776"/>
            <a:ext cx="3888432" cy="2794471"/>
          </a:xfrm>
        </p:spPr>
      </p:pic>
      <p:pic>
        <p:nvPicPr>
          <p:cNvPr id="6" name="Рисунок 5" descr="СШ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10172"/>
            <a:ext cx="4032448" cy="2255650"/>
          </a:xfrm>
          <a:prstGeom prst="rect">
            <a:avLst/>
          </a:prstGeom>
        </p:spPr>
      </p:pic>
      <p:pic>
        <p:nvPicPr>
          <p:cNvPr id="7" name="Рисунок 6" descr="США 6.jpeg"/>
          <p:cNvPicPr>
            <a:picLocks noChangeAspect="1"/>
          </p:cNvPicPr>
          <p:nvPr/>
        </p:nvPicPr>
        <p:blipFill>
          <a:blip r:embed="rId4" cstate="print"/>
          <a:srcRect l="5174" t="22135" r="5174" b="16078"/>
          <a:stretch>
            <a:fillRect/>
          </a:stretch>
        </p:blipFill>
        <p:spPr>
          <a:xfrm>
            <a:off x="4860032" y="3933056"/>
            <a:ext cx="4049390" cy="2592288"/>
          </a:xfrm>
          <a:prstGeom prst="rect">
            <a:avLst/>
          </a:prstGeom>
        </p:spPr>
      </p:pic>
      <p:pic>
        <p:nvPicPr>
          <p:cNvPr id="8" name="Рисунок 7" descr="Нью-Йор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76308"/>
            <a:ext cx="4392488" cy="2340500"/>
          </a:xfrm>
          <a:prstGeom prst="rect">
            <a:avLst/>
          </a:prstGeom>
        </p:spPr>
      </p:pic>
      <p:pic>
        <p:nvPicPr>
          <p:cNvPr id="9" name="Рисунок 8" descr="USA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3574" y="188640"/>
            <a:ext cx="2146906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ам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052736"/>
            <a:ext cx="3796186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3816424" cy="77809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в этой стране-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центре Европы…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ам дл мост акведук в Магдебурге Германи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4320480" cy="2913187"/>
          </a:xfrm>
        </p:spPr>
      </p:pic>
      <p:pic>
        <p:nvPicPr>
          <p:cNvPr id="5" name="Рисунок 4" descr="Germany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88640"/>
            <a:ext cx="2066130" cy="1368152"/>
          </a:xfrm>
          <a:prstGeom prst="rect">
            <a:avLst/>
          </a:prstGeom>
        </p:spPr>
      </p:pic>
      <p:pic>
        <p:nvPicPr>
          <p:cNvPr id="9" name="Рисунок 8" descr="Телевизионная башня в Германи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599723" cy="2699792"/>
          </a:xfrm>
          <a:prstGeom prst="rect">
            <a:avLst/>
          </a:prstGeom>
        </p:spPr>
      </p:pic>
      <p:pic>
        <p:nvPicPr>
          <p:cNvPr id="10" name="Рисунок 9" descr="Брандербургские ворота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608909"/>
            <a:ext cx="4105215" cy="307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rcRect t="2424" r="5455"/>
          <a:stretch>
            <a:fillRect/>
          </a:stretch>
        </p:blipFill>
        <p:spPr>
          <a:xfrm>
            <a:off x="251520" y="980728"/>
            <a:ext cx="4104456" cy="2736304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600400" cy="2621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563072" cy="100811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островное государство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Западной Европы…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K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56177" y="188640"/>
            <a:ext cx="2748136" cy="1512168"/>
          </a:xfrm>
        </p:spPr>
      </p:pic>
      <p:pic>
        <p:nvPicPr>
          <p:cNvPr id="8" name="Рисунок 7" descr="войско.png"/>
          <p:cNvPicPr>
            <a:picLocks noChangeAspect="1"/>
          </p:cNvPicPr>
          <p:nvPr/>
        </p:nvPicPr>
        <p:blipFill>
          <a:blip r:embed="rId5" cstate="print"/>
          <a:srcRect t="6586" b="3071"/>
          <a:stretch>
            <a:fillRect/>
          </a:stretch>
        </p:blipFill>
        <p:spPr>
          <a:xfrm>
            <a:off x="4716016" y="3789040"/>
            <a:ext cx="4197845" cy="2833514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6" cstate="print"/>
          <a:srcRect b="8082"/>
          <a:stretch>
            <a:fillRect/>
          </a:stretch>
        </p:blipFill>
        <p:spPr>
          <a:xfrm>
            <a:off x="251520" y="3789040"/>
            <a:ext cx="4025543" cy="2772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нкувер. Канада.jpeg"/>
          <p:cNvPicPr>
            <a:picLocks noChangeAspect="1"/>
          </p:cNvPicPr>
          <p:nvPr/>
        </p:nvPicPr>
        <p:blipFill>
          <a:blip r:embed="rId2" cstate="print"/>
          <a:srcRect t="5035"/>
          <a:stretch>
            <a:fillRect/>
          </a:stretch>
        </p:blipFill>
        <p:spPr>
          <a:xfrm>
            <a:off x="3563888" y="980728"/>
            <a:ext cx="5000593" cy="3168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4464496" cy="778098"/>
          </a:xfrm>
        </p:spPr>
        <p:txBody>
          <a:bodyPr/>
          <a:lstStyle/>
          <a:p>
            <a:r>
              <a:rPr lang="ru-RU" sz="2800" dirty="0" smtClean="0"/>
              <a:t>Это вторая по величине</a:t>
            </a:r>
            <a:br>
              <a:rPr lang="ru-RU" sz="2800" dirty="0" smtClean="0"/>
            </a:br>
            <a:r>
              <a:rPr lang="ru-RU" sz="2800" dirty="0" smtClean="0"/>
              <a:t> страна в мире.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anada-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4200" y="188640"/>
            <a:ext cx="2610288" cy="1440160"/>
          </a:xfr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528392" cy="2505791"/>
          </a:xfrm>
          <a:prstGeom prst="rect">
            <a:avLst/>
          </a:prstGeom>
        </p:spPr>
      </p:pic>
      <p:pic>
        <p:nvPicPr>
          <p:cNvPr id="8" name="Рисунок 7" descr="канада ниагарский вд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1052736"/>
            <a:ext cx="3337617" cy="2880320"/>
          </a:xfrm>
          <a:prstGeom prst="rect">
            <a:avLst/>
          </a:prstGeom>
        </p:spPr>
      </p:pic>
      <p:pic>
        <p:nvPicPr>
          <p:cNvPr id="9" name="Рисунок 8" descr="Вареник.jpeg"/>
          <p:cNvPicPr>
            <a:picLocks noChangeAspect="1"/>
          </p:cNvPicPr>
          <p:nvPr/>
        </p:nvPicPr>
        <p:blipFill>
          <a:blip r:embed="rId6" cstate="print"/>
          <a:srcRect l="7959" t="2751" r="12463" b="4851"/>
          <a:stretch>
            <a:fillRect/>
          </a:stretch>
        </p:blipFill>
        <p:spPr>
          <a:xfrm>
            <a:off x="7308304" y="4184406"/>
            <a:ext cx="1656184" cy="24999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779912" y="4272677"/>
            <a:ext cx="37444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Глендон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возвели  памятник варенику высотой с 3-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этажный дом.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ысота 8,2 м, ширина 3,7 м вес - 2718 кг.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1800200" cy="2664296"/>
          </a:xfrm>
        </p:spPr>
        <p:txBody>
          <a:bodyPr/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страну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 угадаете сразу!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йфелевая башня 2.jpg"/>
          <p:cNvPicPr>
            <a:picLocks noChangeAspect="1"/>
          </p:cNvPicPr>
          <p:nvPr/>
        </p:nvPicPr>
        <p:blipFill>
          <a:blip r:embed="rId2" cstate="print"/>
          <a:srcRect l="17824" r="13657" b="6872"/>
          <a:stretch>
            <a:fillRect/>
          </a:stretch>
        </p:blipFill>
        <p:spPr>
          <a:xfrm>
            <a:off x="6516216" y="1772816"/>
            <a:ext cx="2368263" cy="4824536"/>
          </a:xfrm>
          <a:prstGeom prst="rect">
            <a:avLst/>
          </a:prstGeom>
        </p:spPr>
      </p:pic>
      <p:pic>
        <p:nvPicPr>
          <p:cNvPr id="4" name="Содержимое 3" descr="France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188640"/>
            <a:ext cx="2715369" cy="1569367"/>
          </a:xfrm>
        </p:spPr>
      </p:pic>
      <p:pic>
        <p:nvPicPr>
          <p:cNvPr id="7" name="Рисунок 6" descr="фонтаны.jpg"/>
          <p:cNvPicPr>
            <a:picLocks noChangeAspect="1"/>
          </p:cNvPicPr>
          <p:nvPr/>
        </p:nvPicPr>
        <p:blipFill>
          <a:blip r:embed="rId4" cstate="print"/>
          <a:srcRect t="9363"/>
          <a:stretch>
            <a:fillRect/>
          </a:stretch>
        </p:blipFill>
        <p:spPr>
          <a:xfrm>
            <a:off x="179512" y="188640"/>
            <a:ext cx="4464496" cy="3034874"/>
          </a:xfrm>
          <a:prstGeom prst="rect">
            <a:avLst/>
          </a:prstGeom>
        </p:spPr>
      </p:pic>
      <p:pic>
        <p:nvPicPr>
          <p:cNvPr id="6" name="Рисунок 5" descr="Париж 4.jpeg"/>
          <p:cNvPicPr>
            <a:picLocks noChangeAspect="1"/>
          </p:cNvPicPr>
          <p:nvPr/>
        </p:nvPicPr>
        <p:blipFill>
          <a:blip r:embed="rId5" cstate="print"/>
          <a:srcRect b="8091"/>
          <a:stretch>
            <a:fillRect/>
          </a:stretch>
        </p:blipFill>
        <p:spPr>
          <a:xfrm>
            <a:off x="251520" y="3284984"/>
            <a:ext cx="480035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п 3911 метров.jpg"/>
          <p:cNvPicPr>
            <a:picLocks noChangeAspect="1"/>
          </p:cNvPicPr>
          <p:nvPr/>
        </p:nvPicPr>
        <p:blipFill>
          <a:blip r:embed="rId2" cstate="print"/>
          <a:srcRect b="4054"/>
          <a:stretch>
            <a:fillRect/>
          </a:stretch>
        </p:blipFill>
        <p:spPr>
          <a:xfrm>
            <a:off x="5076056" y="1484784"/>
            <a:ext cx="3798739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491064" cy="706090"/>
          </a:xfrm>
        </p:spPr>
        <p:txBody>
          <a:bodyPr/>
          <a:lstStyle/>
          <a:p>
            <a:r>
              <a:rPr lang="ru-RU" sz="3200" dirty="0" smtClean="0"/>
              <a:t>Это островное государство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8772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Мост, длиной в 3 911 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Япония 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35528"/>
            <a:ext cx="4104456" cy="2606448"/>
          </a:xfrm>
          <a:prstGeom prst="rect">
            <a:avLst/>
          </a:prstGeom>
        </p:spPr>
      </p:pic>
      <p:pic>
        <p:nvPicPr>
          <p:cNvPr id="10" name="Рисунок 9" descr="Jap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8640"/>
            <a:ext cx="2376264" cy="1441334"/>
          </a:xfrm>
          <a:prstGeom prst="rect">
            <a:avLst/>
          </a:prstGeom>
        </p:spPr>
      </p:pic>
      <p:pic>
        <p:nvPicPr>
          <p:cNvPr id="11" name="Рисунок 10" descr="сады на крыша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836712"/>
            <a:ext cx="4536504" cy="3157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3096344" cy="93610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эту страну!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амятник модельерам в Мила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894" r="10638"/>
          <a:stretch>
            <a:fillRect/>
          </a:stretch>
        </p:blipFill>
        <p:spPr>
          <a:xfrm>
            <a:off x="6372200" y="1556792"/>
            <a:ext cx="2520280" cy="5083827"/>
          </a:xfrm>
        </p:spPr>
      </p:pic>
      <p:pic>
        <p:nvPicPr>
          <p:cNvPr id="7" name="Рисунок 6" descr="башня.jpg"/>
          <p:cNvPicPr>
            <a:picLocks noChangeAspect="1"/>
          </p:cNvPicPr>
          <p:nvPr/>
        </p:nvPicPr>
        <p:blipFill>
          <a:blip r:embed="rId3" cstate="print"/>
          <a:srcRect t="5128" r="5769"/>
          <a:stretch>
            <a:fillRect/>
          </a:stretch>
        </p:blipFill>
        <p:spPr>
          <a:xfrm>
            <a:off x="251520" y="260648"/>
            <a:ext cx="3456384" cy="2962616"/>
          </a:xfrm>
          <a:prstGeom prst="rect">
            <a:avLst/>
          </a:prstGeom>
        </p:spPr>
      </p:pic>
      <p:pic>
        <p:nvPicPr>
          <p:cNvPr id="8" name="Рисунок 7" descr="амфитеатр.jpg"/>
          <p:cNvPicPr>
            <a:picLocks noChangeAspect="1"/>
          </p:cNvPicPr>
          <p:nvPr/>
        </p:nvPicPr>
        <p:blipFill>
          <a:blip r:embed="rId4" cstate="print"/>
          <a:srcRect l="9314"/>
          <a:stretch>
            <a:fillRect/>
          </a:stretch>
        </p:blipFill>
        <p:spPr>
          <a:xfrm>
            <a:off x="251520" y="4077072"/>
            <a:ext cx="3505572" cy="2583517"/>
          </a:xfrm>
          <a:prstGeom prst="rect">
            <a:avLst/>
          </a:prstGeom>
        </p:spPr>
      </p:pic>
      <p:pic>
        <p:nvPicPr>
          <p:cNvPr id="9" name="Рисунок 8" descr="в Венеции.jpg"/>
          <p:cNvPicPr>
            <a:picLocks noChangeAspect="1"/>
          </p:cNvPicPr>
          <p:nvPr/>
        </p:nvPicPr>
        <p:blipFill>
          <a:blip r:embed="rId5" cstate="print"/>
          <a:srcRect l="18328" t="12201" r="33476"/>
          <a:stretch>
            <a:fillRect/>
          </a:stretch>
        </p:blipFill>
        <p:spPr>
          <a:xfrm>
            <a:off x="3779912" y="1268760"/>
            <a:ext cx="2520280" cy="5352256"/>
          </a:xfrm>
          <a:prstGeom prst="rect">
            <a:avLst/>
          </a:prstGeom>
        </p:spPr>
      </p:pic>
      <p:pic>
        <p:nvPicPr>
          <p:cNvPr id="10" name="Рисунок 9" descr="Ital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88640"/>
            <a:ext cx="2325613" cy="134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ё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380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Зелёный 1</vt:lpstr>
      <vt:lpstr>Основные типы стран</vt:lpstr>
      <vt:lpstr> Угадайте страны! </vt:lpstr>
      <vt:lpstr>А). Вы приближаетесь к этой стране  и вас встречает статуя Свободы.</vt:lpstr>
      <vt:lpstr>А в этой стране- центре Европы…</vt:lpstr>
      <vt:lpstr>Это островное государство Западной Европы…</vt:lpstr>
      <vt:lpstr>Это вторая по величине  страна в мире.</vt:lpstr>
      <vt:lpstr>Эту  страну  вы угадаете сразу!</vt:lpstr>
      <vt:lpstr>Это островное государство</vt:lpstr>
      <vt:lpstr>Назовите эту страну!</vt:lpstr>
      <vt:lpstr>б). К этой группе относят  малые страны Западной Европы с традиционной рыночной экономикой.</vt:lpstr>
      <vt:lpstr>в). К этой же группе относят Израиль, ЮАР, Новую Зеландию и Австралию.</vt:lpstr>
      <vt:lpstr>III. Государства, традиционно  находящиеся в системе рыночной экономики. </vt:lpstr>
      <vt:lpstr>б). Что объединяет эту группу стран?</vt:lpstr>
      <vt:lpstr>в). Какие страны объединяет  эта группа?</vt:lpstr>
      <vt:lpstr>IV.  Какие страны  объединяют эти слайды? </vt:lpstr>
      <vt:lpstr>IV. Какие страны объединяет  эта группа?</vt:lpstr>
      <vt:lpstr>По описанию страны определите её название и тип! </vt:lpstr>
      <vt:lpstr>Слайд 18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типы стран</dc:title>
  <dc:creator>Admin</dc:creator>
  <cp:lastModifiedBy>Admin</cp:lastModifiedBy>
  <cp:revision>151</cp:revision>
  <dcterms:created xsi:type="dcterms:W3CDTF">2013-07-12T11:04:48Z</dcterms:created>
  <dcterms:modified xsi:type="dcterms:W3CDTF">2013-10-31T14:21:30Z</dcterms:modified>
</cp:coreProperties>
</file>