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5"/>
  </p:notesMasterIdLst>
  <p:sldIdLst>
    <p:sldId id="265" r:id="rId2"/>
    <p:sldId id="256" r:id="rId3"/>
    <p:sldId id="260" r:id="rId4"/>
    <p:sldId id="259" r:id="rId5"/>
    <p:sldId id="266" r:id="rId6"/>
    <p:sldId id="258" r:id="rId7"/>
    <p:sldId id="262" r:id="rId8"/>
    <p:sldId id="268" r:id="rId9"/>
    <p:sldId id="264" r:id="rId10"/>
    <p:sldId id="261" r:id="rId11"/>
    <p:sldId id="269" r:id="rId12"/>
    <p:sldId id="267" r:id="rId13"/>
    <p:sldId id="263" r:id="rId14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S Gothic" charset="-128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S Gothic" charset="-128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S Gothic" charset="-128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S Gothic" charset="-128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S Gothic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Gothic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Gothic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Gothic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Gothic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38" y="-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fld id="{296C1C32-B51C-4D94-B603-3F060AADD1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B213E0B-0615-471C-8BF5-B82CBAA91627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1638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6388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AE024DE-E90A-431E-8A3B-2D6CFCD2B8BF}" type="slidenum">
              <a:rPr lang="ru-RU" smtClean="0"/>
              <a:pPr/>
              <a:t>10</a:t>
            </a:fld>
            <a:endParaRPr lang="ru-RU" smtClean="0"/>
          </a:p>
        </p:txBody>
      </p:sp>
      <p:sp>
        <p:nvSpPr>
          <p:cNvPr id="2560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5604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A83ABB4-006A-4F8B-8A4C-787C1C9379FB}" type="slidenum">
              <a:rPr lang="ru-RU" smtClean="0"/>
              <a:pPr/>
              <a:t>11</a:t>
            </a:fld>
            <a:endParaRPr lang="ru-RU" smtClean="0"/>
          </a:p>
        </p:txBody>
      </p:sp>
      <p:sp>
        <p:nvSpPr>
          <p:cNvPr id="2662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6628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B715509-0609-45F2-A563-5A0C2C668D74}" type="slidenum">
              <a:rPr lang="ru-RU" smtClean="0"/>
              <a:pPr/>
              <a:t>12</a:t>
            </a:fld>
            <a:endParaRPr lang="ru-RU" smtClean="0"/>
          </a:p>
        </p:txBody>
      </p:sp>
      <p:sp>
        <p:nvSpPr>
          <p:cNvPr id="2765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7652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5E64147-C77E-4870-A619-D3B5A895A0E3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1741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7412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3C1E8C2-5F30-4C50-A9C4-3E819B260D38}" type="slidenum">
              <a:rPr lang="ru-RU" smtClean="0"/>
              <a:pPr/>
              <a:t>3</a:t>
            </a:fld>
            <a:endParaRPr lang="ru-RU" smtClean="0"/>
          </a:p>
        </p:txBody>
      </p:sp>
      <p:sp>
        <p:nvSpPr>
          <p:cNvPr id="1843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8436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8FE04B1-33C1-447E-9C4B-6E23D134976E}" type="slidenum">
              <a:rPr lang="ru-RU" smtClean="0"/>
              <a:pPr/>
              <a:t>4</a:t>
            </a:fld>
            <a:endParaRPr lang="ru-RU" smtClean="0"/>
          </a:p>
        </p:txBody>
      </p:sp>
      <p:sp>
        <p:nvSpPr>
          <p:cNvPr id="1945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9460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B3BC0AA-ECC5-4BAD-B811-522D86742040}" type="slidenum">
              <a:rPr lang="ru-RU" smtClean="0"/>
              <a:pPr/>
              <a:t>5</a:t>
            </a:fld>
            <a:endParaRPr lang="ru-RU" smtClean="0"/>
          </a:p>
        </p:txBody>
      </p:sp>
      <p:sp>
        <p:nvSpPr>
          <p:cNvPr id="2048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0484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D92577F-674F-4B6F-85D1-92E1757092BA}" type="slidenum">
              <a:rPr lang="ru-RU" smtClean="0"/>
              <a:pPr/>
              <a:t>6</a:t>
            </a:fld>
            <a:endParaRPr lang="ru-RU" smtClean="0"/>
          </a:p>
        </p:txBody>
      </p:sp>
      <p:sp>
        <p:nvSpPr>
          <p:cNvPr id="2150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1508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3416DB9-3747-4E63-B8FA-6313E04D1B06}" type="slidenum">
              <a:rPr lang="ru-RU" smtClean="0"/>
              <a:pPr/>
              <a:t>7</a:t>
            </a:fld>
            <a:endParaRPr lang="ru-RU" smtClean="0"/>
          </a:p>
        </p:txBody>
      </p:sp>
      <p:sp>
        <p:nvSpPr>
          <p:cNvPr id="2253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2532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89C2579-6BA3-493A-98A4-F5C91EDD9C15}" type="slidenum">
              <a:rPr lang="ru-RU" smtClean="0"/>
              <a:pPr/>
              <a:t>8</a:t>
            </a:fld>
            <a:endParaRPr lang="ru-RU" smtClean="0"/>
          </a:p>
        </p:txBody>
      </p:sp>
      <p:sp>
        <p:nvSpPr>
          <p:cNvPr id="2355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3556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126FC11-AB30-4B08-8B5F-287CA9E5DE3E}" type="slidenum">
              <a:rPr lang="ru-RU" smtClean="0"/>
              <a:pPr/>
              <a:t>9</a:t>
            </a:fld>
            <a:endParaRPr lang="ru-RU" smtClean="0"/>
          </a:p>
        </p:txBody>
      </p:sp>
      <p:sp>
        <p:nvSpPr>
          <p:cNvPr id="2457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4580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95162-DD65-42D1-B0A3-F7B1FEA6C7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95537-5829-4045-90DD-D55CF56853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7CA6F4-D3F4-4079-8FC5-F154842ADD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76760-6AB6-4069-AA41-7EED5748FE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33341-2C11-420A-9E1E-4D5690AC9C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9ADCA-451E-428E-B1CD-21E816896E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99499-FDA9-4239-9B39-8A53514652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FB3936-1AF9-4928-8F42-AF27F32ABE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7DDEA-A96C-435C-8426-9614D370C3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729B8-3808-4814-A671-31AB29CB7A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E9DAA-9E47-406B-8022-93EEBE0907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ED7FA-B014-4394-BD5B-28CA214CE8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fld id="{2BCA9C56-54EF-46DE-9BE2-F5F4B24593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gif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13.jpeg"/><Relationship Id="rId9" Type="http://schemas.openxmlformats.org/officeDocument/2006/relationships/image" Target="../media/image1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C:\Users\Галя\Desktop\animashki-jivotnie-332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55763" y="2843213"/>
            <a:ext cx="3213100" cy="401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Галя\Desktop\60800986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5816" y="2915741"/>
            <a:ext cx="5045147" cy="39604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291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слон, 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315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кролик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10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9104313" y="4819650"/>
            <a:ext cx="976312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174531f737e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063" y="4573588"/>
            <a:ext cx="2617787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174531f737e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6900" y="446088"/>
            <a:ext cx="2617788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174531f737e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2188" y="2986088"/>
            <a:ext cx="2617787" cy="219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 descr="h7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5938" y="4097338"/>
            <a:ext cx="1900237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 descr="10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819650"/>
            <a:ext cx="976313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 descr="74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5313" y="763588"/>
            <a:ext cx="1312862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9" descr="10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09838"/>
            <a:ext cx="976313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0" descr="10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88913"/>
            <a:ext cx="976313" cy="2740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11" descr="10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874044" y="-881856"/>
            <a:ext cx="976313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12" descr="10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890294" y="-881856"/>
            <a:ext cx="976313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3" name="Picture 13" descr="10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7907337" y="-882649"/>
            <a:ext cx="976313" cy="274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4" name="Picture 14" descr="10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9104313" y="0"/>
            <a:ext cx="976312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5" name="Picture 15" descr="10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9104313" y="2111375"/>
            <a:ext cx="976312" cy="274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6" name="Picture 16" descr="10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5400000">
            <a:off x="7431088" y="5700713"/>
            <a:ext cx="976312" cy="274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7" name="Picture 17" descr="10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5400000">
            <a:off x="4732338" y="5700713"/>
            <a:ext cx="976312" cy="274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8" name="Picture 18" descr="10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5400000">
            <a:off x="1793876" y="5700712"/>
            <a:ext cx="976312" cy="274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9" name="Picture 19" descr="af857422a2e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41563" y="1241425"/>
            <a:ext cx="2698750" cy="434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0" name="Picture 20" descr="74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83100" y="0"/>
            <a:ext cx="1312863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1" name="Picture 21" descr="74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97813" y="1081088"/>
            <a:ext cx="1312862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2" name="Picture 22">
            <a:hlinkClick r:id="" action="ppaction://media"/>
          </p:cNvPr>
          <p:cNvPicPr>
            <a:picLocks noRot="1" noChangeAspect="1" noChangeArrowheads="1"/>
          </p:cNvPicPr>
          <p:nvPr>
            <a:wavAudioFile r:embed="rId1" name="чебур1.wav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744075" y="7223125"/>
            <a:ext cx="336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3" name="Picture 23" descr="124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-592573">
            <a:off x="2500313" y="2747963"/>
            <a:ext cx="2382837" cy="166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1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0.17205 -0.13217 C 0.20798 -0.16203 0.26198 -0.17847 0.31823 -0.17847 C 0.38229 -0.17847 0.43368 -0.16203 0.46962 -0.13217 L 0.64184 -4.81481E-6 " pathEditMode="relative" rAng="0" ptsTypes="FffFF">
                                      <p:cBhvr>
                                        <p:cTn id="8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" y="-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184 -2.96296E-6 L 0.46857 -0.13102 C 0.43212 -0.16041 0.37743 -0.17685 0.32118 -0.17685 C 0.25677 -0.17685 0.20486 -0.16041 0.1684 -0.13102 L -0.004 -2.96296E-6 " pathEditMode="relative" rAng="0" ptsTypes="FffFF">
                                      <p:cBhvr>
                                        <p:cTn id="11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" y="-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96296E-6 L 0.17205 -0.13102 C 0.20799 -0.16041 0.26198 -0.17685 0.31823 -0.17685 C 0.3823 -0.17685 0.43369 -0.16041 0.46962 -0.13102 L 0.64184 -2.96296E-6 " pathEditMode="relative" rAng="0" ptsTypes="FffFF">
                                      <p:cBhvr>
                                        <p:cTn id="14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" y="-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184 -2.96296E-6 L 0.46857 -0.13102 C 0.43212 -0.16041 0.37778 -0.17685 0.32135 -0.17685 C 0.25677 -0.17685 0.20503 -0.16041 0.16857 -0.13102 L -0.004 -2.96296E-6 " pathEditMode="relative" rAng="0" ptsTypes="FffFF">
                                      <p:cBhvr>
                                        <p:cTn id="17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" y="-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7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 -1.48148E-6 L -0.004 -0.53426 L 0.58281 -0.53426 L 0.58281 -1.48148E-6 L -0.004 -1.48148E-6 Z " pathEditMode="relative" rAng="16200000" ptsTypes="FFFFF">
                                      <p:cBhvr>
                                        <p:cTn id="20" dur="3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" y="-2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000"/>
                            </p:stCondLst>
                            <p:childTnLst>
                              <p:par>
                                <p:cTn id="22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0"/>
                            </p:stCondLst>
                            <p:childTnLst>
                              <p:par>
                                <p:cTn id="29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3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3000"/>
                            </p:stCondLst>
                            <p:childTnLst>
                              <p:par>
                                <p:cTn id="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8000"/>
                            </p:stCondLst>
                            <p:childTnLst>
                              <p:par>
                                <p:cTn id="46" presetID="1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02338 C 0.08784 0.14561 0.23281 0.15209 0.32257 0.03612 C 0.41215 -0.07824 0.41493 -0.27175 0.32621 -0.3949 C 0.23836 -0.51666 0.0934 -0.52152 0.00382 -0.40694 C -0.08664 -0.2912 -0.0882 -0.09907 4.16667E-6 0.02338 Z " pathEditMode="relative" rAng="2772784" ptsTypes="fffff">
                                      <p:cBhvr>
                                        <p:cTn id="47" dur="2000" spd="-100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" y="-2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4000"/>
                            </p:stCondLst>
                            <p:childTnLst>
                              <p:par>
                                <p:cTn id="49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30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30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7000"/>
                            </p:stCondLst>
                            <p:childTnLst>
                              <p:par>
                                <p:cTn id="5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7500"/>
                            </p:stCondLst>
                            <p:childTnLst>
                              <p:par>
                                <p:cTn id="5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8000"/>
                            </p:stCondLst>
                            <p:childTnLst>
                              <p:par>
                                <p:cTn id="6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8500"/>
                            </p:stCondLst>
                            <p:childTnLst>
                              <p:par>
                                <p:cTn id="6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8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9000"/>
                            </p:stCondLst>
                            <p:childTnLst>
                              <p:par>
                                <p:cTn id="7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2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9500"/>
                            </p:stCondLst>
                            <p:childTnLst>
                              <p:par>
                                <p:cTn id="7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6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0"/>
                            </p:stCondLst>
                            <p:childTnLst>
                              <p:par>
                                <p:cTn id="7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0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500"/>
                            </p:stCondLst>
                            <p:childTnLst>
                              <p:par>
                                <p:cTn id="8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4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1000"/>
                            </p:stCondLst>
                            <p:childTnLst>
                              <p:par>
                                <p:cTn id="8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1500"/>
                            </p:stCondLst>
                            <p:childTnLst>
                              <p:par>
                                <p:cTn id="9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92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2000"/>
                            </p:stCondLst>
                            <p:childTnLst>
                              <p:par>
                                <p:cTn id="94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96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2500"/>
                            </p:stCondLst>
                            <p:childTnLst>
                              <p:par>
                                <p:cTn id="98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00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3000"/>
                            </p:stCondLst>
                            <p:childTnLst>
                              <p:par>
                                <p:cTn id="102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3500"/>
                            </p:stCondLst>
                            <p:childTnLst>
                              <p:par>
                                <p:cTn id="105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4000"/>
                            </p:stCondLst>
                            <p:childTnLst>
                              <p:par>
                                <p:cTn id="10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4500"/>
                            </p:stCondLst>
                            <p:childTnLst>
                              <p:par>
                                <p:cTn id="111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5000"/>
                            </p:stCondLst>
                            <p:childTnLst>
                              <p:par>
                                <p:cTn id="114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500"/>
                            </p:stCondLst>
                            <p:childTnLst>
                              <p:par>
                                <p:cTn id="117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6000"/>
                            </p:stCondLst>
                            <p:childTnLst>
                              <p:par>
                                <p:cTn id="120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6500"/>
                            </p:stCondLst>
                            <p:childTnLst>
                              <p:par>
                                <p:cTn id="12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26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7500"/>
                            </p:stCondLst>
                            <p:childTnLst>
                              <p:par>
                                <p:cTn id="129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8000"/>
                            </p:stCondLst>
                            <p:childTnLst>
                              <p:par>
                                <p:cTn id="132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8500"/>
                            </p:stCondLst>
                            <p:childTnLst>
                              <p:par>
                                <p:cTn id="135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9000"/>
                            </p:stCondLst>
                            <p:childTnLst>
                              <p:par>
                                <p:cTn id="1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3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3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3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3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2000"/>
                            </p:stCondLst>
                            <p:childTnLst>
                              <p:par>
                                <p:cTn id="147" presetID="35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5000"/>
                            </p:stCondLst>
                            <p:childTnLst>
                              <p:par>
                                <p:cTn id="154" presetID="35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8000"/>
                            </p:stCondLst>
                            <p:childTnLst>
                              <p:par>
                                <p:cTn id="161" presetID="35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6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4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C:\Users\Галя\Desktop\6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16125" y="1042988"/>
            <a:ext cx="5954713" cy="532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Галя\Desktop\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0" y="323850"/>
            <a:ext cx="4579938" cy="634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C:\Users\Галя\Desktop\koshkia-137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" y="3635375"/>
            <a:ext cx="5167313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Галя\Desktop\dogs-1266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6625" y="3132138"/>
            <a:ext cx="3849688" cy="384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Галя\Desktop\2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0538" y="2771775"/>
            <a:ext cx="5662612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Галя\Desktop\bb34ba535be80dd239f47898f3799fa6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03688" y="900113"/>
            <a:ext cx="428307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219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зебра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C:\Users\Галя\Desktop\e7548852f3f4cc6899fd8bc25b1d95c1.jp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1650" y="1187450"/>
            <a:ext cx="7038975" cy="527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4" descr="C:\Users\Галя\Desktop\e7548852f3f4cc6899fd8bc25b1d95c1.jp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9138" y="3382963"/>
            <a:ext cx="4519612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16</Words>
  <Application>Microsoft Office PowerPoint</Application>
  <PresentationFormat>Произвольный</PresentationFormat>
  <Paragraphs>15</Paragraphs>
  <Slides>13</Slides>
  <Notes>12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MS Gothic</vt:lpstr>
      <vt:lpstr>Times New Roman</vt:lpstr>
      <vt:lpstr>Arial Unicode MS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Галя</dc:creator>
  <cp:lastModifiedBy>Loner-XP</cp:lastModifiedBy>
  <cp:revision>7</cp:revision>
  <cp:lastPrinted>1601-01-01T00:00:00Z</cp:lastPrinted>
  <dcterms:created xsi:type="dcterms:W3CDTF">2010-10-01T06:43:45Z</dcterms:created>
  <dcterms:modified xsi:type="dcterms:W3CDTF">2013-11-06T12:53:56Z</dcterms:modified>
</cp:coreProperties>
</file>