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DB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0F2F6-2946-48E8-82FE-29EFF87620E2}" type="datetimeFigureOut">
              <a:rPr lang="ru-RU" smtClean="0"/>
              <a:pPr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BF7F5-2735-40AC-ACD8-974DD1CB1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lin_city_coa_n365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1666875" cy="2057400"/>
          </a:xfrm>
          <a:prstGeom prst="rect">
            <a:avLst/>
          </a:prstGeom>
        </p:spPr>
      </p:pic>
      <p:pic>
        <p:nvPicPr>
          <p:cNvPr id="8" name="Рисунок 7" descr="bg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53712"/>
            <a:ext cx="9144000" cy="2304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1670" y="0"/>
            <a:ext cx="67970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Путешествие юных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Клинчан по книжным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местам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571745"/>
            <a:ext cx="864399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МДОУ №53 «</a:t>
            </a:r>
            <a:r>
              <a:rPr lang="ru-RU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Чебурашка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Клин Московской области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Воспитатель: </a:t>
            </a:r>
            <a:r>
              <a:rPr lang="ru-RU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Ворзонина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Ирина Борисовна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2013 год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70759" y="4071942"/>
            <a:ext cx="17732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/>
              <a:t>258-234-703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Мы в музее детского писателя.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292" y="928670"/>
            <a:ext cx="4005832" cy="3004374"/>
          </a:xfrm>
          <a:prstGeom prst="rect">
            <a:avLst/>
          </a:prstGeom>
        </p:spPr>
      </p:pic>
      <p:pic>
        <p:nvPicPr>
          <p:cNvPr id="5" name="Рисунок 4" descr="DSCN4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928670"/>
            <a:ext cx="4000528" cy="3000396"/>
          </a:xfrm>
          <a:prstGeom prst="rect">
            <a:avLst/>
          </a:prstGeom>
        </p:spPr>
      </p:pic>
      <p:pic>
        <p:nvPicPr>
          <p:cNvPr id="6" name="Рисунок 5" descr="DSCN4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3857604"/>
            <a:ext cx="2357436" cy="3000396"/>
          </a:xfrm>
          <a:prstGeom prst="rect">
            <a:avLst/>
          </a:prstGeom>
        </p:spPr>
      </p:pic>
      <p:pic>
        <p:nvPicPr>
          <p:cNvPr id="8" name="Рисунок 7" descr="DSCN4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730" y="3960807"/>
            <a:ext cx="3862956" cy="2897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«Военная комната».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4286262" cy="5715016"/>
          </a:xfrm>
          <a:prstGeom prst="rect">
            <a:avLst/>
          </a:prstGeom>
        </p:spPr>
      </p:pic>
      <p:pic>
        <p:nvPicPr>
          <p:cNvPr id="5" name="Рисунок 4" descr="DSCN4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16" y="1643050"/>
            <a:ext cx="4857784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Библиотека в группе «Теремок».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727" y="1496196"/>
            <a:ext cx="5244091" cy="3933068"/>
          </a:xfrm>
          <a:prstGeom prst="rect">
            <a:avLst/>
          </a:prstGeom>
        </p:spPr>
      </p:pic>
      <p:pic>
        <p:nvPicPr>
          <p:cNvPr id="5" name="Рисунок 4" descr="DSCN4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214446"/>
            <a:ext cx="3429006" cy="45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Наши книги: рассматриваем, рассказываем, играем.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6" y="1214422"/>
            <a:ext cx="4863088" cy="3647316"/>
          </a:xfrm>
          <a:prstGeom prst="rect">
            <a:avLst/>
          </a:prstGeom>
        </p:spPr>
      </p:pic>
      <p:pic>
        <p:nvPicPr>
          <p:cNvPr id="6" name="Рисунок 5" descr="DSCN4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2350" y="3264262"/>
            <a:ext cx="4791650" cy="3593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86908" cy="10001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«Издательство» выполняет заказ на изготовление книг.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" y="1000108"/>
            <a:ext cx="4000496" cy="3000372"/>
          </a:xfrm>
          <a:prstGeom prst="rect">
            <a:avLst/>
          </a:prstGeom>
        </p:spPr>
      </p:pic>
      <p:pic>
        <p:nvPicPr>
          <p:cNvPr id="5" name="Рисунок 4" descr="DSCN4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000109"/>
            <a:ext cx="3929058" cy="2946794"/>
          </a:xfrm>
          <a:prstGeom prst="rect">
            <a:avLst/>
          </a:prstGeom>
        </p:spPr>
      </p:pic>
      <p:pic>
        <p:nvPicPr>
          <p:cNvPr id="7" name="Рисунок 6" descr="DSCN4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3857628"/>
            <a:ext cx="4000496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4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160" y="2996370"/>
            <a:ext cx="5148840" cy="38616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Мы – иллюстраторы.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94"/>
            <a:ext cx="4857752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Сочиняем сами сказку для малышей.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78637"/>
            <a:ext cx="8143932" cy="6107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 гостях у «гномиков».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714356"/>
            <a:ext cx="4000528" cy="3000396"/>
          </a:xfrm>
          <a:prstGeom prst="rect">
            <a:avLst/>
          </a:prstGeom>
        </p:spPr>
      </p:pic>
      <p:pic>
        <p:nvPicPr>
          <p:cNvPr id="5" name="Рисунок 4" descr="DSCN4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1413" y="714356"/>
            <a:ext cx="4672587" cy="3504440"/>
          </a:xfrm>
          <a:prstGeom prst="rect">
            <a:avLst/>
          </a:prstGeom>
        </p:spPr>
      </p:pic>
      <p:pic>
        <p:nvPicPr>
          <p:cNvPr id="6" name="Рисунок 5" descr="DSCN4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3710750"/>
            <a:ext cx="4196333" cy="314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Дарим книжки-малышки.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0504"/>
            <a:ext cx="4500562" cy="3375422"/>
          </a:xfrm>
          <a:prstGeom prst="rect">
            <a:avLst/>
          </a:prstGeom>
        </p:spPr>
      </p:pic>
      <p:pic>
        <p:nvPicPr>
          <p:cNvPr id="5" name="Рисунок 4" descr="DSCN4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14356"/>
            <a:ext cx="4572000" cy="3429000"/>
          </a:xfrm>
          <a:prstGeom prst="rect">
            <a:avLst/>
          </a:prstGeom>
        </p:spPr>
      </p:pic>
      <p:pic>
        <p:nvPicPr>
          <p:cNvPr id="6" name="Рисунок 5" descr="DSCN4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" y="714356"/>
            <a:ext cx="4482086" cy="3361564"/>
          </a:xfrm>
          <a:prstGeom prst="rect">
            <a:avLst/>
          </a:prstGeom>
        </p:spPr>
      </p:pic>
      <p:pic>
        <p:nvPicPr>
          <p:cNvPr id="7" name="Рисунок 6" descr="DSCN40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00503"/>
            <a:ext cx="4572000" cy="342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Семейная рукописная книга.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3"/>
            <a:ext cx="3929058" cy="5238743"/>
          </a:xfrm>
          <a:prstGeom prst="rect">
            <a:avLst/>
          </a:prstGeom>
        </p:spPr>
      </p:pic>
      <p:pic>
        <p:nvPicPr>
          <p:cNvPr id="6" name="Рисунок 5" descr="DSCN4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1413" y="857232"/>
            <a:ext cx="4672587" cy="3504440"/>
          </a:xfrm>
          <a:prstGeom prst="rect">
            <a:avLst/>
          </a:prstGeom>
        </p:spPr>
      </p:pic>
      <p:pic>
        <p:nvPicPr>
          <p:cNvPr id="7" name="Рисунок 6" descr="DSCN4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478576"/>
            <a:ext cx="4505898" cy="3379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klin-serpmolot.ru/userdata/foto/448/1190271513_400x300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714752"/>
            <a:ext cx="2357422" cy="1768066"/>
          </a:xfrm>
          <a:prstGeom prst="rect">
            <a:avLst/>
          </a:prstGeom>
          <a:noFill/>
        </p:spPr>
      </p:pic>
      <p:pic>
        <p:nvPicPr>
          <p:cNvPr id="11266" name="Picture 2" descr="http://www.klincity.ru/userdata/foto/lin-g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68" y="4643446"/>
            <a:ext cx="2857488" cy="2143118"/>
          </a:xfrm>
          <a:prstGeom prst="rect">
            <a:avLst/>
          </a:prstGeom>
          <a:noFill/>
        </p:spPr>
      </p:pic>
      <p:pic>
        <p:nvPicPr>
          <p:cNvPr id="11270" name="Picture 6" descr="&amp;Fcy;&amp;ocy;&amp;tcy;&amp;ocy; &amp;Mcy;&amp;iecy;&amp;mcy;&amp;ocy;&amp;rcy;&amp;icy;&amp;acy;&amp;lcy; &amp;pcy;&amp;acy;&amp;mcy;&amp;yacy;&amp;tcy;&amp;icy; &amp;vcy;&amp;ocy;&amp;icy;&amp;ncy;&amp;ocy;&amp;vcy;, &amp;pcy;&amp;ocy;&amp;gcy;&amp;icy;&amp;bcy;&amp;shcy;&amp;icy;&amp;khcy; &amp;pcy;&amp;rcy;&amp;icy; &amp;zcy;&amp;acy;&amp;shchcy;&amp;icy;&amp;tcy;&amp;iecy; &amp;icy; &amp;ocy;&amp;scy;&amp;vcy;&amp;ocy;&amp;bcy;&amp;ocy;&amp;zhcy;&amp;dcy;&amp;iecy;&amp;ncy;&amp;icy;&amp;icy; &amp;Kcy;&amp;lcy;&amp;icy;&amp;ncy;&amp;acy; &amp;vcy; 1941 &amp;gcy;&amp;ocy;&amp;dcy;&amp;ucy; (&amp;Kcy;&amp;lcy;&amp;icy;&amp;ncy; (&amp;Mcy;&amp;ocy;&amp;scy;&amp;kcy;&amp;ocy;&amp;vcy;&amp;scy;&amp;kcy;&amp;acy;&amp;yacy; &amp;ocy;&amp;bcy;&amp;lcy;&amp;acy;&amp;scy;&amp;tcy;&amp;softcy;)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483181"/>
            <a:ext cx="2857520" cy="2017389"/>
          </a:xfrm>
          <a:prstGeom prst="rect">
            <a:avLst/>
          </a:prstGeom>
          <a:noFill/>
        </p:spPr>
      </p:pic>
      <p:pic>
        <p:nvPicPr>
          <p:cNvPr id="13" name="Рисунок 12" descr="http://regions.kidsreview.ru/sites/default/files/imagecache/oww/12/26/2012_-_1733/muzey_elochnoy_klin_1.jpg"/>
          <p:cNvPicPr/>
          <p:nvPr/>
        </p:nvPicPr>
        <p:blipFill>
          <a:blip r:embed="rId5" cstate="print"/>
          <a:srcRect b="5778"/>
          <a:stretch>
            <a:fillRect/>
          </a:stretch>
        </p:blipFill>
        <p:spPr bwMode="auto">
          <a:xfrm>
            <a:off x="0" y="4695848"/>
            <a:ext cx="2790825" cy="2019300"/>
          </a:xfrm>
          <a:prstGeom prst="rect">
            <a:avLst/>
          </a:prstGeom>
          <a:noFill/>
        </p:spPr>
      </p:pic>
      <p:pic>
        <p:nvPicPr>
          <p:cNvPr id="11282" name="Picture 18" descr="http://cdn4.img22.rian.ru/images/91365/83/9136583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928926" y="4857760"/>
            <a:ext cx="3174978" cy="1785926"/>
          </a:xfrm>
          <a:prstGeom prst="rect">
            <a:avLst/>
          </a:prstGeom>
          <a:noFill/>
        </p:spPr>
      </p:pic>
      <p:pic>
        <p:nvPicPr>
          <p:cNvPr id="11286" name="Picture 22" descr="http://www.klincity.ru/userdata/klin28-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4888" y="142876"/>
            <a:ext cx="3147706" cy="2214554"/>
          </a:xfrm>
          <a:prstGeom prst="rect">
            <a:avLst/>
          </a:prstGeom>
          <a:noFill/>
        </p:spPr>
      </p:pic>
      <p:pic>
        <p:nvPicPr>
          <p:cNvPr id="18" name="Рисунок 17" descr="http://img0.liveinternet.ru/images/attach/c/6/91/792/91792808_Izobrazhenie_175.jpg"/>
          <p:cNvPicPr/>
          <p:nvPr/>
        </p:nvPicPr>
        <p:blipFill>
          <a:blip r:embed="rId8" cstate="print"/>
          <a:srcRect b="14583"/>
          <a:stretch>
            <a:fillRect/>
          </a:stretch>
        </p:blipFill>
        <p:spPr bwMode="auto">
          <a:xfrm>
            <a:off x="71406" y="142852"/>
            <a:ext cx="2643206" cy="2214578"/>
          </a:xfrm>
          <a:prstGeom prst="rect">
            <a:avLst/>
          </a:prstGeom>
          <a:noFill/>
        </p:spPr>
      </p:pic>
      <p:pic>
        <p:nvPicPr>
          <p:cNvPr id="11290" name="Picture 26" descr="http://forumimage.novostroykin.ru/msk/170005/_1ab44efd541f903ec3fbf573b0debab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2447674"/>
            <a:ext cx="2928958" cy="2052896"/>
          </a:xfrm>
          <a:prstGeom prst="rect">
            <a:avLst/>
          </a:prstGeom>
          <a:noFill/>
        </p:spPr>
      </p:pic>
      <p:pic>
        <p:nvPicPr>
          <p:cNvPr id="11292" name="Picture 28" descr="http://klin2.ucoz.ru/_ph/1/1945375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36836" y="142876"/>
            <a:ext cx="2849610" cy="2214554"/>
          </a:xfrm>
          <a:prstGeom prst="rect">
            <a:avLst/>
          </a:prstGeom>
          <a:noFill/>
        </p:spPr>
      </p:pic>
      <p:pic>
        <p:nvPicPr>
          <p:cNvPr id="22" name="Рисунок 21" descr="http://www.sppklin.ru/files/u244/muzey_pich_0.jpg"/>
          <p:cNvPicPr/>
          <p:nvPr/>
        </p:nvPicPr>
        <p:blipFill>
          <a:blip r:embed="rId11" cstate="print"/>
          <a:srcRect b="10000"/>
          <a:stretch>
            <a:fillRect/>
          </a:stretch>
        </p:blipFill>
        <p:spPr bwMode="auto">
          <a:xfrm>
            <a:off x="71406" y="2500306"/>
            <a:ext cx="2643173" cy="20002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71472" y="1857364"/>
            <a:ext cx="8230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 любимый город Клин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Папа, мама, я – читающая семья.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PA270290.JPG"/>
          <p:cNvPicPr/>
          <p:nvPr/>
        </p:nvPicPr>
        <p:blipFill>
          <a:blip r:embed="rId2" cstate="print"/>
          <a:srcRect l="6227" t="9739" b="12860"/>
          <a:stretch>
            <a:fillRect/>
          </a:stretch>
        </p:blipFill>
        <p:spPr>
          <a:xfrm>
            <a:off x="357158" y="928670"/>
            <a:ext cx="8358246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Разрабатываем маршрут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«Путешествие в книжную страну»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8" y="1428736"/>
            <a:ext cx="7000892" cy="5250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Клинская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типография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приглашает нас в гости.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358114" cy="5670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Как появляется книга?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Наблюдаем работу печатного станка.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DSCN4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262071"/>
            <a:ext cx="4143386" cy="552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Поход в детскую библиотеку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имени А.П. Гайдара.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214422"/>
            <a:ext cx="7429520" cy="557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Осенние чтения и игры в библиотеке.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DSCN4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02" y="714356"/>
            <a:ext cx="4291584" cy="3218688"/>
          </a:xfrm>
          <a:prstGeom prst="rect">
            <a:avLst/>
          </a:prstGeom>
        </p:spPr>
      </p:pic>
      <p:pic>
        <p:nvPicPr>
          <p:cNvPr id="9" name="Рисунок 8" descr="DSCN4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86124"/>
            <a:ext cx="4762501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Мы в читальном зале.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4286248" cy="3214686"/>
          </a:xfrm>
          <a:prstGeom prst="rect">
            <a:avLst/>
          </a:prstGeom>
        </p:spPr>
      </p:pic>
      <p:pic>
        <p:nvPicPr>
          <p:cNvPr id="5" name="Рисунок 4" descr="DSCN4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639312"/>
            <a:ext cx="4291584" cy="3218688"/>
          </a:xfrm>
          <a:prstGeom prst="rect">
            <a:avLst/>
          </a:prstGeom>
        </p:spPr>
      </p:pic>
      <p:pic>
        <p:nvPicPr>
          <p:cNvPr id="6" name="Рисунок 5" descr="DSCN4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4243990" cy="3182993"/>
          </a:xfrm>
          <a:prstGeom prst="rect">
            <a:avLst/>
          </a:prstGeom>
        </p:spPr>
      </p:pic>
      <p:pic>
        <p:nvPicPr>
          <p:cNvPr id="7" name="Рисунок 6" descr="DSCN4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994" y="785794"/>
            <a:ext cx="3429006" cy="45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Дом-музей А.П. Гайдара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рад посетителям.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DSCN4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142983"/>
            <a:ext cx="4286263" cy="5715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123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Разрабатываем маршрут  «Путешествие в книжную страну»</vt:lpstr>
      <vt:lpstr>Клинская типография  приглашает нас в гости.</vt:lpstr>
      <vt:lpstr>Как появляется книга?  Наблюдаем работу печатного станка.</vt:lpstr>
      <vt:lpstr>Поход в детскую библиотеку  имени А.П. Гайдара.</vt:lpstr>
      <vt:lpstr>Осенние чтения и игры в библиотеке.</vt:lpstr>
      <vt:lpstr>Мы в читальном зале.</vt:lpstr>
      <vt:lpstr>Дом-музей А.П. Гайдара  рад посетителям.</vt:lpstr>
      <vt:lpstr>Мы в музее детского писателя.</vt:lpstr>
      <vt:lpstr>«Военная комната».</vt:lpstr>
      <vt:lpstr>Библиотека в группе «Теремок».</vt:lpstr>
      <vt:lpstr>Наши книги: рассматриваем, рассказываем, играем.</vt:lpstr>
      <vt:lpstr>«Издательство» выполняет заказ на изготовление книг.</vt:lpstr>
      <vt:lpstr>Мы – иллюстраторы.</vt:lpstr>
      <vt:lpstr>Сочиняем сами сказку для малышей.</vt:lpstr>
      <vt:lpstr>В гостях у «гномиков».</vt:lpstr>
      <vt:lpstr>Дарим книжки-малышки.</vt:lpstr>
      <vt:lpstr>Семейная рукописная книга.</vt:lpstr>
      <vt:lpstr>Папа, мама, я – читающая семья.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СХ</cp:lastModifiedBy>
  <cp:revision>154</cp:revision>
  <dcterms:created xsi:type="dcterms:W3CDTF">2013-08-16T06:02:43Z</dcterms:created>
  <dcterms:modified xsi:type="dcterms:W3CDTF">2013-10-28T16:25:43Z</dcterms:modified>
</cp:coreProperties>
</file>