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1" r:id="rId4"/>
    <p:sldId id="272" r:id="rId5"/>
    <p:sldId id="273" r:id="rId6"/>
    <p:sldId id="270" r:id="rId7"/>
    <p:sldId id="274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0" autoAdjust="0"/>
    <p:restoredTop sz="98566" autoAdjust="0"/>
  </p:normalViewPr>
  <p:slideViewPr>
    <p:cSldViewPr>
      <p:cViewPr>
        <p:scale>
          <a:sx n="69" d="100"/>
          <a:sy n="69" d="100"/>
        </p:scale>
        <p:origin x="-128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2051" name="Picture 9" descr="ngnhjgy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397875" y="6208713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EF4BBC4B-D307-449A-BBB0-529733C1CEFE}" type="slidenum">
              <a:rPr lang="fr-FR" b="1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pointstyles.com/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48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3"/>
              </a:rPr>
              <a:t>Free Powerpoint Templates</a:t>
            </a:r>
            <a:endParaRPr lang="fr-FR"/>
          </a:p>
        </p:txBody>
      </p:sp>
      <p:sp>
        <p:nvSpPr>
          <p:cNvPr id="1028" name="Rectangle 29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45"/>
          <p:cNvGraphicFramePr>
            <a:graphicFrameLocks noChangeAspect="1"/>
          </p:cNvGraphicFramePr>
          <p:nvPr/>
        </p:nvGraphicFramePr>
        <p:xfrm>
          <a:off x="0" y="5943600"/>
          <a:ext cx="9144000" cy="914400"/>
        </p:xfrm>
        <a:graphic>
          <a:graphicData uri="http://schemas.openxmlformats.org/presentationml/2006/ole">
            <p:oleObj spid="_x0000_s1027" name="Image" r:id="rId4" imgW="812412" imgH="812412" progId="">
              <p:embed/>
            </p:oleObj>
          </a:graphicData>
        </a:graphic>
      </p:graphicFrame>
      <p:sp>
        <p:nvSpPr>
          <p:cNvPr id="1029" name="Text Box 46"/>
          <p:cNvSpPr txBox="1">
            <a:spLocks noChangeArrowheads="1"/>
          </p:cNvSpPr>
          <p:nvPr/>
        </p:nvSpPr>
        <p:spPr bwMode="auto">
          <a:xfrm>
            <a:off x="282575" y="1447800"/>
            <a:ext cx="8556625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000" b="1">
              <a:latin typeface="Verdana" pitchFamily="34" charset="0"/>
              <a:cs typeface="Arial" charset="0"/>
            </a:endParaRPr>
          </a:p>
          <a:p>
            <a:pPr algn="ctr"/>
            <a:endParaRPr lang="ru-RU" sz="4000" b="1" i="1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  <a:p>
            <a:pPr algn="ctr"/>
            <a:r>
              <a:rPr lang="ru-RU" sz="4000" b="1" i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К</a:t>
            </a:r>
            <a:r>
              <a:rPr lang="en-US" sz="4000" b="1" i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ids Yoga with English</a:t>
            </a:r>
            <a:endParaRPr lang="ru-RU" sz="4000" b="1" i="1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  <a:p>
            <a:pPr algn="ctr"/>
            <a:r>
              <a:rPr lang="ru-RU" sz="3200" b="1">
                <a:latin typeface="Verdana" pitchFamily="34" charset="0"/>
                <a:cs typeface="Arial" charset="0"/>
              </a:rPr>
              <a:t>Детская йога с английским языком</a:t>
            </a:r>
            <a:endParaRPr lang="ru-RU" sz="3200" b="1" i="1">
              <a:solidFill>
                <a:schemeClr val="accent2"/>
              </a:solidFill>
              <a:latin typeface="Verdana" pitchFamily="34" charset="0"/>
              <a:cs typeface="Arial" charset="0"/>
            </a:endParaRPr>
          </a:p>
          <a:p>
            <a:endParaRPr lang="ru-RU" sz="2800" b="1" i="1">
              <a:latin typeface="Verdana" pitchFamily="34" charset="0"/>
              <a:cs typeface="Arial" charset="0"/>
            </a:endParaRPr>
          </a:p>
          <a:p>
            <a:endParaRPr lang="ru-RU" sz="2800" b="1" i="1">
              <a:latin typeface="Verdana" pitchFamily="34" charset="0"/>
              <a:cs typeface="Arial" charset="0"/>
            </a:endParaRPr>
          </a:p>
          <a:p>
            <a:pPr algn="r"/>
            <a:endParaRPr lang="ru-RU" sz="2000" b="1" i="1">
              <a:latin typeface="Verdana" pitchFamily="34" charset="0"/>
              <a:cs typeface="Arial" charset="0"/>
            </a:endParaRPr>
          </a:p>
          <a:p>
            <a:pPr algn="r"/>
            <a:endParaRPr lang="ru-RU" sz="2000" b="1" i="1">
              <a:latin typeface="Verdana" pitchFamily="34" charset="0"/>
              <a:cs typeface="Arial" charset="0"/>
            </a:endParaRPr>
          </a:p>
          <a:p>
            <a:pPr algn="r"/>
            <a:r>
              <a:rPr lang="ru-RU" sz="2000" b="1" i="1">
                <a:latin typeface="Verdana" pitchFamily="34" charset="0"/>
                <a:cs typeface="Arial" charset="0"/>
              </a:rPr>
              <a:t>Автор: Цибина Юлия Сергеевна</a:t>
            </a:r>
          </a:p>
          <a:p>
            <a:pPr algn="r"/>
            <a:r>
              <a:rPr lang="ru-RU" sz="2000" b="1" i="1">
                <a:latin typeface="Verdana" pitchFamily="34" charset="0"/>
                <a:cs typeface="Arial" charset="0"/>
              </a:rPr>
              <a:t>Учитель иностранных языков </a:t>
            </a:r>
          </a:p>
          <a:p>
            <a:pPr algn="r"/>
            <a:r>
              <a:rPr lang="fr-FR" sz="2000" b="1" i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Author: Tsibina Julia Sergeevna</a:t>
            </a:r>
          </a:p>
          <a:p>
            <a:endParaRPr lang="fr-FR" sz="2800" i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5" name="Text Box 25"/>
          <p:cNvSpPr txBox="1">
            <a:spLocks noChangeArrowheads="1"/>
          </p:cNvSpPr>
          <p:nvPr/>
        </p:nvSpPr>
        <p:spPr bwMode="auto">
          <a:xfrm>
            <a:off x="533400" y="1371600"/>
            <a:ext cx="815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0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Butterfly on a flower</a:t>
            </a:r>
            <a:r>
              <a:rPr lang="ru-RU" sz="20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                        </a:t>
            </a:r>
            <a:r>
              <a:rPr lang="ru-RU" sz="2000" b="1">
                <a:latin typeface="Verdana" pitchFamily="34" charset="0"/>
                <a:cs typeface="Arial" charset="0"/>
              </a:rPr>
              <a:t>Бабочка на цветке   </a:t>
            </a:r>
            <a:endParaRPr lang="fr-FR" sz="2000" b="1">
              <a:latin typeface="Verdana" pitchFamily="34" charset="0"/>
              <a:cs typeface="Arial" charset="0"/>
            </a:endParaRPr>
          </a:p>
        </p:txBody>
      </p:sp>
      <p:sp>
        <p:nvSpPr>
          <p:cNvPr id="3076" name="Text Box 26"/>
          <p:cNvSpPr txBox="1">
            <a:spLocks noChangeArrowheads="1"/>
          </p:cNvSpPr>
          <p:nvPr/>
        </p:nvSpPr>
        <p:spPr bwMode="auto">
          <a:xfrm>
            <a:off x="250825" y="258763"/>
            <a:ext cx="8807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b="1">
                <a:solidFill>
                  <a:schemeClr val="bg1"/>
                </a:solidFill>
                <a:latin typeface="Verdana" pitchFamily="34" charset="0"/>
                <a:cs typeface="Arial" charset="0"/>
              </a:rPr>
              <a:t>Second</a:t>
            </a:r>
            <a:r>
              <a:rPr lang="ru-RU" sz="3200" b="1">
                <a:solidFill>
                  <a:schemeClr val="bg1"/>
                </a:solidFill>
                <a:latin typeface="Verdana" pitchFamily="34" charset="0"/>
                <a:cs typeface="Arial" charset="0"/>
              </a:rPr>
              <a:t> </a:t>
            </a:r>
            <a:r>
              <a:rPr lang="fr-FR" sz="3200" b="1">
                <a:solidFill>
                  <a:schemeClr val="bg1"/>
                </a:solidFill>
                <a:latin typeface="Verdana" pitchFamily="34" charset="0"/>
                <a:cs typeface="Arial" charset="0"/>
              </a:rPr>
              <a:t>Page</a:t>
            </a:r>
            <a:r>
              <a:rPr lang="ru-RU" sz="3200" b="1">
                <a:solidFill>
                  <a:schemeClr val="bg1"/>
                </a:solidFill>
                <a:latin typeface="Verdana" pitchFamily="34" charset="0"/>
                <a:cs typeface="Arial" charset="0"/>
              </a:rPr>
              <a:t>            Вторая страница</a:t>
            </a:r>
            <a:endParaRPr lang="fr-FR">
              <a:cs typeface="Arial" charset="0"/>
            </a:endParaRPr>
          </a:p>
        </p:txBody>
      </p:sp>
      <p:pic>
        <p:nvPicPr>
          <p:cNvPr id="3080" name="Picture 8" descr="C:\Users\shturik\Desktop\Конверт\бабочка на цветке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81200" y="2057400"/>
            <a:ext cx="508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fr-FR" sz="20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Snake sleeps</a:t>
            </a:r>
            <a:r>
              <a:rPr lang="ru-RU" sz="20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                                              </a:t>
            </a:r>
            <a:r>
              <a:rPr lang="ru-RU" sz="2000" b="1">
                <a:latin typeface="Verdana" pitchFamily="34" charset="0"/>
                <a:cs typeface="Arial" charset="0"/>
              </a:rPr>
              <a:t>Змея спит</a:t>
            </a:r>
            <a:endParaRPr lang="fr-FR" sz="2000" b="1">
              <a:latin typeface="Verdana" pitchFamily="34" charset="0"/>
              <a:cs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50825" y="258763"/>
            <a:ext cx="8664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solidFill>
                  <a:schemeClr val="bg1"/>
                </a:solidFill>
                <a:latin typeface="Verdana" pitchFamily="34" charset="0"/>
                <a:cs typeface="Arial" charset="0"/>
              </a:rPr>
              <a:t>Third Page</a:t>
            </a:r>
            <a:r>
              <a:rPr lang="ru-RU" sz="3200" b="1">
                <a:solidFill>
                  <a:schemeClr val="bg1"/>
                </a:solidFill>
                <a:latin typeface="Verdana" pitchFamily="34" charset="0"/>
                <a:cs typeface="Arial" charset="0"/>
              </a:rPr>
              <a:t>             Третья страница</a:t>
            </a:r>
            <a:endParaRPr lang="fr-FR" sz="3200">
              <a:cs typeface="Arial" charset="0"/>
            </a:endParaRPr>
          </a:p>
        </p:txBody>
      </p:sp>
      <p:pic>
        <p:nvPicPr>
          <p:cNvPr id="4103" name="Picture 7" descr="C:\Users\shturik\Desktop\Конверт\змея спит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5000" y="2133600"/>
            <a:ext cx="508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2954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0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 Lion</a:t>
            </a:r>
            <a:r>
              <a:rPr lang="ru-RU" sz="20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                                                                         </a:t>
            </a:r>
            <a:r>
              <a:rPr lang="ru-RU" sz="2000" b="1">
                <a:latin typeface="Verdana" pitchFamily="34" charset="0"/>
                <a:cs typeface="Arial" charset="0"/>
              </a:rPr>
              <a:t>Лев</a:t>
            </a:r>
            <a:r>
              <a:rPr lang="en-US" sz="2000" b="1">
                <a:latin typeface="Verdana" pitchFamily="34" charset="0"/>
                <a:cs typeface="Arial" charset="0"/>
              </a:rPr>
              <a:t>                                                                                                                              </a:t>
            </a:r>
            <a:endParaRPr lang="fr-FR" sz="2000" b="1">
              <a:latin typeface="Verdana" pitchFamily="34" charset="0"/>
              <a:cs typeface="Arial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50825" y="258763"/>
            <a:ext cx="8664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latin typeface="Verdana" pitchFamily="34" charset="0"/>
                <a:cs typeface="Arial" charset="0"/>
              </a:rPr>
              <a:t>Fourth </a:t>
            </a:r>
            <a:r>
              <a:rPr lang="fr-FR" sz="3200" b="1">
                <a:solidFill>
                  <a:schemeClr val="bg1"/>
                </a:solidFill>
                <a:latin typeface="Verdana" pitchFamily="34" charset="0"/>
                <a:cs typeface="Arial" charset="0"/>
              </a:rPr>
              <a:t> Page</a:t>
            </a:r>
            <a:r>
              <a:rPr lang="ru-RU" sz="3200" b="1">
                <a:solidFill>
                  <a:schemeClr val="bg1"/>
                </a:solidFill>
                <a:latin typeface="Verdana" pitchFamily="34" charset="0"/>
                <a:cs typeface="Arial" charset="0"/>
              </a:rPr>
              <a:t>     Четвёртая страница</a:t>
            </a:r>
            <a:endParaRPr lang="fr-FR" sz="3200">
              <a:cs typeface="Arial" charset="0"/>
            </a:endParaRPr>
          </a:p>
        </p:txBody>
      </p:sp>
      <p:pic>
        <p:nvPicPr>
          <p:cNvPr id="5127" name="Picture 7" descr="C:\Users\shturik\Desktop\Конверт\лев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28800" y="2114550"/>
            <a:ext cx="5105400" cy="3829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fr-FR" sz="20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Dog </a:t>
            </a:r>
            <a:r>
              <a:rPr lang="fr-FR" sz="2000" b="1">
                <a:latin typeface="Verdana" pitchFamily="34" charset="0"/>
                <a:cs typeface="Arial" charset="0"/>
              </a:rPr>
              <a:t>                                                                   C</a:t>
            </a:r>
            <a:r>
              <a:rPr lang="ru-RU" sz="2000" b="1">
                <a:latin typeface="Verdana" pitchFamily="34" charset="0"/>
                <a:cs typeface="Arial" charset="0"/>
              </a:rPr>
              <a:t>обака</a:t>
            </a:r>
            <a:endParaRPr lang="fr-FR" sz="2000" b="1">
              <a:latin typeface="Verdana" pitchFamily="34" charset="0"/>
              <a:cs typeface="Arial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50825" y="258763"/>
            <a:ext cx="8359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solidFill>
                  <a:schemeClr val="bg1"/>
                </a:solidFill>
                <a:latin typeface="Verdana" pitchFamily="34" charset="0"/>
                <a:cs typeface="Arial" charset="0"/>
              </a:rPr>
              <a:t> F</a:t>
            </a:r>
            <a:r>
              <a:rPr lang="en-US" sz="3200" b="1">
                <a:solidFill>
                  <a:schemeClr val="bg1"/>
                </a:solidFill>
                <a:latin typeface="Verdana" pitchFamily="34" charset="0"/>
                <a:cs typeface="Arial" charset="0"/>
              </a:rPr>
              <a:t>ifth</a:t>
            </a:r>
            <a:r>
              <a:rPr lang="fr-FR" sz="3200" b="1">
                <a:solidFill>
                  <a:schemeClr val="bg1"/>
                </a:solidFill>
                <a:latin typeface="Verdana" pitchFamily="34" charset="0"/>
                <a:cs typeface="Arial" charset="0"/>
              </a:rPr>
              <a:t> Page</a:t>
            </a:r>
            <a:r>
              <a:rPr lang="ru-RU" sz="3200" b="1">
                <a:solidFill>
                  <a:schemeClr val="bg1"/>
                </a:solidFill>
                <a:latin typeface="Verdana" pitchFamily="34" charset="0"/>
                <a:cs typeface="Arial" charset="0"/>
              </a:rPr>
              <a:t>              Пятая страница </a:t>
            </a:r>
            <a:r>
              <a:rPr lang="fr-FR" sz="3200" b="1">
                <a:solidFill>
                  <a:schemeClr val="bg1"/>
                </a:solidFill>
                <a:latin typeface="Verdana" pitchFamily="34" charset="0"/>
                <a:cs typeface="Arial" charset="0"/>
              </a:rPr>
              <a:t>              </a:t>
            </a:r>
            <a:endParaRPr lang="fr-FR">
              <a:cs typeface="Arial" charset="0"/>
            </a:endParaRPr>
          </a:p>
        </p:txBody>
      </p:sp>
      <p:pic>
        <p:nvPicPr>
          <p:cNvPr id="6151" name="Picture 7" descr="C:\Users\shturik\Desktop\Конверт\собака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79600" y="2133600"/>
            <a:ext cx="49784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20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  </a:t>
            </a:r>
            <a:r>
              <a:rPr lang="en-US" sz="20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Tree</a:t>
            </a:r>
            <a:r>
              <a:rPr lang="ru-RU" sz="20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 </a:t>
            </a:r>
            <a:r>
              <a:rPr lang="ru-RU" sz="2000" b="1">
                <a:latin typeface="Verdana" pitchFamily="34" charset="0"/>
                <a:cs typeface="Arial" charset="0"/>
              </a:rPr>
              <a:t>                                                                 Дерево                                                   </a:t>
            </a:r>
            <a:endParaRPr lang="fr-FR" sz="2000" b="1">
              <a:latin typeface="Verdana" pitchFamily="34" charset="0"/>
              <a:cs typeface="Arial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50825" y="258763"/>
            <a:ext cx="8580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b="1">
                <a:solidFill>
                  <a:schemeClr val="bg1"/>
                </a:solidFill>
                <a:latin typeface="Verdana" pitchFamily="34" charset="0"/>
                <a:cs typeface="Arial" charset="0"/>
              </a:rPr>
              <a:t> Sixth Page</a:t>
            </a:r>
            <a:r>
              <a:rPr lang="ru-RU" sz="3200" b="1">
                <a:solidFill>
                  <a:schemeClr val="bg1"/>
                </a:solidFill>
                <a:latin typeface="Verdana" pitchFamily="34" charset="0"/>
                <a:cs typeface="Arial" charset="0"/>
              </a:rPr>
              <a:t>            Шестая страница</a:t>
            </a:r>
            <a:endParaRPr lang="fr-FR" sz="3200">
              <a:cs typeface="Arial" charset="0"/>
            </a:endParaRPr>
          </a:p>
        </p:txBody>
      </p:sp>
      <p:pic>
        <p:nvPicPr>
          <p:cNvPr id="7175" name="Picture 7" descr="C:\Users\shturik\Desktop\Конверт\дерево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28800" y="2152650"/>
            <a:ext cx="4953000" cy="3714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0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Flower toward the sun</a:t>
            </a:r>
            <a:r>
              <a:rPr lang="ru-RU" sz="20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            </a:t>
            </a:r>
            <a:r>
              <a:rPr lang="ru-RU" sz="2000" b="1">
                <a:latin typeface="Verdana" pitchFamily="34" charset="0"/>
                <a:cs typeface="Arial" charset="0"/>
              </a:rPr>
              <a:t>Цветок тянется к солнцу</a:t>
            </a:r>
            <a:r>
              <a:rPr lang="en-US" sz="2000" b="1">
                <a:latin typeface="Verdana" pitchFamily="34" charset="0"/>
                <a:cs typeface="Arial" charset="0"/>
              </a:rPr>
              <a:t>                 </a:t>
            </a:r>
            <a:endParaRPr lang="fr-FR" sz="2000" b="1">
              <a:latin typeface="Verdana" pitchFamily="34" charset="0"/>
              <a:cs typeface="Arial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50825" y="258763"/>
            <a:ext cx="8512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solidFill>
                  <a:schemeClr val="bg1"/>
                </a:solidFill>
                <a:latin typeface="Verdana" pitchFamily="34" charset="0"/>
                <a:cs typeface="Arial" charset="0"/>
              </a:rPr>
              <a:t> Seventh Page</a:t>
            </a:r>
            <a:r>
              <a:rPr lang="ru-RU" sz="3200" b="1">
                <a:solidFill>
                  <a:schemeClr val="bg1"/>
                </a:solidFill>
                <a:latin typeface="Verdana" pitchFamily="34" charset="0"/>
                <a:cs typeface="Arial" charset="0"/>
              </a:rPr>
              <a:t>    Седьмая страница</a:t>
            </a:r>
            <a:r>
              <a:rPr lang="fr-FR" sz="3200" b="1">
                <a:solidFill>
                  <a:schemeClr val="bg1"/>
                </a:solidFill>
                <a:latin typeface="Verdana" pitchFamily="34" charset="0"/>
                <a:cs typeface="Arial" charset="0"/>
              </a:rPr>
              <a:t>    </a:t>
            </a:r>
            <a:endParaRPr lang="fr-FR">
              <a:cs typeface="Arial" charset="0"/>
            </a:endParaRPr>
          </a:p>
        </p:txBody>
      </p:sp>
      <p:pic>
        <p:nvPicPr>
          <p:cNvPr id="8199" name="Picture 7" descr="C:\Users\shturik\Desktop\Конверт\цветочек просыпается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52600" y="2190750"/>
            <a:ext cx="5003800" cy="3752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2229</TotalTime>
  <Words>82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Modèle par défaut</vt:lpstr>
      <vt:lpstr>Image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Yoga Love</dc:title>
  <dc:creator>www.powerpointstyles.com</dc:creator>
  <cp:lastModifiedBy>re</cp:lastModifiedBy>
  <cp:revision>338</cp:revision>
  <cp:lastPrinted>1601-01-01T00:00:00Z</cp:lastPrinted>
  <dcterms:created xsi:type="dcterms:W3CDTF">1601-01-01T00:00:00Z</dcterms:created>
  <dcterms:modified xsi:type="dcterms:W3CDTF">2013-12-13T18:23:40Z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