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3" r:id="rId7"/>
    <p:sldMasterId id="2147483746" r:id="rId8"/>
    <p:sldMasterId id="2147483759" r:id="rId9"/>
    <p:sldMasterId id="2147483784" r:id="rId10"/>
    <p:sldMasterId id="2147483797" r:id="rId11"/>
    <p:sldMasterId id="2147483809" r:id="rId12"/>
    <p:sldMasterId id="2147483821" r:id="rId13"/>
    <p:sldMasterId id="2147483833" r:id="rId14"/>
    <p:sldMasterId id="2147483845" r:id="rId15"/>
  </p:sldMasterIdLst>
  <p:notesMasterIdLst>
    <p:notesMasterId r:id="rId55"/>
  </p:notesMasterIdLst>
  <p:sldIdLst>
    <p:sldId id="258" r:id="rId16"/>
    <p:sldId id="257" r:id="rId17"/>
    <p:sldId id="260" r:id="rId18"/>
    <p:sldId id="259" r:id="rId19"/>
    <p:sldId id="261" r:id="rId20"/>
    <p:sldId id="262" r:id="rId21"/>
    <p:sldId id="263" r:id="rId22"/>
    <p:sldId id="265" r:id="rId23"/>
    <p:sldId id="264" r:id="rId24"/>
    <p:sldId id="267" r:id="rId25"/>
    <p:sldId id="268" r:id="rId26"/>
    <p:sldId id="269" r:id="rId27"/>
    <p:sldId id="270" r:id="rId28"/>
    <p:sldId id="299" r:id="rId29"/>
    <p:sldId id="266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3" r:id="rId41"/>
    <p:sldId id="284" r:id="rId42"/>
    <p:sldId id="287" r:id="rId43"/>
    <p:sldId id="286" r:id="rId44"/>
    <p:sldId id="285" r:id="rId45"/>
    <p:sldId id="290" r:id="rId46"/>
    <p:sldId id="291" r:id="rId47"/>
    <p:sldId id="289" r:id="rId48"/>
    <p:sldId id="292" r:id="rId49"/>
    <p:sldId id="294" r:id="rId50"/>
    <p:sldId id="295" r:id="rId51"/>
    <p:sldId id="296" r:id="rId52"/>
    <p:sldId id="298" r:id="rId53"/>
    <p:sldId id="297" r:id="rId54"/>
  </p:sldIdLst>
  <p:sldSz cx="9144000" cy="6858000" type="screen4x3"/>
  <p:notesSz cx="6858000" cy="9144000"/>
  <p:defaultTextStyle>
    <a:defPPr>
      <a:defRPr lang="ru-RU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61D58-A317-461C-A17A-9141DF71077F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7975-E270-4755-8C4C-73346AD9C7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378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3F9A86-FD8C-4F0D-808A-7345FEA604D3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2.jpe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6" y="4267201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35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5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9B60-AFD4-4B34-AE25-FADD6109B63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3A500-32F9-4E1E-BCE5-AA5CCCDFA62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11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85A80-107C-41D7-9ADE-C0434416440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76DB1-F56A-4787-92E6-3AFB7741F6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4398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A0BF1-88F6-4A58-8B79-C0F273814B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7580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1309-50CF-43F7-AF79-8EF8E2575B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3861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9E1A-41CE-4B6F-AF3D-A73C6273F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6020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16991-DCE7-4527-B5F0-A289C8329E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5249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FF">
              <a:alpha val="10001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FCB7-4370-4241-9DD4-844446279B9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5907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EA514-EAB8-4552-9B20-BFAB4F9A81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3002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97977-36C2-4A5D-8469-29A45CEF0B7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8380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E8EF-1193-42E3-9050-1DCA61DE73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400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400AA-DDA3-48A8-A86E-26573A265D9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78547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CF4A-9943-450C-A31D-62759E34515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68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4FC2B-A50D-4AD9-B6B1-E60BA6DCDBA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3F880-4B19-4676-B78A-113407F5C22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50317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87DD-D2D5-49CC-8892-634219631F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2419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4B875-50D4-4840-B002-4AA71906B6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95082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A0BF1-88F6-4A58-8B79-C0F273814B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0879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1309-50CF-43F7-AF79-8EF8E2575B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3755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9E1A-41CE-4B6F-AF3D-A73C6273F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1626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16991-DCE7-4527-B5F0-A289C8329E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1927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69415789_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60232" y="3763251"/>
            <a:ext cx="2483768" cy="3094749"/>
          </a:xfrm>
          <a:prstGeom prst="rect">
            <a:avLst/>
          </a:prstGeom>
        </p:spPr>
      </p:pic>
      <p:pic>
        <p:nvPicPr>
          <p:cNvPr id="7" name="Рисунок 6" descr="post_38_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3706205"/>
            <a:ext cx="1637456" cy="31517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25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9415789_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0" y="4102509"/>
            <a:ext cx="2339752" cy="27554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39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7692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433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FE0084-94EA-4E8F-A137-7E6B1E30C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7472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4447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47193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479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6597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6919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8288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3699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650e7_8099bb8a_X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3311269" cy="3612293"/>
          </a:xfrm>
          <a:prstGeom prst="rect">
            <a:avLst/>
          </a:prstGeom>
        </p:spPr>
      </p:pic>
      <p:pic>
        <p:nvPicPr>
          <p:cNvPr id="7" name="Рисунок 6" descr="0_650ce_ead10366_X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73319" y="3933057"/>
            <a:ext cx="1970681" cy="2924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908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_650ce_ead10366_X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49735" y="3749629"/>
            <a:ext cx="2094265" cy="31083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590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20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ECE142B-8EAC-49D4-8F5C-858FE3699D8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54435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56763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2828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3726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1153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2001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9354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6899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5130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71784_bfd4640a_X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86346" cy="1988840"/>
          </a:xfrm>
          <a:prstGeom prst="rect">
            <a:avLst/>
          </a:prstGeom>
        </p:spPr>
      </p:pic>
      <p:pic>
        <p:nvPicPr>
          <p:cNvPr id="8" name="Рисунок 7" descr="gnom-orig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4197" y="3927192"/>
            <a:ext cx="2549803" cy="2930808"/>
          </a:xfrm>
          <a:prstGeom prst="rect">
            <a:avLst/>
          </a:prstGeom>
        </p:spPr>
      </p:pic>
      <p:pic>
        <p:nvPicPr>
          <p:cNvPr id="7" name="Рисунок 6" descr="0_57dc0_60db9ab1_XL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51352"/>
            <a:ext cx="2081918" cy="31066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44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nom-orig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0810" y="3842839"/>
            <a:ext cx="2623190" cy="3015161"/>
          </a:xfrm>
          <a:prstGeom prst="rect">
            <a:avLst/>
          </a:prstGeom>
        </p:spPr>
      </p:pic>
      <p:pic>
        <p:nvPicPr>
          <p:cNvPr id="7" name="Рисунок 6" descr="0_71784_bfd4640a_X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230135" cy="2028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314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FE3CC8-1E54-4646-86E8-057A04138D1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34306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6320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261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7605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1627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1416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7838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2708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571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5381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FA93E-75B0-4492-9861-842BBE8F0B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06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DFB5BD-65FC-4B3A-8BB9-06DE1BCC619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87199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D3B0C-1C62-4F7A-A400-F4CDAC5E70E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8734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E838C-2A1D-4D42-8DB2-EBD5386E1AA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6514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A79D4-D849-404B-924C-74125500AF3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4458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6FEDB-4AA9-4658-AAE3-E7C859D736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5846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B4C38-F535-4DC6-A01C-56F00072F03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9986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55DB8-2381-4CA3-887F-B82BDC26D75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2668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AC2A6-2D1D-4954-937E-A97AB853DD4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8626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8CCAA-4692-482B-B4AC-7B5FE07B008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843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DA4A-05AD-4976-A172-527EFAF51DA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5631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FB35A-E2A1-41FD-A6D8-5D98AC814E9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03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B715A5-56AF-4B26-8748-3A762A9E74D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521664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35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5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D832B6-E20C-4511-9F6A-E111B19C1776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A5DDB7-E572-4073-ADBF-D32AE7DC6A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2263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4C966-03D7-414C-B268-3C0A6881B14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30B79-4528-4307-96A2-CE83C12FD8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7594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FA616-D8AF-4F09-82DA-0E1B3075454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4AB8E-E1A4-4B93-85E9-CAFA46DFEBF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4885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493B1-0935-45CE-9D15-F5E621BB9A58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6D9E4-9005-45A2-A728-E9BA9602AF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1691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D383D-EFF8-426F-AA49-0E982AFC7C0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9CBE-DC0D-4045-BCC8-15A329797D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8402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57E5E-37FA-4F10-B351-714591B8539D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02231-3155-4739-8EC0-BBE85BE30F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41310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126C0-D02D-4A2C-8196-91266EF4419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50346-3C83-4F65-A97B-9AFFB28ED6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9741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6041E-BB6F-47C2-AA1B-CE204B81EEB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2F1E7-44FA-4941-BD28-31A1A1DD707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9173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F5F0B-F0D1-476F-BA39-67557BFF6D9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F8BAC-56E8-4C1E-91B5-0E2D749400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2038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10B0D-BFF6-4F8D-9F20-CDE56994218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D35E7-D7FD-4849-8937-62282275C65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361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64FC04-91FA-4126-9D92-6F22B852BF9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093206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9A886-232F-4F1E-A06D-D393CBFEB4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DEE7F-5933-4144-AE93-8BD3285D039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324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995B13-15EC-465D-8554-4C3092D67D2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4614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73E6D4-6035-46FC-B24D-C351F3BD231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792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EAB0B-A746-4F5E-895C-A248C7C639B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EEA96-C91A-4F16-BA92-E55AE378E6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600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C3C20E0-900F-497A-89FD-F6C93C3081A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080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7A9EE86-EEF7-42B4-8182-EF216B5FC50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7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D4CAF9-97EB-41B3-9E9E-0C2AEC390D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2879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35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5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9B60-AFD4-4B34-AE25-FADD6109B63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3A500-32F9-4E1E-BCE5-AA5CCCDFA62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056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EAB0B-A746-4F5E-895C-A248C7C639B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EEA96-C91A-4F16-BA92-E55AE378E6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726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825B-FB50-434A-82D4-44BCCE15864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C0CCD-E24E-49F2-9BA7-0DCCBAB468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974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D4456-EBD1-4D9E-8DEA-6AB725C4912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2A057-F8B9-4DF6-9F04-9A7E55C22B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144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CE403-2492-4BD2-A4E1-8560FAA7F81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EE200-3ED1-4BEC-8DFC-F84FBF9704C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975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7ED5-9701-4CBD-A087-928738EE0EAD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E9DE1-3A34-4786-AAF4-7195CFE412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353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060A-F97A-45FF-B792-C5578AF2497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FD80A-3A59-416F-AF5F-5253D58D74D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35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825B-FB50-434A-82D4-44BCCE15864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C0CCD-E24E-49F2-9BA7-0DCCBAB468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389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D92EC-8F77-41FE-A6E4-7E68E0ABE43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0392-0650-4676-BAF1-6BEBEEB1DE7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342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83E3-AFB5-411D-8D6B-5FA0EEF7CD4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951E0-89F8-4138-87B8-EC4E3BC9CB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406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85A80-107C-41D7-9ADE-C0434416440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76DB1-F56A-4787-92E6-3AFB7741F6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669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4FC2B-A50D-4AD9-B6B1-E60BA6DCDBA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3F880-4B19-4676-B78A-113407F5C22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346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35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5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9B60-AFD4-4B34-AE25-FADD6109B63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3A500-32F9-4E1E-BCE5-AA5CCCDFA62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457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EAB0B-A746-4F5E-895C-A248C7C639B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EEA96-C91A-4F16-BA92-E55AE378E6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963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825B-FB50-434A-82D4-44BCCE15864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C0CCD-E24E-49F2-9BA7-0DCCBAB468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474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D4456-EBD1-4D9E-8DEA-6AB725C4912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2A057-F8B9-4DF6-9F04-9A7E55C22B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531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CE403-2492-4BD2-A4E1-8560FAA7F81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EE200-3ED1-4BEC-8DFC-F84FBF9704C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2359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7ED5-9701-4CBD-A087-928738EE0EAD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E9DE1-3A34-4786-AAF4-7195CFE412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50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D4456-EBD1-4D9E-8DEA-6AB725C4912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2A057-F8B9-4DF6-9F04-9A7E55C22B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395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060A-F97A-45FF-B792-C5578AF2497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FD80A-3A59-416F-AF5F-5253D58D74D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745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D92EC-8F77-41FE-A6E4-7E68E0ABE43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0392-0650-4676-BAF1-6BEBEEB1DE7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762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83E3-AFB5-411D-8D6B-5FA0EEF7CD4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951E0-89F8-4138-87B8-EC4E3BC9CB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254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85A80-107C-41D7-9ADE-C0434416440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76DB1-F56A-4787-92E6-3AFB7741F6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102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4FC2B-A50D-4AD9-B6B1-E60BA6DCDBA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3F880-4B19-4676-B78A-113407F5C22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811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35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35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9B60-AFD4-4B34-AE25-FADD6109B63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3A500-32F9-4E1E-BCE5-AA5CCCDFA62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7988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EAB0B-A746-4F5E-895C-A248C7C639B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EEA96-C91A-4F16-BA92-E55AE378E6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876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825B-FB50-434A-82D4-44BCCE15864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C0CCD-E24E-49F2-9BA7-0DCCBAB468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778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D4456-EBD1-4D9E-8DEA-6AB725C4912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2A057-F8B9-4DF6-9F04-9A7E55C22B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968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CE403-2492-4BD2-A4E1-8560FAA7F81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EE200-3ED1-4BEC-8DFC-F84FBF9704C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0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CE403-2492-4BD2-A4E1-8560FAA7F81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EE200-3ED1-4BEC-8DFC-F84FBF9704C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770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7ED5-9701-4CBD-A087-928738EE0EAD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E9DE1-3A34-4786-AAF4-7195CFE412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816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060A-F97A-45FF-B792-C5578AF2497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FD80A-3A59-416F-AF5F-5253D58D74D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024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D92EC-8F77-41FE-A6E4-7E68E0ABE43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0392-0650-4676-BAF1-6BEBEEB1DE7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066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83E3-AFB5-411D-8D6B-5FA0EEF7CD4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951E0-89F8-4138-87B8-EC4E3BC9CB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3158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85A80-107C-41D7-9ADE-C0434416440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76DB1-F56A-4787-92E6-3AFB7741F6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856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4FC2B-A50D-4AD9-B6B1-E60BA6DCDBA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3F880-4B19-4676-B78A-113407F5C22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009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FF">
              <a:alpha val="10001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FCB7-4370-4241-9DD4-844446279B9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978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EA514-EAB8-4552-9B20-BFAB4F9A81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933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97977-36C2-4A5D-8469-29A45CEF0B7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113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E8EF-1193-42E3-9050-1DCA61DE73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42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7ED5-9701-4CBD-A087-928738EE0EAD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E9DE1-3A34-4786-AAF4-7195CFE412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932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400AA-DDA3-48A8-A86E-26573A265D9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4200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CF4A-9943-450C-A31D-62759E34515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7184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87DD-D2D5-49CC-8892-634219631F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8955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4B875-50D4-4840-B002-4AA71906B6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413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A0BF1-88F6-4A58-8B79-C0F273814B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59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1309-50CF-43F7-AF79-8EF8E2575B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1281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9E1A-41CE-4B6F-AF3D-A73C6273F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8891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16991-DCE7-4527-B5F0-A289C8329E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8919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FF">
              <a:alpha val="10001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FCB7-4370-4241-9DD4-844446279B9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5874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EA514-EAB8-4552-9B20-BFAB4F9A81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00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060A-F97A-45FF-B792-C5578AF2497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FD80A-3A59-416F-AF5F-5253D58D74D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5128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97977-36C2-4A5D-8469-29A45CEF0B7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918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E8EF-1193-42E3-9050-1DCA61DE73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758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400AA-DDA3-48A8-A86E-26573A265D9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7920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CF4A-9943-450C-A31D-62759E34515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468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87DD-D2D5-49CC-8892-634219631F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8854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4B875-50D4-4840-B002-4AA71906B6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7733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A0BF1-88F6-4A58-8B79-C0F273814B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0621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1309-50CF-43F7-AF79-8EF8E2575B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9124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9E1A-41CE-4B6F-AF3D-A73C6273F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2642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16991-DCE7-4527-B5F0-A289C8329E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64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D92EC-8F77-41FE-A6E4-7E68E0ABE43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0392-0650-4676-BAF1-6BEBEEB1DE7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4889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FF">
              <a:alpha val="10001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FCB7-4370-4241-9DD4-844446279B9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005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EA514-EAB8-4552-9B20-BFAB4F9A81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981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97977-36C2-4A5D-8469-29A45CEF0B7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3447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E8EF-1193-42E3-9050-1DCA61DE73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529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400AA-DDA3-48A8-A86E-26573A265D9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2280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CF4A-9943-450C-A31D-62759E34515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6130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87DD-D2D5-49CC-8892-634219631F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2776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4B875-50D4-4840-B002-4AA71906B6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8361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A0BF1-88F6-4A58-8B79-C0F273814B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150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E1309-50CF-43F7-AF79-8EF8E2575B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55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83E3-AFB5-411D-8D6B-5FA0EEF7CD4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951E0-89F8-4138-87B8-EC4E3BC9CB5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3027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9E1A-41CE-4B6F-AF3D-A73C6273F3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3616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16991-DCE7-4527-B5F0-A289C8329E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4509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FF">
              <a:alpha val="10001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FCB7-4370-4241-9DD4-844446279B9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5265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EA514-EAB8-4552-9B20-BFAB4F9A81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3946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97977-36C2-4A5D-8469-29A45CEF0B7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5812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E8EF-1193-42E3-9050-1DCA61DE73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6220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400AA-DDA3-48A8-A86E-26573A265D9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333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CF4A-9943-450C-A31D-62759E34515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8978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87DD-D2D5-49CC-8892-634219631F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8430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4B875-50D4-4840-B002-4AA71906B6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414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6" y="4267201"/>
            <a:ext cx="9140825" cy="2590800"/>
            <a:chOff x="2" y="2688"/>
            <a:chExt cx="5758" cy="1632"/>
          </a:xfrm>
        </p:grpSpPr>
        <p:sp>
          <p:nvSpPr>
            <p:cNvPr id="624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24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24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25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25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25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25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5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5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4F9F8-2569-4C9B-85F0-8E975F1B2493}" type="datetimeFigureOut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25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25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157154-599F-4AC3-A7D8-81BB4DA66F9E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5341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1E9DFF-5AE2-49F1-9D9B-185C0DDE6835}" type="slidenum">
              <a:rPr lang="ru-RU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01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10EBE31-1F32-4349-B7BA-1DA12B4805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0E13E4B-53AE-4A3C-A5DC-762EDD428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72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35F205-6DEC-4B7A-979A-369075629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7F05C2A-8BB1-490E-98BE-9064168E76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59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E0D3FA5-F909-4D03-86BF-7228BB04CC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13.12.2013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DC54EC9-AC3E-481C-96F0-E7D2FE1DA9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0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D73ED1C-A14F-425B-B941-D817719D784C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76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624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24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24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25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25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25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25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5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5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3F65E3D-D931-4783-B0ED-C49BD7949495}" type="datetimeFigureOut">
              <a:rPr lang="ru-RU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25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25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95A238-1129-4CCF-901F-B80C052BE5D1}" type="slidenum">
              <a:rPr lang="ru-RU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4658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916DA75B-CD17-4429-A665-A61248996CFC}" type="slidenum">
              <a:rPr lang="ru-RU"/>
              <a:pPr defTabSz="407526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95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marL="1036815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marL="1451541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marL="1866268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11045" indent="-311045" algn="l" defTabSz="407526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624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24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24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25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25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25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25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5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5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344F9F8-2569-4C9B-85F0-8E975F1B2493}" type="datetimeFigureOut">
              <a:rPr lang="ru-RU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25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25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0157154-599F-4AC3-A7D8-81BB4DA66F9E}" type="slidenum">
              <a:rPr lang="ru-RU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0671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624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24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24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25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25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25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25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5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5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344F9F8-2569-4C9B-85F0-8E975F1B2493}" type="datetimeFigureOut">
              <a:rPr lang="ru-RU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25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25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0157154-599F-4AC3-A7D8-81BB4DA66F9E}" type="slidenum">
              <a:rPr lang="ru-RU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383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624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624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624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4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625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25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625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625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5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625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5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5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344F9F8-2569-4C9B-85F0-8E975F1B2493}" type="datetimeFigureOut">
              <a:rPr lang="ru-RU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25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25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0157154-599F-4AC3-A7D8-81BB4DA66F9E}" type="slidenum">
              <a:rPr lang="ru-RU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9660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1E9DFF-5AE2-49F1-9D9B-185C0DDE6835}" type="slidenum">
              <a:rPr lang="ru-RU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16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1E9DFF-5AE2-49F1-9D9B-185C0DDE6835}" type="slidenum">
              <a:rPr lang="ru-RU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264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1E9DFF-5AE2-49F1-9D9B-185C0DDE6835}" type="slidenum">
              <a:rPr lang="ru-RU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55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1E9DFF-5AE2-49F1-9D9B-185C0DDE6835}" type="slidenum">
              <a:rPr lang="ru-RU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57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audio" Target="file:///E:\&#1074;%20&#1075;&#1086;&#1089;&#1090;&#1103;&#1093;%20&#1091;%20&#1089;&#1082;&#1072;&#1079;&#1082;&#1080;\&#1087;&#1088;&#1077;&#1079;&#1077;&#1085;&#1090;&#1072;&#1094;&#1080;&#1103;%20&#1074;%20&#1075;&#1086;&#1089;&#1090;&#1103;&#1093;%20&#1091;%20&#1089;&#1082;&#1072;&#1079;&#1082;&#1080;\&#1052;&#1077;&#1083;&#1086;&#1076;&#1080;&#1103;%20-%20&#1042;%20&#1075;&#1086;&#1089;&#1090;&#1103;&#1093;%20&#1091;%20&#1089;&#1082;&#1072;&#1079;&#1082;&#1080;%20(audiopoisk.com)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370" y="1772816"/>
            <a:ext cx="81705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гостях у сказки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Мелодия - В гостях у сказки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16416" y="62373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285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692696"/>
            <a:ext cx="6059488" cy="725488"/>
          </a:xfrm>
        </p:spPr>
        <p:txBody>
          <a:bodyPr/>
          <a:lstStyle/>
          <a:p>
            <a:pPr algn="ctr" eaLnBrk="1" hangingPunct="1"/>
            <a:r>
              <a:rPr lang="ru-RU" sz="4000" dirty="0" smtClean="0"/>
              <a:t>Кощей Бессмертный</a:t>
            </a:r>
          </a:p>
        </p:txBody>
      </p:sp>
      <p:sp>
        <p:nvSpPr>
          <p:cNvPr id="245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492375"/>
            <a:ext cx="4967287" cy="33131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2800" dirty="0" smtClean="0"/>
          </a:p>
        </p:txBody>
      </p:sp>
      <p:pic>
        <p:nvPicPr>
          <p:cNvPr id="38919" name="Picture 7" descr="каще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59832" y="1772816"/>
            <a:ext cx="3035300" cy="42481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79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I:\Capogi ckorohod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602926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931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341438"/>
            <a:ext cx="3970338" cy="792162"/>
          </a:xfrm>
        </p:spPr>
        <p:txBody>
          <a:bodyPr/>
          <a:lstStyle/>
          <a:p>
            <a:pPr eaLnBrk="1" hangingPunct="1"/>
            <a:r>
              <a:rPr lang="ru-RU" dirty="0" smtClean="0"/>
              <a:t>Леший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636838"/>
            <a:ext cx="4906963" cy="3600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/>
              <a:t>Есть ещё в лесу один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Очень важный господин.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Он весь шишками оброс,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На лице лишь виден нос.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Может быть пуглив,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как зайка,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А зовут его ……..</a:t>
            </a:r>
          </a:p>
        </p:txBody>
      </p:sp>
      <p:pic>
        <p:nvPicPr>
          <p:cNvPr id="36871" name="Picture 7" descr="леши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05475" y="1773238"/>
            <a:ext cx="2901950" cy="43529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111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3106738" cy="652463"/>
          </a:xfrm>
        </p:spPr>
        <p:txBody>
          <a:bodyPr/>
          <a:lstStyle/>
          <a:p>
            <a:pPr eaLnBrk="1" hangingPunct="1"/>
            <a:r>
              <a:rPr lang="ru-RU" sz="4000" smtClean="0"/>
              <a:t>Водяной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906963" cy="5068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/>
              <a:t>Внутри него водица,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С ним не хотят водиться,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А все его подружки-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Пиявки да лягушки!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Водорослями зарос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Добрый дедушка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………………</a:t>
            </a:r>
          </a:p>
        </p:txBody>
      </p:sp>
      <p:pic>
        <p:nvPicPr>
          <p:cNvPr id="37895" name="Picture 7" descr="водяно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64163" y="1052513"/>
            <a:ext cx="3322637" cy="4471987"/>
          </a:xfrm>
        </p:spPr>
      </p:pic>
    </p:spTree>
    <p:extLst>
      <p:ext uri="{BB962C8B-B14F-4D97-AF65-F5344CB8AC3E}">
        <p14:creationId xmlns:p14="http://schemas.microsoft.com/office/powerpoint/2010/main" xmlns="" val="14460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Змей Горыныч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054960" cy="345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915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-21674"/>
            <a:ext cx="7848872" cy="1728192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kumimoji="0" lang="ru-RU" sz="6600" b="0" i="0" u="none" strike="noStrike" kern="10" cap="none" spc="0" normalizeH="0" baseline="0" noProof="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Ковёр - самолёт</a:t>
            </a:r>
          </a:p>
          <a:p>
            <a:endParaRPr lang="ru-RU" dirty="0"/>
          </a:p>
        </p:txBody>
      </p:sp>
      <p:pic>
        <p:nvPicPr>
          <p:cNvPr id="5" name="Picture 44" descr="c0c3e519ce551e1a013a3266de4737d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8" r="2563"/>
          <a:stretch>
            <a:fillRect/>
          </a:stretch>
        </p:blipFill>
        <p:spPr bwMode="auto">
          <a:xfrm>
            <a:off x="2195736" y="1229886"/>
            <a:ext cx="4564360" cy="51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175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I:\6af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18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283152" cy="2304256"/>
          </a:xfrm>
        </p:spPr>
        <p:txBody>
          <a:bodyPr/>
          <a:lstStyle/>
          <a:p>
            <a:pPr lvl="0" eaLnBrk="1" hangingPunct="1"/>
            <a:r>
              <a:rPr kumimoji="0" lang="ru-RU" sz="8000" b="0" i="0" u="none" strike="noStrike" kern="10" cap="none" spc="0" normalizeH="0" baseline="0" noProof="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Золотая рыбка</a:t>
            </a:r>
            <a:br>
              <a:rPr kumimoji="0" lang="ru-RU" sz="8000" b="0" i="0" u="none" strike="noStrike" kern="10" cap="none" spc="0" normalizeH="0" baseline="0" noProof="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endParaRPr lang="ru-RU" sz="9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2" descr="ae4a978ab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1202" y="1295400"/>
            <a:ext cx="384428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245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546600" cy="1143000"/>
          </a:xfrm>
        </p:spPr>
        <p:txBody>
          <a:bodyPr/>
          <a:lstStyle/>
          <a:p>
            <a:pPr eaLnBrk="1" hangingPunct="1"/>
            <a:r>
              <a:rPr lang="ru-RU" smtClean="0"/>
              <a:t>Снегурочка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410200" cy="33416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/>
              <a:t>Дед и баба вместе жили,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Дочку из снежка слепили,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Но костра горячий жар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Превратил девчушку в пар.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Дед и бабушка в печали.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Как дочурку величали?</a:t>
            </a:r>
          </a:p>
        </p:txBody>
      </p:sp>
      <p:pic>
        <p:nvPicPr>
          <p:cNvPr id="5127" name="Picture 7" descr="снегурочк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651500" y="1911350"/>
            <a:ext cx="3241675" cy="3902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14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1748135"/>
            <a:ext cx="3021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2 конкурс</a:t>
            </a:r>
            <a:endParaRPr lang="ru-RU" sz="4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78914" y="2967335"/>
            <a:ext cx="48718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Узнай героя</a:t>
            </a:r>
            <a:endParaRPr lang="ru-RU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57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>
                <a:solidFill>
                  <a:schemeClr val="tx1"/>
                </a:solidFill>
              </a:rPr>
              <a:t>Любите ли вы сказки?</a:t>
            </a:r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2400" y="1371600"/>
            <a:ext cx="4133850" cy="5029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371600"/>
            <a:ext cx="4479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91507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1748135"/>
            <a:ext cx="3021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3</a:t>
            </a:r>
            <a:r>
              <a:rPr lang="ru-RU" sz="4400" b="1" dirty="0" smtClean="0"/>
              <a:t> конкурс</a:t>
            </a:r>
            <a:endParaRPr lang="ru-RU" sz="4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01087" y="2967335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поёт песенки?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фон\skachat-fony-dlya-prezentaci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s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16756"/>
            <a:ext cx="5008984" cy="342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2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фон\skachat-fony-dlya-prezentaci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isa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2700" y="908720"/>
            <a:ext cx="4038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87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фон\skachat-fony-dlya-prezentaci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60648"/>
            <a:ext cx="4318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25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фон\skachat-fony-dlya-prezentaci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1259745637_kolob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4229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45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1748135"/>
            <a:ext cx="3021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4 конкурс</a:t>
            </a:r>
            <a:endParaRPr lang="ru-RU" sz="4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96179" y="2967335"/>
            <a:ext cx="5237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Угадай сказку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5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6" y="1"/>
            <a:ext cx="9108574" cy="683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2557" y="1061703"/>
            <a:ext cx="5094312" cy="471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52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6" y="1"/>
            <a:ext cx="9108574" cy="683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2ec8be6f0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118" y="1237742"/>
            <a:ext cx="6001190" cy="436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25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6" y="1"/>
            <a:ext cx="9108574" cy="683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p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334000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84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6" y="1"/>
            <a:ext cx="9108574" cy="683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gusi_lebe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9289" y="1093917"/>
            <a:ext cx="5380847" cy="475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:\он\BUTFLY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6833" y="1155066"/>
            <a:ext cx="734967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50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solidFill>
                  <a:schemeClr val="tx1"/>
                </a:solidFill>
              </a:rPr>
              <a:t>Что такое сказка?</a:t>
            </a:r>
          </a:p>
        </p:txBody>
      </p:sp>
      <p:pic>
        <p:nvPicPr>
          <p:cNvPr id="9219" name="Picture 8" descr="1932133000b16c99ae66673de71bde090b677845a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281238"/>
            <a:ext cx="4038600" cy="31638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FFFF00"/>
                </a:solidFill>
              </a:rPr>
              <a:t>Сказка - произведение о вымышленных лицах и событиях с участием волшебных фантастических сил.</a:t>
            </a:r>
          </a:p>
        </p:txBody>
      </p:sp>
    </p:spTree>
    <p:extLst>
      <p:ext uri="{BB962C8B-B14F-4D97-AF65-F5344CB8AC3E}">
        <p14:creationId xmlns:p14="http://schemas.microsoft.com/office/powerpoint/2010/main" xmlns="" val="1233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6" y="1"/>
            <a:ext cx="9108574" cy="683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3449" y="436020"/>
            <a:ext cx="4752528" cy="596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91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6" y="1"/>
            <a:ext cx="9108574" cy="683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74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30635"/>
            <a:ext cx="5328592" cy="465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421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6" y="1"/>
            <a:ext cx="9108574" cy="683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82453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86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6" y="1"/>
            <a:ext cx="9108574" cy="683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25488"/>
            <a:ext cx="4151313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497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1748135"/>
            <a:ext cx="3021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5</a:t>
            </a:r>
            <a:r>
              <a:rPr lang="ru-RU" sz="4400" b="1" dirty="0" smtClean="0"/>
              <a:t> конкурс</a:t>
            </a:r>
            <a:endParaRPr lang="ru-RU" sz="4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50820" y="2967335"/>
            <a:ext cx="4128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Художники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3" name="Picture 3" descr="G:\анимашки\5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599" y="4318218"/>
            <a:ext cx="8112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88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915816" y="1935138"/>
            <a:ext cx="36116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конкурс</a:t>
            </a:r>
            <a:endParaRPr lang="ru-RU" sz="6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3956" y="2967335"/>
            <a:ext cx="44560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Забывалка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2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938221" y="1628800"/>
            <a:ext cx="326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конкурс</a:t>
            </a:r>
            <a:endParaRPr lang="ru-RU" sz="5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9146" y="2636912"/>
            <a:ext cx="38417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Путалка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06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1556792"/>
            <a:ext cx="326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конкурс</a:t>
            </a:r>
            <a:endParaRPr lang="ru-RU" sz="5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5346" y="2485842"/>
            <a:ext cx="4506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Загадалка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4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610600" y="277813"/>
            <a:ext cx="76200" cy="46037"/>
          </a:xfrm>
        </p:spPr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431006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66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Подведение итогов</a:t>
            </a:r>
          </a:p>
        </p:txBody>
      </p:sp>
      <p:pic>
        <p:nvPicPr>
          <p:cNvPr id="40965" name="Picture 5" descr="a3b250472e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55938"/>
            <a:ext cx="4505325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792848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4000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68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52" name="Picture 76" descr="0_4eb84_84f36328_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838200" y="0"/>
            <a:ext cx="7924800" cy="6858000"/>
            <a:chOff x="528" y="0"/>
            <a:chExt cx="4992" cy="4320"/>
          </a:xfrm>
        </p:grpSpPr>
        <p:grpSp>
          <p:nvGrpSpPr>
            <p:cNvPr id="24581" name="Group 5"/>
            <p:cNvGrpSpPr>
              <a:grpSpLocks/>
            </p:cNvGrpSpPr>
            <p:nvPr/>
          </p:nvGrpSpPr>
          <p:grpSpPr bwMode="auto">
            <a:xfrm>
              <a:off x="4224" y="0"/>
              <a:ext cx="1296" cy="4320"/>
              <a:chOff x="4224" y="0"/>
              <a:chExt cx="1296" cy="4320"/>
            </a:xfrm>
          </p:grpSpPr>
          <p:pic>
            <p:nvPicPr>
              <p:cNvPr id="24582" name="Picture 6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240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3" name="Picture 7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1248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4" name="Picture 8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1584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5" name="Picture 9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22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6" name="Picture 10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1920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7" name="Picture 11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2592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8" name="Picture 12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2928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89" name="Picture 13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3264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0" name="Picture 14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3600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1" name="Picture 15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39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2" name="Picture 16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57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3" name="Picture 17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912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4" name="Picture 18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0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5" name="Picture 19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0" y="39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6" name="Picture 20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39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97" name="Picture 21" descr="0_4eb84_84f36328_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9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598" name="Group 22"/>
            <p:cNvGrpSpPr>
              <a:grpSpLocks/>
            </p:cNvGrpSpPr>
            <p:nvPr/>
          </p:nvGrpSpPr>
          <p:grpSpPr bwMode="auto">
            <a:xfrm rot="-10800000">
              <a:off x="528" y="0"/>
              <a:ext cx="1200" cy="4320"/>
              <a:chOff x="4224" y="0"/>
              <a:chExt cx="1296" cy="4320"/>
            </a:xfrm>
          </p:grpSpPr>
          <p:pic>
            <p:nvPicPr>
              <p:cNvPr id="24599" name="Picture 23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240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0" name="Picture 24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1248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1" name="Picture 25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1584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2" name="Picture 26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22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3" name="Picture 27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1920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4" name="Picture 28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2592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5" name="Picture 29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2928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6" name="Picture 30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3264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7" name="Picture 31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3600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8" name="Picture 32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39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09" name="Picture 33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57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10" name="Picture 34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912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11" name="Picture 35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0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12" name="Picture 36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0" y="39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13" name="Picture 37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39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14" name="Picture 38" descr="0_4eb84_84f36328_L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956"/>
                <a:ext cx="384" cy="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615" name="WordArt 39"/>
          <p:cNvSpPr>
            <a:spLocks noChangeArrowheads="1" noChangeShapeType="1" noTextEdit="1"/>
          </p:cNvSpPr>
          <p:nvPr/>
        </p:nvSpPr>
        <p:spPr bwMode="auto">
          <a:xfrm>
            <a:off x="1828800" y="2286000"/>
            <a:ext cx="59436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>
                <a:ln w="508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Продолжение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>
                <a:ln w="508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следует...</a:t>
            </a:r>
          </a:p>
        </p:txBody>
      </p:sp>
    </p:spTree>
    <p:extLst>
      <p:ext uri="{BB962C8B-B14F-4D97-AF65-F5344CB8AC3E}">
        <p14:creationId xmlns:p14="http://schemas.microsoft.com/office/powerpoint/2010/main" xmlns="" val="37665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46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5" grpId="0" animBg="1"/>
      <p:bldP spid="24615" grpId="1" animBg="1"/>
      <p:bldP spid="2461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tx1"/>
                </a:solidFill>
              </a:rPr>
              <a:t>А почему сказки называют народными?</a:t>
            </a:r>
            <a:r>
              <a:rPr lang="ru-RU" sz="4000" smtClean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mtClean="0"/>
              <a:t>     </a:t>
            </a:r>
            <a:r>
              <a:rPr lang="ru-RU" b="1" smtClean="0">
                <a:solidFill>
                  <a:srgbClr val="FFFF00"/>
                </a:solidFill>
              </a:rPr>
              <a:t>Народные сказки придумал народ и передавал их из уст в уста, из поколения в поколение. </a:t>
            </a:r>
          </a:p>
        </p:txBody>
      </p:sp>
      <p:pic>
        <p:nvPicPr>
          <p:cNvPr id="7172" name="Picture 4" descr="RUSSKIE-NARODNIE-SKAZKI-PLANETA-DETSTV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27543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1739127fcc7e5ea4d522c479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2860675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715423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457200"/>
            <a:ext cx="4038600" cy="6400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  </a:t>
            </a:r>
            <a:r>
              <a:rPr lang="ru-RU" sz="2800" b="1" dirty="0" smtClean="0">
                <a:solidFill>
                  <a:srgbClr val="FFFF00"/>
                </a:solidFill>
              </a:rPr>
              <a:t>В мире много сказок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Грустных и смешных,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И прожить на свете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Нам нельзя без них.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     В сказке может всё случиться: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Что-то ждёт нас впереди?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Слышишь? Сказка в дверь стучится,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Скажем сказке: “Заходи”. </a:t>
            </a:r>
          </a:p>
        </p:txBody>
      </p:sp>
      <p:pic>
        <p:nvPicPr>
          <p:cNvPr id="8196" name="Picture 6" descr="1247147057_kol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95800" y="1066800"/>
            <a:ext cx="4381500" cy="47513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86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амуся\фоны 1\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2496017"/>
            <a:ext cx="59458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Брейн</a:t>
            </a:r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- ринг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1665020"/>
            <a:ext cx="3109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10000"/>
                  </a:schemeClr>
                </a:solidFill>
              </a:rPr>
              <a:t>1 конкурс</a:t>
            </a:r>
            <a:endParaRPr lang="ru-RU" sz="48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2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1116013" y="1125538"/>
            <a:ext cx="3311525" cy="790575"/>
          </a:xfrm>
        </p:spPr>
        <p:txBody>
          <a:bodyPr/>
          <a:lstStyle/>
          <a:p>
            <a:pPr eaLnBrk="1" hangingPunct="1"/>
            <a:r>
              <a:rPr lang="ru-RU" smtClean="0"/>
              <a:t>Баба Яга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05038"/>
            <a:ext cx="5267325" cy="42481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/>
              <a:t>На ступе волшебной старуха летит,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Так быстро, что ветер за нею свистит.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Живет она в сказочной темной глуши –</a:t>
            </a:r>
          </a:p>
          <a:p>
            <a:pPr eaLnBrk="1" hangingPunct="1">
              <a:buFontTx/>
              <a:buNone/>
            </a:pPr>
            <a:r>
              <a:rPr lang="ru-RU" sz="2800" dirty="0" smtClean="0"/>
              <a:t>Ты имя старухи назвать поспеши! </a:t>
            </a:r>
          </a:p>
        </p:txBody>
      </p:sp>
      <p:pic>
        <p:nvPicPr>
          <p:cNvPr id="26631" name="Picture 7" descr="баба яг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96136" y="692696"/>
            <a:ext cx="2448321" cy="31776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0196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762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9184" y="0"/>
            <a:ext cx="7344816" cy="1545035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kumimoji="0" lang="ru-RU" sz="6000" b="0" i="0" u="none" strike="noStrike" kern="10" cap="none" spc="0" normalizeH="0" baseline="0" noProof="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Избушка на курьих ножках</a:t>
            </a:r>
          </a:p>
          <a:p>
            <a:endParaRPr lang="ru-RU" dirty="0"/>
          </a:p>
        </p:txBody>
      </p:sp>
      <p:pic>
        <p:nvPicPr>
          <p:cNvPr id="5" name="Picture 41" descr="3190dd788b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6" r="23199" b="5600"/>
          <a:stretch>
            <a:fillRect/>
          </a:stretch>
        </p:blipFill>
        <p:spPr bwMode="auto">
          <a:xfrm>
            <a:off x="395536" y="1124744"/>
            <a:ext cx="31178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79912" y="2060848"/>
            <a:ext cx="4860032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kern="0" dirty="0">
                <a:solidFill>
                  <a:srgbClr val="000000"/>
                </a:solidFill>
              </a:rPr>
              <a:t>К лесу передом стоит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kern="0" dirty="0">
                <a:solidFill>
                  <a:srgbClr val="000000"/>
                </a:solidFill>
              </a:rPr>
              <a:t>И кривой трубой дымит.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kern="0" dirty="0">
                <a:solidFill>
                  <a:srgbClr val="000000"/>
                </a:solidFill>
              </a:rPr>
              <a:t>Там Яга- лесная бабка-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kern="0" dirty="0">
                <a:solidFill>
                  <a:srgbClr val="000000"/>
                </a:solidFill>
              </a:rPr>
              <a:t>На печи зевает сладко.</a:t>
            </a:r>
          </a:p>
        </p:txBody>
      </p:sp>
    </p:spTree>
    <p:extLst>
      <p:ext uri="{BB962C8B-B14F-4D97-AF65-F5344CB8AC3E}">
        <p14:creationId xmlns:p14="http://schemas.microsoft.com/office/powerpoint/2010/main" xmlns="" val="42603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1196752"/>
            <a:ext cx="4038600" cy="4525963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kumimoji="0" lang="ru-RU" sz="8800" b="0" i="0" u="none" strike="noStrike" kern="10" cap="none" spc="0" normalizeH="0" baseline="0" noProof="0" dirty="0" smtClean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Ступа</a:t>
            </a:r>
          </a:p>
          <a:p>
            <a:endParaRPr lang="ru-RU" dirty="0"/>
          </a:p>
        </p:txBody>
      </p:sp>
      <p:pic>
        <p:nvPicPr>
          <p:cNvPr id="5" name="Picture 41" descr="kids__0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9014"/>
            <a:ext cx="442453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840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старина-слайд">
  <a:themeElements>
    <a:clrScheme name="старина-слайд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рина-слайд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арина-слай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старина-слайд">
  <a:themeElements>
    <a:clrScheme name="старина-слайд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рина-слайд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арина-слай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старина-слайд">
  <a:themeElements>
    <a:clrScheme name="старина-слайд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рина-слайд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арина-слай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старина-слайд">
  <a:themeElements>
    <a:clrScheme name="старина-слайд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рина-слайд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арина-слай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старина-слайд">
  <a:themeElements>
    <a:clrScheme name="старина-слайд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рина-слайд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арина-слай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арина-слайд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арина-слайд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242</Words>
  <Application>Microsoft Office PowerPoint</Application>
  <PresentationFormat>Экран (4:3)</PresentationFormat>
  <Paragraphs>66</Paragraphs>
  <Slides>39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39</vt:i4>
      </vt:variant>
    </vt:vector>
  </HeadingPairs>
  <TitlesOfParts>
    <vt:vector size="54" baseType="lpstr">
      <vt:lpstr>Круги</vt:lpstr>
      <vt:lpstr>1_Тема Office</vt:lpstr>
      <vt:lpstr>1_Круги</vt:lpstr>
      <vt:lpstr>2_Круги</vt:lpstr>
      <vt:lpstr>3_Круги</vt:lpstr>
      <vt:lpstr>старина-слайд</vt:lpstr>
      <vt:lpstr>1_старина-слайд</vt:lpstr>
      <vt:lpstr>2_старина-слайд</vt:lpstr>
      <vt:lpstr>3_старина-слайд</vt:lpstr>
      <vt:lpstr>4_старина-слайд</vt:lpstr>
      <vt:lpstr>Тема Office</vt:lpstr>
      <vt:lpstr>2_Тема Office</vt:lpstr>
      <vt:lpstr>3_Тема Office</vt:lpstr>
      <vt:lpstr>1_Оформление по умолчанию</vt:lpstr>
      <vt:lpstr>4_Круги</vt:lpstr>
      <vt:lpstr>Слайд 1</vt:lpstr>
      <vt:lpstr>Любите ли вы сказки?</vt:lpstr>
      <vt:lpstr>Что такое сказка?</vt:lpstr>
      <vt:lpstr>А почему сказки называют народными? </vt:lpstr>
      <vt:lpstr>Слайд 5</vt:lpstr>
      <vt:lpstr>Слайд 6</vt:lpstr>
      <vt:lpstr>Баба Яга</vt:lpstr>
      <vt:lpstr>Слайд 8</vt:lpstr>
      <vt:lpstr>Слайд 9</vt:lpstr>
      <vt:lpstr>Кощей Бессмертный</vt:lpstr>
      <vt:lpstr>Слайд 11</vt:lpstr>
      <vt:lpstr>Леший</vt:lpstr>
      <vt:lpstr>Водяной</vt:lpstr>
      <vt:lpstr>Змей Горыныч</vt:lpstr>
      <vt:lpstr>Слайд 15</vt:lpstr>
      <vt:lpstr>Слайд 16</vt:lpstr>
      <vt:lpstr>Золотая рыбка </vt:lpstr>
      <vt:lpstr>Снегурочка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</cp:lastModifiedBy>
  <cp:revision>16</cp:revision>
  <dcterms:created xsi:type="dcterms:W3CDTF">2013-10-27T04:29:30Z</dcterms:created>
  <dcterms:modified xsi:type="dcterms:W3CDTF">2013-12-13T12:42:20Z</dcterms:modified>
</cp:coreProperties>
</file>