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4" r:id="rId1"/>
    <p:sldMasterId id="2147484296" r:id="rId2"/>
    <p:sldMasterId id="2147484320" r:id="rId3"/>
    <p:sldMasterId id="2147484332" r:id="rId4"/>
  </p:sldMasterIdLst>
  <p:notesMasterIdLst>
    <p:notesMasterId r:id="rId10"/>
  </p:notesMasterIdLst>
  <p:sldIdLst>
    <p:sldId id="256" r:id="rId5"/>
    <p:sldId id="261" r:id="rId6"/>
    <p:sldId id="262" r:id="rId7"/>
    <p:sldId id="258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C422"/>
    <a:srgbClr val="FF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250" autoAdjust="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977050-2C94-4120-A700-849FCFD3E535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F9FD297-F53E-4E8D-AE1B-ECC7926CDABC}">
      <dgm:prSet phldrT="[Текст]" custT="1"/>
      <dgm:spPr>
        <a:solidFill>
          <a:srgbClr val="FF5757"/>
        </a:solidFill>
      </dgm:spPr>
      <dgm:t>
        <a:bodyPr/>
        <a:lstStyle/>
        <a:p>
          <a:r>
            <a:rPr lang="en-US" sz="3200" b="1" dirty="0" smtClean="0">
              <a:latin typeface="Calibri" pitchFamily="34" charset="0"/>
            </a:rPr>
            <a:t>No gain without pain</a:t>
          </a:r>
          <a:endParaRPr lang="ru-RU" sz="3200" dirty="0"/>
        </a:p>
      </dgm:t>
    </dgm:pt>
    <dgm:pt modelId="{2DD2C5CD-E3CE-4AA4-B537-E6EC6418BD0E}" type="parTrans" cxnId="{45279F44-AA7C-4C49-8C99-87438057D355}">
      <dgm:prSet/>
      <dgm:spPr/>
      <dgm:t>
        <a:bodyPr/>
        <a:lstStyle/>
        <a:p>
          <a:endParaRPr lang="ru-RU"/>
        </a:p>
      </dgm:t>
    </dgm:pt>
    <dgm:pt modelId="{5CDB90AF-CE1E-4DD2-BB07-82B606BF94EA}" type="sibTrans" cxnId="{45279F44-AA7C-4C49-8C99-87438057D355}">
      <dgm:prSet/>
      <dgm:spPr/>
      <dgm:t>
        <a:bodyPr/>
        <a:lstStyle/>
        <a:p>
          <a:endParaRPr lang="ru-RU"/>
        </a:p>
      </dgm:t>
    </dgm:pt>
    <dgm:pt modelId="{7BAF88AD-CF37-4804-8C8D-88A834F731F6}">
      <dgm:prSet phldrT="[Текст]" custT="1"/>
      <dgm:spPr/>
      <dgm:t>
        <a:bodyPr/>
        <a:lstStyle/>
        <a:p>
          <a:r>
            <a:rPr lang="en-US" sz="3200" b="1" dirty="0" smtClean="0">
              <a:latin typeface="Calibri" pitchFamily="34" charset="0"/>
            </a:rPr>
            <a:t>Repetition is the mother of  learning</a:t>
          </a:r>
          <a:endParaRPr lang="ru-RU" sz="3200" dirty="0"/>
        </a:p>
      </dgm:t>
    </dgm:pt>
    <dgm:pt modelId="{3DF447FD-660F-48C9-9DE7-D146471DE1B9}" type="parTrans" cxnId="{1CC28387-56F1-49E9-891A-04EEE30785C1}">
      <dgm:prSet/>
      <dgm:spPr/>
      <dgm:t>
        <a:bodyPr/>
        <a:lstStyle/>
        <a:p>
          <a:endParaRPr lang="ru-RU"/>
        </a:p>
      </dgm:t>
    </dgm:pt>
    <dgm:pt modelId="{76B1CB13-DD26-498B-8ABA-B344814AE102}" type="sibTrans" cxnId="{1CC28387-56F1-49E9-891A-04EEE30785C1}">
      <dgm:prSet/>
      <dgm:spPr/>
      <dgm:t>
        <a:bodyPr/>
        <a:lstStyle/>
        <a:p>
          <a:endParaRPr lang="ru-RU"/>
        </a:p>
      </dgm:t>
    </dgm:pt>
    <dgm:pt modelId="{E1B3EB58-7F2F-4FD9-B101-371DEDDC8368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en-US" sz="3200" b="1" dirty="0" smtClean="0">
              <a:latin typeface="Calibri" pitchFamily="34" charset="0"/>
            </a:rPr>
            <a:t>The work shows the  workman</a:t>
          </a:r>
          <a:endParaRPr lang="ru-RU" sz="3200" dirty="0"/>
        </a:p>
      </dgm:t>
    </dgm:pt>
    <dgm:pt modelId="{1BE4802D-3783-46CC-987A-D1D4B8C3CC6D}" type="parTrans" cxnId="{AF94C305-408C-48C8-AA15-02C9F9F42EA1}">
      <dgm:prSet/>
      <dgm:spPr/>
      <dgm:t>
        <a:bodyPr/>
        <a:lstStyle/>
        <a:p>
          <a:endParaRPr lang="ru-RU"/>
        </a:p>
      </dgm:t>
    </dgm:pt>
    <dgm:pt modelId="{B98072F7-4678-4FD4-95AB-6978663132A4}" type="sibTrans" cxnId="{AF94C305-408C-48C8-AA15-02C9F9F42EA1}">
      <dgm:prSet/>
      <dgm:spPr/>
      <dgm:t>
        <a:bodyPr/>
        <a:lstStyle/>
        <a:p>
          <a:endParaRPr lang="ru-RU"/>
        </a:p>
      </dgm:t>
    </dgm:pt>
    <dgm:pt modelId="{3A7CB5FE-25E5-4F1B-A7AB-18667A35549A}">
      <dgm:prSet/>
      <dgm:spPr>
        <a:solidFill>
          <a:srgbClr val="58C422"/>
        </a:solidFill>
      </dgm:spPr>
      <dgm:t>
        <a:bodyPr/>
        <a:lstStyle/>
        <a:p>
          <a:r>
            <a:rPr lang="en-US" b="1" dirty="0" smtClean="0">
              <a:latin typeface="Calibri" pitchFamily="34" charset="0"/>
            </a:rPr>
            <a:t>Rome  was  not built in a day</a:t>
          </a:r>
          <a:endParaRPr lang="ru-RU" dirty="0"/>
        </a:p>
      </dgm:t>
    </dgm:pt>
    <dgm:pt modelId="{AD1F671C-DFFB-47DF-BD81-654631621607}" type="parTrans" cxnId="{F4EF6110-1BD4-4077-87C5-B18DE3BC89A3}">
      <dgm:prSet/>
      <dgm:spPr/>
      <dgm:t>
        <a:bodyPr/>
        <a:lstStyle/>
        <a:p>
          <a:endParaRPr lang="ru-RU"/>
        </a:p>
      </dgm:t>
    </dgm:pt>
    <dgm:pt modelId="{68DE8002-DDCD-4481-8996-860DD6767B6F}" type="sibTrans" cxnId="{F4EF6110-1BD4-4077-87C5-B18DE3BC89A3}">
      <dgm:prSet/>
      <dgm:spPr/>
      <dgm:t>
        <a:bodyPr/>
        <a:lstStyle/>
        <a:p>
          <a:endParaRPr lang="ru-RU"/>
        </a:p>
      </dgm:t>
    </dgm:pt>
    <dgm:pt modelId="{E1C8F3C2-23C2-4AB7-AA51-B84A78B37F41}" type="pres">
      <dgm:prSet presAssocID="{EF977050-2C94-4120-A700-849FCFD3E535}" presName="Name0" presStyleCnt="0">
        <dgm:presLayoutVars>
          <dgm:chMax val="7"/>
          <dgm:chPref val="7"/>
          <dgm:dir/>
        </dgm:presLayoutVars>
      </dgm:prSet>
      <dgm:spPr/>
    </dgm:pt>
    <dgm:pt modelId="{2B21F72E-FEB9-4FBC-8C75-D0BD2E6CBF28}" type="pres">
      <dgm:prSet presAssocID="{EF977050-2C94-4120-A700-849FCFD3E535}" presName="Name1" presStyleCnt="0"/>
      <dgm:spPr/>
    </dgm:pt>
    <dgm:pt modelId="{A9FE0FB1-E501-4492-B616-D10C9D9247F8}" type="pres">
      <dgm:prSet presAssocID="{EF977050-2C94-4120-A700-849FCFD3E535}" presName="cycle" presStyleCnt="0"/>
      <dgm:spPr/>
    </dgm:pt>
    <dgm:pt modelId="{C3DD2760-3EF0-48AA-B6F5-65D170AE5443}" type="pres">
      <dgm:prSet presAssocID="{EF977050-2C94-4120-A700-849FCFD3E535}" presName="srcNode" presStyleLbl="node1" presStyleIdx="0" presStyleCnt="4"/>
      <dgm:spPr/>
    </dgm:pt>
    <dgm:pt modelId="{ABE7B9FE-2293-4000-B548-EBF38DE8DDDD}" type="pres">
      <dgm:prSet presAssocID="{EF977050-2C94-4120-A700-849FCFD3E535}" presName="conn" presStyleLbl="parChTrans1D2" presStyleIdx="0" presStyleCnt="1"/>
      <dgm:spPr/>
    </dgm:pt>
    <dgm:pt modelId="{F53270BA-210A-4B0D-8C62-74BBBC4FCB0E}" type="pres">
      <dgm:prSet presAssocID="{EF977050-2C94-4120-A700-849FCFD3E535}" presName="extraNode" presStyleLbl="node1" presStyleIdx="0" presStyleCnt="4"/>
      <dgm:spPr/>
    </dgm:pt>
    <dgm:pt modelId="{F7D2E5AD-FED4-44AB-91B2-12D47399228A}" type="pres">
      <dgm:prSet presAssocID="{EF977050-2C94-4120-A700-849FCFD3E535}" presName="dstNode" presStyleLbl="node1" presStyleIdx="0" presStyleCnt="4"/>
      <dgm:spPr/>
    </dgm:pt>
    <dgm:pt modelId="{95D998C2-B369-4D41-8500-6033BB8E5716}" type="pres">
      <dgm:prSet presAssocID="{DF9FD297-F53E-4E8D-AE1B-ECC7926CDABC}" presName="text_1" presStyleLbl="node1" presStyleIdx="0" presStyleCnt="4" custLinFactNeighborX="385" custLinFactNeighborY="-3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5E57D-1B3D-40BB-A679-EBC923B54A28}" type="pres">
      <dgm:prSet presAssocID="{DF9FD297-F53E-4E8D-AE1B-ECC7926CDABC}" presName="accent_1" presStyleCnt="0"/>
      <dgm:spPr/>
    </dgm:pt>
    <dgm:pt modelId="{C52CEE5E-02EC-45A8-8D7A-FD4EBDBF464D}" type="pres">
      <dgm:prSet presAssocID="{DF9FD297-F53E-4E8D-AE1B-ECC7926CDABC}" presName="accentRepeatNode" presStyleLbl="solidFgAcc1" presStyleIdx="0" presStyleCnt="4"/>
      <dgm:spPr/>
    </dgm:pt>
    <dgm:pt modelId="{C40BA120-53EA-4965-81D5-B1285D43535C}" type="pres">
      <dgm:prSet presAssocID="{7BAF88AD-CF37-4804-8C8D-88A834F731F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76C65-18FD-4EC1-BDCD-408B72AE3933}" type="pres">
      <dgm:prSet presAssocID="{7BAF88AD-CF37-4804-8C8D-88A834F731F6}" presName="accent_2" presStyleCnt="0"/>
      <dgm:spPr/>
    </dgm:pt>
    <dgm:pt modelId="{ACC4ACC8-CEF9-4FAF-9878-0A38A1595604}" type="pres">
      <dgm:prSet presAssocID="{7BAF88AD-CF37-4804-8C8D-88A834F731F6}" presName="accentRepeatNode" presStyleLbl="solidFgAcc1" presStyleIdx="1" presStyleCnt="4"/>
      <dgm:spPr/>
    </dgm:pt>
    <dgm:pt modelId="{D363A41A-C56F-4D5C-B140-BCC558F7B9AC}" type="pres">
      <dgm:prSet presAssocID="{E1B3EB58-7F2F-4FD9-B101-371DEDDC836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692275-9B39-4D1B-8D34-08375A30D2F4}" type="pres">
      <dgm:prSet presAssocID="{E1B3EB58-7F2F-4FD9-B101-371DEDDC8368}" presName="accent_3" presStyleCnt="0"/>
      <dgm:spPr/>
    </dgm:pt>
    <dgm:pt modelId="{0988C16C-0DFE-47C5-B314-F756B564C95D}" type="pres">
      <dgm:prSet presAssocID="{E1B3EB58-7F2F-4FD9-B101-371DEDDC8368}" presName="accentRepeatNode" presStyleLbl="solidFgAcc1" presStyleIdx="2" presStyleCnt="4"/>
      <dgm:spPr/>
    </dgm:pt>
    <dgm:pt modelId="{85BAE613-E2FF-4414-995F-43A8814CAF52}" type="pres">
      <dgm:prSet presAssocID="{3A7CB5FE-25E5-4F1B-A7AB-18667A35549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B2B0C0-EB79-4AEE-BF28-0A2996F946EC}" type="pres">
      <dgm:prSet presAssocID="{3A7CB5FE-25E5-4F1B-A7AB-18667A35549A}" presName="accent_4" presStyleCnt="0"/>
      <dgm:spPr/>
    </dgm:pt>
    <dgm:pt modelId="{C587FE5F-3D8B-4571-AEE3-1329389BE48C}" type="pres">
      <dgm:prSet presAssocID="{3A7CB5FE-25E5-4F1B-A7AB-18667A35549A}" presName="accentRepeatNode" presStyleLbl="solidFgAcc1" presStyleIdx="3" presStyleCnt="4"/>
      <dgm:spPr/>
    </dgm:pt>
  </dgm:ptLst>
  <dgm:cxnLst>
    <dgm:cxn modelId="{1348C705-784B-4A72-AF5A-DFC5C509D026}" type="presOf" srcId="{EF977050-2C94-4120-A700-849FCFD3E535}" destId="{E1C8F3C2-23C2-4AB7-AA51-B84A78B37F41}" srcOrd="0" destOrd="0" presId="urn:microsoft.com/office/officeart/2008/layout/VerticalCurvedList"/>
    <dgm:cxn modelId="{291E3220-E173-42B9-BFB6-43D9FC8F7FDA}" type="presOf" srcId="{3A7CB5FE-25E5-4F1B-A7AB-18667A35549A}" destId="{85BAE613-E2FF-4414-995F-43A8814CAF52}" srcOrd="0" destOrd="0" presId="urn:microsoft.com/office/officeart/2008/layout/VerticalCurvedList"/>
    <dgm:cxn modelId="{AF94C305-408C-48C8-AA15-02C9F9F42EA1}" srcId="{EF977050-2C94-4120-A700-849FCFD3E535}" destId="{E1B3EB58-7F2F-4FD9-B101-371DEDDC8368}" srcOrd="2" destOrd="0" parTransId="{1BE4802D-3783-46CC-987A-D1D4B8C3CC6D}" sibTransId="{B98072F7-4678-4FD4-95AB-6978663132A4}"/>
    <dgm:cxn modelId="{00BE815C-1A43-45A0-AC9C-6B212930BD79}" type="presOf" srcId="{DF9FD297-F53E-4E8D-AE1B-ECC7926CDABC}" destId="{95D998C2-B369-4D41-8500-6033BB8E5716}" srcOrd="0" destOrd="0" presId="urn:microsoft.com/office/officeart/2008/layout/VerticalCurvedList"/>
    <dgm:cxn modelId="{082BFD5F-E881-4D9E-AD34-404F3C953381}" type="presOf" srcId="{5CDB90AF-CE1E-4DD2-BB07-82B606BF94EA}" destId="{ABE7B9FE-2293-4000-B548-EBF38DE8DDDD}" srcOrd="0" destOrd="0" presId="urn:microsoft.com/office/officeart/2008/layout/VerticalCurvedList"/>
    <dgm:cxn modelId="{785C0898-46D0-449E-AC1C-46137025082C}" type="presOf" srcId="{7BAF88AD-CF37-4804-8C8D-88A834F731F6}" destId="{C40BA120-53EA-4965-81D5-B1285D43535C}" srcOrd="0" destOrd="0" presId="urn:microsoft.com/office/officeart/2008/layout/VerticalCurvedList"/>
    <dgm:cxn modelId="{1CC28387-56F1-49E9-891A-04EEE30785C1}" srcId="{EF977050-2C94-4120-A700-849FCFD3E535}" destId="{7BAF88AD-CF37-4804-8C8D-88A834F731F6}" srcOrd="1" destOrd="0" parTransId="{3DF447FD-660F-48C9-9DE7-D146471DE1B9}" sibTransId="{76B1CB13-DD26-498B-8ABA-B344814AE102}"/>
    <dgm:cxn modelId="{45279F44-AA7C-4C49-8C99-87438057D355}" srcId="{EF977050-2C94-4120-A700-849FCFD3E535}" destId="{DF9FD297-F53E-4E8D-AE1B-ECC7926CDABC}" srcOrd="0" destOrd="0" parTransId="{2DD2C5CD-E3CE-4AA4-B537-E6EC6418BD0E}" sibTransId="{5CDB90AF-CE1E-4DD2-BB07-82B606BF94EA}"/>
    <dgm:cxn modelId="{998EFD41-FC05-4393-8404-C14670E84F20}" type="presOf" srcId="{E1B3EB58-7F2F-4FD9-B101-371DEDDC8368}" destId="{D363A41A-C56F-4D5C-B140-BCC558F7B9AC}" srcOrd="0" destOrd="0" presId="urn:microsoft.com/office/officeart/2008/layout/VerticalCurvedList"/>
    <dgm:cxn modelId="{F4EF6110-1BD4-4077-87C5-B18DE3BC89A3}" srcId="{EF977050-2C94-4120-A700-849FCFD3E535}" destId="{3A7CB5FE-25E5-4F1B-A7AB-18667A35549A}" srcOrd="3" destOrd="0" parTransId="{AD1F671C-DFFB-47DF-BD81-654631621607}" sibTransId="{68DE8002-DDCD-4481-8996-860DD6767B6F}"/>
    <dgm:cxn modelId="{9B858E1C-B594-4EE4-8A05-508EAB9D5387}" type="presParOf" srcId="{E1C8F3C2-23C2-4AB7-AA51-B84A78B37F41}" destId="{2B21F72E-FEB9-4FBC-8C75-D0BD2E6CBF28}" srcOrd="0" destOrd="0" presId="urn:microsoft.com/office/officeart/2008/layout/VerticalCurvedList"/>
    <dgm:cxn modelId="{660DC4AB-A806-41E3-8FB9-B63D96AC0A9B}" type="presParOf" srcId="{2B21F72E-FEB9-4FBC-8C75-D0BD2E6CBF28}" destId="{A9FE0FB1-E501-4492-B616-D10C9D9247F8}" srcOrd="0" destOrd="0" presId="urn:microsoft.com/office/officeart/2008/layout/VerticalCurvedList"/>
    <dgm:cxn modelId="{33149538-C82A-4659-BBF6-F5030CC8B3C2}" type="presParOf" srcId="{A9FE0FB1-E501-4492-B616-D10C9D9247F8}" destId="{C3DD2760-3EF0-48AA-B6F5-65D170AE5443}" srcOrd="0" destOrd="0" presId="urn:microsoft.com/office/officeart/2008/layout/VerticalCurvedList"/>
    <dgm:cxn modelId="{FCE6DC9B-38C0-4CC6-AC9B-DC228A6C7183}" type="presParOf" srcId="{A9FE0FB1-E501-4492-B616-D10C9D9247F8}" destId="{ABE7B9FE-2293-4000-B548-EBF38DE8DDDD}" srcOrd="1" destOrd="0" presId="urn:microsoft.com/office/officeart/2008/layout/VerticalCurvedList"/>
    <dgm:cxn modelId="{A0F30FD2-51FC-418A-92E8-A94155772C2F}" type="presParOf" srcId="{A9FE0FB1-E501-4492-B616-D10C9D9247F8}" destId="{F53270BA-210A-4B0D-8C62-74BBBC4FCB0E}" srcOrd="2" destOrd="0" presId="urn:microsoft.com/office/officeart/2008/layout/VerticalCurvedList"/>
    <dgm:cxn modelId="{352DA247-88BD-4895-BEB6-A7184F17E3F4}" type="presParOf" srcId="{A9FE0FB1-E501-4492-B616-D10C9D9247F8}" destId="{F7D2E5AD-FED4-44AB-91B2-12D47399228A}" srcOrd="3" destOrd="0" presId="urn:microsoft.com/office/officeart/2008/layout/VerticalCurvedList"/>
    <dgm:cxn modelId="{87554947-9743-4BE5-8196-0FA07BD21C7D}" type="presParOf" srcId="{2B21F72E-FEB9-4FBC-8C75-D0BD2E6CBF28}" destId="{95D998C2-B369-4D41-8500-6033BB8E5716}" srcOrd="1" destOrd="0" presId="urn:microsoft.com/office/officeart/2008/layout/VerticalCurvedList"/>
    <dgm:cxn modelId="{5A6822A2-63CC-4357-87BE-0140BB7B57EE}" type="presParOf" srcId="{2B21F72E-FEB9-4FBC-8C75-D0BD2E6CBF28}" destId="{F0F5E57D-1B3D-40BB-A679-EBC923B54A28}" srcOrd="2" destOrd="0" presId="urn:microsoft.com/office/officeart/2008/layout/VerticalCurvedList"/>
    <dgm:cxn modelId="{1A8AA646-1AD7-4A0A-8206-9B5237ECB495}" type="presParOf" srcId="{F0F5E57D-1B3D-40BB-A679-EBC923B54A28}" destId="{C52CEE5E-02EC-45A8-8D7A-FD4EBDBF464D}" srcOrd="0" destOrd="0" presId="urn:microsoft.com/office/officeart/2008/layout/VerticalCurvedList"/>
    <dgm:cxn modelId="{DB4C68E9-F85F-4B11-88DC-A826AA0DC8DD}" type="presParOf" srcId="{2B21F72E-FEB9-4FBC-8C75-D0BD2E6CBF28}" destId="{C40BA120-53EA-4965-81D5-B1285D43535C}" srcOrd="3" destOrd="0" presId="urn:microsoft.com/office/officeart/2008/layout/VerticalCurvedList"/>
    <dgm:cxn modelId="{04456729-9F39-4383-8AD0-935762D8154D}" type="presParOf" srcId="{2B21F72E-FEB9-4FBC-8C75-D0BD2E6CBF28}" destId="{AF676C65-18FD-4EC1-BDCD-408B72AE3933}" srcOrd="4" destOrd="0" presId="urn:microsoft.com/office/officeart/2008/layout/VerticalCurvedList"/>
    <dgm:cxn modelId="{A975E70B-F32A-48C4-AC42-968D0D45D391}" type="presParOf" srcId="{AF676C65-18FD-4EC1-BDCD-408B72AE3933}" destId="{ACC4ACC8-CEF9-4FAF-9878-0A38A1595604}" srcOrd="0" destOrd="0" presId="urn:microsoft.com/office/officeart/2008/layout/VerticalCurvedList"/>
    <dgm:cxn modelId="{E737F2C8-3DBD-4198-BA78-DB7D13D84B9B}" type="presParOf" srcId="{2B21F72E-FEB9-4FBC-8C75-D0BD2E6CBF28}" destId="{D363A41A-C56F-4D5C-B140-BCC558F7B9AC}" srcOrd="5" destOrd="0" presId="urn:microsoft.com/office/officeart/2008/layout/VerticalCurvedList"/>
    <dgm:cxn modelId="{0698C4D3-9B0B-416D-A3B7-28584329F62B}" type="presParOf" srcId="{2B21F72E-FEB9-4FBC-8C75-D0BD2E6CBF28}" destId="{B7692275-9B39-4D1B-8D34-08375A30D2F4}" srcOrd="6" destOrd="0" presId="urn:microsoft.com/office/officeart/2008/layout/VerticalCurvedList"/>
    <dgm:cxn modelId="{70F63248-F000-4638-9625-F5D56D6E1685}" type="presParOf" srcId="{B7692275-9B39-4D1B-8D34-08375A30D2F4}" destId="{0988C16C-0DFE-47C5-B314-F756B564C95D}" srcOrd="0" destOrd="0" presId="urn:microsoft.com/office/officeart/2008/layout/VerticalCurvedList"/>
    <dgm:cxn modelId="{120F4EC8-FFC7-43C9-B95C-87F8845322BF}" type="presParOf" srcId="{2B21F72E-FEB9-4FBC-8C75-D0BD2E6CBF28}" destId="{85BAE613-E2FF-4414-995F-43A8814CAF52}" srcOrd="7" destOrd="0" presId="urn:microsoft.com/office/officeart/2008/layout/VerticalCurvedList"/>
    <dgm:cxn modelId="{CDAF6103-346D-42D0-934E-077F3EBA70CB}" type="presParOf" srcId="{2B21F72E-FEB9-4FBC-8C75-D0BD2E6CBF28}" destId="{E1B2B0C0-EB79-4AEE-BF28-0A2996F946EC}" srcOrd="8" destOrd="0" presId="urn:microsoft.com/office/officeart/2008/layout/VerticalCurvedList"/>
    <dgm:cxn modelId="{22345869-1A46-43F3-A3BC-F1C6D3CB1C8C}" type="presParOf" srcId="{E1B2B0C0-EB79-4AEE-BF28-0A2996F946EC}" destId="{C587FE5F-3D8B-4571-AEE3-1329389BE48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7B9FE-2293-4000-B548-EBF38DE8DDDD}">
      <dsp:nvSpPr>
        <dsp:cNvPr id="0" name=""/>
        <dsp:cNvSpPr/>
      </dsp:nvSpPr>
      <dsp:spPr>
        <a:xfrm>
          <a:off x="-5536260" y="-847605"/>
          <a:ext cx="6591755" cy="6591755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998C2-B369-4D41-8500-6033BB8E5716}">
      <dsp:nvSpPr>
        <dsp:cNvPr id="0" name=""/>
        <dsp:cNvSpPr/>
      </dsp:nvSpPr>
      <dsp:spPr>
        <a:xfrm>
          <a:off x="580928" y="347038"/>
          <a:ext cx="7372006" cy="753284"/>
        </a:xfrm>
        <a:prstGeom prst="rect">
          <a:avLst/>
        </a:prstGeom>
        <a:solidFill>
          <a:srgbClr val="FF575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7919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Calibri" pitchFamily="34" charset="0"/>
            </a:rPr>
            <a:t>No gain without pain</a:t>
          </a:r>
          <a:endParaRPr lang="ru-RU" sz="3200" kern="1200" dirty="0"/>
        </a:p>
      </dsp:txBody>
      <dsp:txXfrm>
        <a:off x="580928" y="347038"/>
        <a:ext cx="7372006" cy="753284"/>
      </dsp:txXfrm>
    </dsp:sp>
    <dsp:sp modelId="{C52CEE5E-02EC-45A8-8D7A-FD4EBDBF464D}">
      <dsp:nvSpPr>
        <dsp:cNvPr id="0" name=""/>
        <dsp:cNvSpPr/>
      </dsp:nvSpPr>
      <dsp:spPr>
        <a:xfrm>
          <a:off x="81743" y="282285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0BA120-53EA-4965-81D5-B1285D43535C}">
      <dsp:nvSpPr>
        <dsp:cNvPr id="0" name=""/>
        <dsp:cNvSpPr/>
      </dsp:nvSpPr>
      <dsp:spPr>
        <a:xfrm>
          <a:off x="984421" y="1506568"/>
          <a:ext cx="6940131" cy="7532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7919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Calibri" pitchFamily="34" charset="0"/>
            </a:rPr>
            <a:t>Repetition is the mother of  learning</a:t>
          </a:r>
          <a:endParaRPr lang="ru-RU" sz="3200" kern="1200" dirty="0"/>
        </a:p>
      </dsp:txBody>
      <dsp:txXfrm>
        <a:off x="984421" y="1506568"/>
        <a:ext cx="6940131" cy="753284"/>
      </dsp:txXfrm>
    </dsp:sp>
    <dsp:sp modelId="{ACC4ACC8-CEF9-4FAF-9878-0A38A1595604}">
      <dsp:nvSpPr>
        <dsp:cNvPr id="0" name=""/>
        <dsp:cNvSpPr/>
      </dsp:nvSpPr>
      <dsp:spPr>
        <a:xfrm>
          <a:off x="513618" y="1412408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3A41A-C56F-4D5C-B140-BCC558F7B9AC}">
      <dsp:nvSpPr>
        <dsp:cNvPr id="0" name=""/>
        <dsp:cNvSpPr/>
      </dsp:nvSpPr>
      <dsp:spPr>
        <a:xfrm>
          <a:off x="984421" y="2636691"/>
          <a:ext cx="6940131" cy="753284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7919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Calibri" pitchFamily="34" charset="0"/>
            </a:rPr>
            <a:t>The work shows the  workman</a:t>
          </a:r>
          <a:endParaRPr lang="ru-RU" sz="3200" kern="1200" dirty="0"/>
        </a:p>
      </dsp:txBody>
      <dsp:txXfrm>
        <a:off x="984421" y="2636691"/>
        <a:ext cx="6940131" cy="753284"/>
      </dsp:txXfrm>
    </dsp:sp>
    <dsp:sp modelId="{0988C16C-0DFE-47C5-B314-F756B564C95D}">
      <dsp:nvSpPr>
        <dsp:cNvPr id="0" name=""/>
        <dsp:cNvSpPr/>
      </dsp:nvSpPr>
      <dsp:spPr>
        <a:xfrm>
          <a:off x="513618" y="2542530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BAE613-E2FF-4414-995F-43A8814CAF52}">
      <dsp:nvSpPr>
        <dsp:cNvPr id="0" name=""/>
        <dsp:cNvSpPr/>
      </dsp:nvSpPr>
      <dsp:spPr>
        <a:xfrm>
          <a:off x="552546" y="3766813"/>
          <a:ext cx="7372006" cy="753284"/>
        </a:xfrm>
        <a:prstGeom prst="rect">
          <a:avLst/>
        </a:prstGeom>
        <a:solidFill>
          <a:srgbClr val="58C42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7919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Calibri" pitchFamily="34" charset="0"/>
            </a:rPr>
            <a:t>Rome  was  not built in a day</a:t>
          </a:r>
          <a:endParaRPr lang="ru-RU" sz="3600" kern="1200" dirty="0"/>
        </a:p>
      </dsp:txBody>
      <dsp:txXfrm>
        <a:off x="552546" y="3766813"/>
        <a:ext cx="7372006" cy="753284"/>
      </dsp:txXfrm>
    </dsp:sp>
    <dsp:sp modelId="{C587FE5F-3D8B-4571-AEE3-1329389BE48C}">
      <dsp:nvSpPr>
        <dsp:cNvPr id="0" name=""/>
        <dsp:cNvSpPr/>
      </dsp:nvSpPr>
      <dsp:spPr>
        <a:xfrm>
          <a:off x="81743" y="3672652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D3C8B-E61B-4E1B-B066-357CD7A0BC18}" type="datetimeFigureOut">
              <a:rPr lang="ru-RU" smtClean="0"/>
              <a:t>24.09.2013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42A9D-46BA-4828-940E-54CFDCCDDB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401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24.09.2013</a:t>
            </a:fld>
            <a:endParaRPr lang="ru-RU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24.09.2013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24.09.2013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ransition spd="slow">
    <p:push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24.09.2013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ransition spd="slow">
    <p:push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ransition spd="slow">
    <p:push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24.09.2013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ransition spd="slow">
    <p:push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240399"/>
            <a:ext cx="3024336" cy="31393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en-US" sz="6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Calibri"/>
              </a:rPr>
              <a:t>Y</a:t>
            </a:r>
            <a:r>
              <a:rPr lang="en-US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Calibri"/>
              </a:rPr>
              <a:t>our </a:t>
            </a:r>
          </a:p>
          <a:p>
            <a:r>
              <a:rPr lang="en-US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Calibri"/>
              </a:rPr>
              <a:t>future </a:t>
            </a:r>
          </a:p>
          <a:p>
            <a:r>
              <a:rPr lang="en-US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Calibri"/>
              </a:rPr>
              <a:t>career</a:t>
            </a:r>
            <a:endParaRPr lang="ru-RU" sz="6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4063" y="5351365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Teacher:</a:t>
            </a:r>
          </a:p>
          <a:p>
            <a:pPr algn="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Levadnaya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I.V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6326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1" y="692697"/>
            <a:ext cx="8784976" cy="487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72941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repeat: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891" y="172941"/>
            <a:ext cx="1589519" cy="21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1268927"/>
            <a:ext cx="1818327" cy="20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555" y="3429000"/>
            <a:ext cx="1945561" cy="133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804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62436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291513" cy="501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929" y="2852936"/>
            <a:ext cx="2614600" cy="348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243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281" y="1052736"/>
            <a:ext cx="7941159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 smtClean="0">
                <a:solidFill>
                  <a:srgbClr val="0070C0"/>
                </a:solidFill>
                <a:latin typeface="Calibri" pitchFamily="34" charset="0"/>
              </a:rPr>
              <a:t>a:</a:t>
            </a:r>
            <a:r>
              <a:rPr lang="en-US" sz="3000" b="0" dirty="0" smtClean="0">
                <a:latin typeface="Calibri" pitchFamily="34" charset="0"/>
              </a:rPr>
              <a:t>You </a:t>
            </a:r>
            <a:r>
              <a:rPr lang="en-US" sz="3000" b="0" dirty="0" smtClean="0">
                <a:latin typeface="Calibri" pitchFamily="34" charset="0"/>
              </a:rPr>
              <a:t>are helpful/patient/generous. Your ideal </a:t>
            </a:r>
          </a:p>
          <a:p>
            <a:pPr marL="0" indent="0">
              <a:buNone/>
            </a:pPr>
            <a:r>
              <a:rPr lang="en-US" sz="3000" b="0" dirty="0" smtClean="0">
                <a:latin typeface="Calibri" pitchFamily="34" charset="0"/>
              </a:rPr>
              <a:t>job is doctor, nurse, teacher, social </a:t>
            </a:r>
            <a:r>
              <a:rPr lang="en-US" sz="3000" b="0" dirty="0" smtClean="0">
                <a:latin typeface="Calibri" pitchFamily="34" charset="0"/>
              </a:rPr>
              <a:t>worker</a:t>
            </a:r>
          </a:p>
          <a:p>
            <a:pPr marL="0" indent="0">
              <a:buNone/>
            </a:pPr>
            <a:endParaRPr lang="en-US" sz="1800" b="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n-US" sz="3000" b="1" dirty="0" smtClean="0">
                <a:solidFill>
                  <a:srgbClr val="0070C0"/>
                </a:solidFill>
                <a:latin typeface="Calibri" pitchFamily="34" charset="0"/>
              </a:rPr>
              <a:t>b: </a:t>
            </a:r>
            <a:r>
              <a:rPr lang="en-US" sz="3000" b="0" dirty="0" smtClean="0">
                <a:latin typeface="Calibri" pitchFamily="34" charset="0"/>
              </a:rPr>
              <a:t>You are reliable/organized/logical/careful. You can  work  with  machines, plants, animals</a:t>
            </a:r>
            <a:r>
              <a:rPr lang="en-US" sz="3000" b="0" dirty="0" smtClean="0"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endParaRPr lang="en-US" sz="1800" b="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n-US" sz="3000" b="1" dirty="0" smtClean="0">
                <a:solidFill>
                  <a:srgbClr val="0070C0"/>
                </a:solidFill>
                <a:latin typeface="Calibri" pitchFamily="34" charset="0"/>
              </a:rPr>
              <a:t>c: </a:t>
            </a:r>
            <a:r>
              <a:rPr lang="en-US" sz="3000" b="0" dirty="0" smtClean="0">
                <a:latin typeface="Calibri" pitchFamily="34" charset="0"/>
              </a:rPr>
              <a:t>You are emotional/creative/flexible. You  can  be  a  journalist, designer, artist</a:t>
            </a:r>
            <a:r>
              <a:rPr lang="en-US" sz="3000" b="0" dirty="0" smtClean="0"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endParaRPr lang="en-US" sz="1800" b="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n-US" sz="3000" b="1" dirty="0" smtClean="0">
                <a:solidFill>
                  <a:srgbClr val="0070C0"/>
                </a:solidFill>
                <a:latin typeface="Calibri" pitchFamily="34" charset="0"/>
              </a:rPr>
              <a:t>d: </a:t>
            </a:r>
            <a:r>
              <a:rPr lang="en-US" sz="3000" b="0" dirty="0" smtClean="0">
                <a:latin typeface="Calibri" pitchFamily="34" charset="0"/>
              </a:rPr>
              <a:t>You  are  strong/confident/motivated.  You  are  a  natural  leader  you can be a good  </a:t>
            </a:r>
            <a:r>
              <a:rPr lang="en-US" sz="3000" b="0" dirty="0" smtClean="0">
                <a:latin typeface="Calibri" pitchFamily="34" charset="0"/>
              </a:rPr>
              <a:t>manager</a:t>
            </a:r>
            <a:endParaRPr lang="en-US" sz="3000" b="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441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9752" y="253227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PROVERBS: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87308727"/>
              </p:ext>
            </p:extLst>
          </p:nvPr>
        </p:nvGraphicFramePr>
        <p:xfrm>
          <a:off x="611560" y="1124744"/>
          <a:ext cx="799288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2034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153</TotalTime>
  <Words>101</Words>
  <Application>Microsoft Office PowerPoint</Application>
  <PresentationFormat>Экран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Углы</vt:lpstr>
      <vt:lpstr>NewsPrint</vt:lpstr>
      <vt:lpstr>Остин</vt:lpstr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architect [a:kitekt]lawyer[lo</dc:title>
  <dc:creator>админ</dc:creator>
  <cp:lastModifiedBy>админ</cp:lastModifiedBy>
  <cp:revision>16</cp:revision>
  <dcterms:created xsi:type="dcterms:W3CDTF">2013-04-13T12:25:56Z</dcterms:created>
  <dcterms:modified xsi:type="dcterms:W3CDTF">2013-09-24T05:53:12Z</dcterms:modified>
</cp:coreProperties>
</file>