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57" r:id="rId8"/>
    <p:sldId id="258" r:id="rId9"/>
    <p:sldId id="26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C287A"/>
    <a:srgbClr val="9AECB3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74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В краю берёзовом родном…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Seiyka\Desktop\картинки берез\tulun-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iyka\Desktop\картинки берез\698851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571875" cy="4762500"/>
          </a:xfrm>
          <a:prstGeom prst="rect">
            <a:avLst/>
          </a:prstGeom>
          <a:noFill/>
        </p:spPr>
      </p:pic>
      <p:pic>
        <p:nvPicPr>
          <p:cNvPr id="7171" name="Picture 3" descr="C:\Users\Seiyka\Desktop\картинки берез\0_6f098_71104a4a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42984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0SSCAM\SDC1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95269"/>
            <a:ext cx="2714612" cy="3619483"/>
          </a:xfrm>
          <a:prstGeom prst="rect">
            <a:avLst/>
          </a:prstGeom>
          <a:noFill/>
        </p:spPr>
      </p:pic>
      <p:pic>
        <p:nvPicPr>
          <p:cNvPr id="8195" name="Picture 3" descr="G:\DCIM\100SSCAM\SDC1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24" y="109514"/>
            <a:ext cx="2728930" cy="3605238"/>
          </a:xfrm>
          <a:prstGeom prst="rect">
            <a:avLst/>
          </a:prstGeom>
          <a:noFill/>
        </p:spPr>
      </p:pic>
      <p:pic>
        <p:nvPicPr>
          <p:cNvPr id="8196" name="Picture 4" descr="C:\Users\Seiyka\Desktop\картинки берез\korabli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" y="4429132"/>
            <a:ext cx="2863884" cy="2214578"/>
          </a:xfrm>
          <a:prstGeom prst="rect">
            <a:avLst/>
          </a:prstGeom>
          <a:noFill/>
        </p:spPr>
      </p:pic>
      <p:pic>
        <p:nvPicPr>
          <p:cNvPr id="8197" name="Picture 5" descr="C:\Users\Seiyka\Desktop\картинки берез\1332487524250069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039" y="99988"/>
            <a:ext cx="3048159" cy="3614763"/>
          </a:xfrm>
          <a:prstGeom prst="rect">
            <a:avLst/>
          </a:prstGeom>
          <a:noFill/>
        </p:spPr>
      </p:pic>
      <p:pic>
        <p:nvPicPr>
          <p:cNvPr id="8198" name="Picture 6" descr="G:\DCIM\100SSCAM\SDC12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9414" y="4429132"/>
            <a:ext cx="2952771" cy="2214578"/>
          </a:xfrm>
          <a:prstGeom prst="rect">
            <a:avLst/>
          </a:prstGeom>
          <a:noFill/>
        </p:spPr>
      </p:pic>
      <p:pic>
        <p:nvPicPr>
          <p:cNvPr id="8199" name="Picture 7" descr="G:\DCIM\100SSCAM\SDC128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446990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Операция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sz="5400" smtClean="0"/>
              <a:t>"</a:t>
            </a:r>
            <a:r>
              <a:rPr lang="ru-RU" sz="5400" dirty="0" smtClean="0"/>
              <a:t>Вырастим  дерево</a:t>
            </a:r>
            <a:r>
              <a:rPr sz="5400" smtClean="0"/>
              <a:t>"</a:t>
            </a:r>
            <a:endParaRPr lang="ru-RU" sz="5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DCIM\100SSCAM\SDC12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7" y="118914"/>
            <a:ext cx="4429123" cy="3161108"/>
          </a:xfrm>
          <a:prstGeom prst="rect">
            <a:avLst/>
          </a:prstGeom>
          <a:noFill/>
        </p:spPr>
      </p:pic>
      <p:pic>
        <p:nvPicPr>
          <p:cNvPr id="9221" name="Picture 5" descr="G:\DCIM\100SSCAM\SDC12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17" y="428604"/>
            <a:ext cx="4375577" cy="5834101"/>
          </a:xfrm>
          <a:prstGeom prst="rect">
            <a:avLst/>
          </a:prstGeom>
          <a:noFill/>
        </p:spPr>
      </p:pic>
      <p:pic>
        <p:nvPicPr>
          <p:cNvPr id="9222" name="Picture 6" descr="G:\DCIM\100SSCAM\SDC12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93281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G:\DCIM\100SSCAM\SDC12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4991"/>
            <a:ext cx="4000528" cy="3018257"/>
          </a:xfrm>
          <a:prstGeom prst="rect">
            <a:avLst/>
          </a:prstGeom>
          <a:noFill/>
        </p:spPr>
      </p:pic>
      <p:pic>
        <p:nvPicPr>
          <p:cNvPr id="9224" name="Picture 8" descr="G:\DCIM\100SSCAM\SDC12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6" y="142852"/>
            <a:ext cx="4000528" cy="3000396"/>
          </a:xfrm>
          <a:prstGeom prst="rect">
            <a:avLst/>
          </a:prstGeom>
          <a:noFill/>
        </p:spPr>
      </p:pic>
      <p:pic>
        <p:nvPicPr>
          <p:cNvPr id="9225" name="Picture 9" descr="G:\DCIM\100SSCAM\SDC12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286124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00120"/>
          </a:xfrm>
        </p:spPr>
        <p:txBody>
          <a:bodyPr/>
          <a:lstStyle/>
          <a:p>
            <a:r>
              <a:rPr lang="ru-RU" dirty="0" smtClean="0"/>
              <a:t>В библиотеке</a:t>
            </a:r>
            <a:endParaRPr lang="ru-RU" dirty="0"/>
          </a:p>
        </p:txBody>
      </p:sp>
      <p:pic>
        <p:nvPicPr>
          <p:cNvPr id="2050" name="Picture 2" descr="M:\DCIM\100SSCAM\SDC1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429684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Определение возраста березы</a:t>
            </a:r>
            <a:endParaRPr lang="ru-RU" dirty="0"/>
          </a:p>
        </p:txBody>
      </p:sp>
      <p:pic>
        <p:nvPicPr>
          <p:cNvPr id="3074" name="Picture 2" descr="C:\Users\Seiyka\Desktop\картинки берез\0_13305_f1ab8f5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4393437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iyka\Desktop\картинки берез\625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DCIM\100SSCAM\SDC13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5"/>
            <a:ext cx="4095780" cy="3071835"/>
          </a:xfrm>
          <a:prstGeom prst="rect">
            <a:avLst/>
          </a:prstGeom>
          <a:noFill/>
        </p:spPr>
      </p:pic>
      <p:pic>
        <p:nvPicPr>
          <p:cNvPr id="4099" name="Picture 3" descr="M:\DCIM\100SSCAM\SDC13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72694"/>
            <a:ext cx="4132771" cy="3099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DCIM\100SSCAM\SDC13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193024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Есть дерево об четыре дела: </a:t>
            </a:r>
          </a:p>
          <a:p>
            <a:pPr>
              <a:buNone/>
            </a:pPr>
            <a:r>
              <a:rPr lang="ru-RU" sz="2400" dirty="0" smtClean="0"/>
              <a:t>Первое дело- мир освещает,</a:t>
            </a:r>
          </a:p>
          <a:p>
            <a:pPr>
              <a:buNone/>
            </a:pPr>
            <a:r>
              <a:rPr lang="ru-RU" sz="2400" dirty="0" smtClean="0"/>
              <a:t>Второе дело- больных исцеляет,</a:t>
            </a:r>
          </a:p>
          <a:p>
            <a:pPr>
              <a:buNone/>
            </a:pPr>
            <a:r>
              <a:rPr lang="ru-RU" sz="2400" dirty="0" smtClean="0"/>
              <a:t>Третье дело- крик утешает,</a:t>
            </a:r>
          </a:p>
          <a:p>
            <a:pPr>
              <a:buNone/>
            </a:pPr>
            <a:r>
              <a:rPr lang="ru-RU" sz="2400" dirty="0" smtClean="0"/>
              <a:t>Четвёртое дело- чистоту соблюдает.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Береза не угроза, где стоит, там и шумит.</a:t>
            </a:r>
          </a:p>
          <a:p>
            <a:r>
              <a:rPr lang="ru-RU" dirty="0" smtClean="0"/>
              <a:t>Бела береста, да деготь черен.</a:t>
            </a:r>
          </a:p>
          <a:p>
            <a:r>
              <a:rPr lang="ru-RU" dirty="0" smtClean="0"/>
              <a:t>Берёза ума даёт. ( о розгах)</a:t>
            </a:r>
          </a:p>
          <a:p>
            <a:r>
              <a:rPr lang="ru-RU" dirty="0" smtClean="0"/>
              <a:t>Какова берёзка, такова и отростка.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берёзка распустится- сей овёс.</a:t>
            </a:r>
          </a:p>
          <a:p>
            <a:r>
              <a:rPr lang="ru-RU" dirty="0" smtClean="0"/>
              <a:t>Из березы течет много сока- к дождливому лету.</a:t>
            </a:r>
          </a:p>
          <a:p>
            <a:r>
              <a:rPr lang="ru-RU" dirty="0" smtClean="0"/>
              <a:t>Если береза перед ольхой лист распустит- лето будет сухое, если ольха вперёд- мокрое.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Народные приметы о берёзе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DCIM\100SSCAM\SDC1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5" y="214314"/>
            <a:ext cx="4500561" cy="3000372"/>
          </a:xfrm>
          <a:prstGeom prst="rect">
            <a:avLst/>
          </a:prstGeom>
          <a:noFill/>
        </p:spPr>
      </p:pic>
      <p:pic>
        <p:nvPicPr>
          <p:cNvPr id="6147" name="Picture 3" descr="C:\Users\Seiyka\Desktop\картинки берез\0_64945_cb0f4db3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357454" cy="3143272"/>
          </a:xfrm>
          <a:prstGeom prst="rect">
            <a:avLst/>
          </a:prstGeom>
          <a:noFill/>
        </p:spPr>
      </p:pic>
      <p:pic>
        <p:nvPicPr>
          <p:cNvPr id="6148" name="Picture 4" descr="C:\Users\Seiyka\Desktop\картинки берез\7697558su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500594" cy="3000397"/>
          </a:xfrm>
          <a:prstGeom prst="rect">
            <a:avLst/>
          </a:prstGeom>
          <a:noFill/>
        </p:spPr>
      </p:pic>
      <p:pic>
        <p:nvPicPr>
          <p:cNvPr id="6149" name="Picture 5" descr="C:\Users\Seiyka\Desktop\картинки берез\018250793b5cf13019c700e726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71876"/>
            <a:ext cx="23574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107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В краю берёзовом родном…</vt:lpstr>
      <vt:lpstr>В библиотеке</vt:lpstr>
      <vt:lpstr>Определение возраста березы</vt:lpstr>
      <vt:lpstr>Слайд 4</vt:lpstr>
      <vt:lpstr>Слайд 5</vt:lpstr>
      <vt:lpstr>Слайд 6</vt:lpstr>
      <vt:lpstr>Пословицы и поговорки</vt:lpstr>
      <vt:lpstr>Народные приметы о берёзе </vt:lpstr>
      <vt:lpstr>Слайд 9</vt:lpstr>
      <vt:lpstr>Слайд 10</vt:lpstr>
      <vt:lpstr>Слайд 11</vt:lpstr>
      <vt:lpstr>Операция    "Вырастим  дерево"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березы не мыслю России</dc:title>
  <dc:creator>Seiyka</dc:creator>
  <cp:lastModifiedBy>Seiyka</cp:lastModifiedBy>
  <cp:revision>14</cp:revision>
  <dcterms:created xsi:type="dcterms:W3CDTF">2013-03-16T10:43:07Z</dcterms:created>
  <dcterms:modified xsi:type="dcterms:W3CDTF">2013-04-02T06:11:53Z</dcterms:modified>
</cp:coreProperties>
</file>