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23B7681-BEA6-45FA-A536-79EBB6B017CA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7FDCDD-B4B7-4BA9-9608-5011C5417E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jpe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microsoft.com/office/2007/relationships/hdphoto" Target="../media/hdphoto6.wdp"/><Relationship Id="rId4" Type="http://schemas.openxmlformats.org/officeDocument/2006/relationships/image" Target="../media/image7.jpeg"/><Relationship Id="rId9" Type="http://schemas.microsoft.com/office/2007/relationships/hdphoto" Target="../media/hdphoto8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7" Type="http://schemas.openxmlformats.org/officeDocument/2006/relationships/image" Target="../media/image1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g"/><Relationship Id="rId5" Type="http://schemas.microsoft.com/office/2007/relationships/hdphoto" Target="../media/hdphoto10.wdp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3.wdp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6" Type="http://schemas.microsoft.com/office/2007/relationships/hdphoto" Target="../media/hdphoto12.wdp"/><Relationship Id="rId5" Type="http://schemas.openxmlformats.org/officeDocument/2006/relationships/image" Target="../media/image16.jpeg"/><Relationship Id="rId4" Type="http://schemas.microsoft.com/office/2007/relationships/hdphoto" Target="../media/hdphoto11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5.wdp"/><Relationship Id="rId3" Type="http://schemas.openxmlformats.org/officeDocument/2006/relationships/image" Target="../media/image19.jpg"/><Relationship Id="rId7" Type="http://schemas.openxmlformats.org/officeDocument/2006/relationships/image" Target="../media/image22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g"/><Relationship Id="rId5" Type="http://schemas.microsoft.com/office/2007/relationships/hdphoto" Target="../media/hdphoto14.wdp"/><Relationship Id="rId10" Type="http://schemas.microsoft.com/office/2007/relationships/hdphoto" Target="../media/hdphoto16.wdp"/><Relationship Id="rId4" Type="http://schemas.openxmlformats.org/officeDocument/2006/relationships/image" Target="../media/image20.jpeg"/><Relationship Id="rId9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WINTER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858000"/>
            <a:ext cx="6400800" cy="4118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2880320" cy="194421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84784"/>
            <a:ext cx="3024336" cy="194421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77071"/>
            <a:ext cx="2880320" cy="194421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77072"/>
            <a:ext cx="3024336" cy="194421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94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SPRING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3024336" cy="2160240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88840"/>
            <a:ext cx="3096344" cy="2160240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653136"/>
            <a:ext cx="3024336" cy="1944216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653136"/>
            <a:ext cx="3096344" cy="1944215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019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SUMMER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3312368" cy="208823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88840"/>
            <a:ext cx="3312368" cy="208823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653136"/>
            <a:ext cx="3312368" cy="198921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653136"/>
            <a:ext cx="3312368" cy="198921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950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AUTUMN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04864"/>
            <a:ext cx="3024336" cy="1944216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04864"/>
            <a:ext cx="3240360" cy="1944216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53136"/>
            <a:ext cx="3024336" cy="1800200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653136"/>
            <a:ext cx="3240360" cy="1800200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007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FRUIT AND BERRIES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4403">
            <a:off x="581920" y="2021098"/>
            <a:ext cx="2360281" cy="142875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746145"/>
            <a:ext cx="1905000" cy="142875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5987">
            <a:off x="6332328" y="1953549"/>
            <a:ext cx="2226299" cy="1563847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54" y="4509120"/>
            <a:ext cx="2087445" cy="18002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509120"/>
            <a:ext cx="2193032" cy="1800199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20197"/>
            <a:ext cx="2067662" cy="180019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9511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VEGETABLES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1342">
            <a:off x="472703" y="2100629"/>
            <a:ext cx="2091638" cy="18324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921077"/>
            <a:ext cx="2304256" cy="1711197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4917">
            <a:off x="6633528" y="2211369"/>
            <a:ext cx="2036338" cy="175738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22" y="4653136"/>
            <a:ext cx="2397816" cy="16561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653136"/>
            <a:ext cx="2592288" cy="165618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167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WINTER</vt:lpstr>
      <vt:lpstr>SPRING</vt:lpstr>
      <vt:lpstr>SUMMER</vt:lpstr>
      <vt:lpstr>AUTUMN</vt:lpstr>
      <vt:lpstr>FRUIT AND BERRIES</vt:lpstr>
      <vt:lpstr>VEGETABLES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</dc:title>
  <dc:creator>Пользователь Windows</dc:creator>
  <cp:lastModifiedBy>Пользователь Windows</cp:lastModifiedBy>
  <cp:revision>6</cp:revision>
  <dcterms:created xsi:type="dcterms:W3CDTF">2013-10-13T17:50:56Z</dcterms:created>
  <dcterms:modified xsi:type="dcterms:W3CDTF">2013-10-13T18:46:40Z</dcterms:modified>
</cp:coreProperties>
</file>