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616793-F908-4348-95DA-28537A57FED7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26624B-EC38-4357-A988-5A038EAAA68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Математика 3 класс по учебнику </a:t>
            </a:r>
            <a:r>
              <a:rPr lang="ru-RU" dirty="0" smtClean="0"/>
              <a:t>М. И. Моро 3 </a:t>
            </a:r>
            <a:r>
              <a:rPr lang="ru-RU" dirty="0" err="1" smtClean="0"/>
              <a:t>кл</a:t>
            </a:r>
            <a:r>
              <a:rPr lang="ru-RU" dirty="0" smtClean="0"/>
              <a:t>. Москва «Просвещение» 2006 </a:t>
            </a:r>
            <a:r>
              <a:rPr lang="ru-RU" dirty="0" smtClean="0"/>
              <a:t>год</a:t>
            </a:r>
          </a:p>
          <a:p>
            <a:pPr algn="ctr"/>
            <a:r>
              <a:rPr lang="ru-RU" dirty="0" smtClean="0"/>
              <a:t>Письменные приемы умножения трехзначного числа на однозначное число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Посмотрите кто </a:t>
            </a:r>
            <a:r>
              <a:rPr lang="ru-RU" dirty="0" smtClean="0"/>
              <a:t>это</a:t>
            </a:r>
            <a:endParaRPr lang="ru-RU" dirty="0"/>
          </a:p>
        </p:txBody>
      </p:sp>
      <p:pic>
        <p:nvPicPr>
          <p:cNvPr id="4" name="Содержимое 3" descr="C:\Users\ТелеМакс\Desktop\все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28736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0034" y="542926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/>
          <a:p>
            <a:pPr algn="ctr"/>
            <a:r>
              <a:rPr lang="ru-RU" sz="5400" dirty="0">
                <a:latin typeface="+mj-lt"/>
              </a:rPr>
              <a:t>Хотите узнать из какого они мультфильма?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357430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+mj-lt"/>
              </a:rPr>
              <a:t>290+10- </a:t>
            </a:r>
            <a:r>
              <a:rPr lang="ru-RU" sz="2800" b="1" dirty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        </a:t>
            </a:r>
            <a:r>
              <a:rPr lang="ru-RU" sz="2800" dirty="0">
                <a:latin typeface="+mj-lt"/>
              </a:rPr>
              <a:t>170+30-</a:t>
            </a:r>
            <a:r>
              <a:rPr lang="ru-RU" sz="2800" b="1" dirty="0">
                <a:latin typeface="+mj-lt"/>
              </a:rPr>
              <a:t>  </a:t>
            </a:r>
            <a:r>
              <a:rPr lang="ru-RU" sz="2800" b="1" dirty="0" smtClean="0">
                <a:latin typeface="+mj-lt"/>
              </a:rPr>
              <a:t>       </a:t>
            </a:r>
            <a:r>
              <a:rPr lang="ru-RU" sz="2800" dirty="0">
                <a:latin typeface="+mj-lt"/>
              </a:rPr>
              <a:t>710+90- </a:t>
            </a:r>
            <a:r>
              <a:rPr lang="ru-RU" sz="2800" b="1" dirty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      </a:t>
            </a:r>
            <a:r>
              <a:rPr lang="ru-RU" sz="2800" dirty="0" smtClean="0">
                <a:latin typeface="+mj-lt"/>
              </a:rPr>
              <a:t>360+40- </a:t>
            </a:r>
            <a:endParaRPr lang="ru-RU" sz="2800" dirty="0">
              <a:latin typeface="+mj-lt"/>
            </a:endParaRPr>
          </a:p>
          <a:p>
            <a:r>
              <a:rPr lang="ru-RU" sz="2800" dirty="0">
                <a:latin typeface="+mj-lt"/>
              </a:rPr>
              <a:t>50+450- </a:t>
            </a:r>
            <a:r>
              <a:rPr lang="ru-RU" sz="2800" dirty="0" smtClean="0">
                <a:latin typeface="+mj-lt"/>
              </a:rPr>
              <a:t>         80+520-         860+40- </a:t>
            </a:r>
            <a:r>
              <a:rPr lang="ru-RU" sz="2800" b="1" dirty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    </a:t>
            </a:r>
            <a:r>
              <a:rPr lang="ru-RU" sz="2800" dirty="0" smtClean="0">
                <a:latin typeface="+mj-lt"/>
              </a:rPr>
              <a:t>  70+630-</a:t>
            </a:r>
            <a:r>
              <a:rPr lang="ru-RU" sz="2800" b="1" dirty="0" smtClean="0">
                <a:latin typeface="+mj-lt"/>
              </a:rPr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6" y="4000504"/>
          <a:ext cx="8072496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062"/>
                <a:gridCol w="1009062"/>
                <a:gridCol w="1009062"/>
                <a:gridCol w="1009062"/>
                <a:gridCol w="1009062"/>
                <a:gridCol w="1009062"/>
                <a:gridCol w="1009062"/>
                <a:gridCol w="1009062"/>
              </a:tblGrid>
              <a:tr h="78581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14546" y="2357430"/>
            <a:ext cx="616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+mj-lt"/>
              </a:rPr>
              <a:t>До</a:t>
            </a:r>
            <a:endParaRPr lang="ru-RU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2786058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По</a:t>
            </a:r>
            <a:endParaRPr lang="ru-RU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235743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Ра</a:t>
            </a:r>
            <a:endParaRPr lang="ru-RU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2786058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Ра</a:t>
            </a:r>
            <a:endParaRPr lang="ru-RU" sz="2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636" y="235743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Ра</a:t>
            </a:r>
            <a:endParaRPr lang="ru-RU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2786058"/>
            <a:ext cx="616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+mj-lt"/>
              </a:rPr>
              <a:t>До</a:t>
            </a:r>
            <a:endParaRPr lang="ru-RU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1024" y="2786058"/>
            <a:ext cx="616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+mj-lt"/>
              </a:rPr>
              <a:t>До</a:t>
            </a:r>
            <a:endParaRPr lang="ru-RU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1024" y="2357430"/>
            <a:ext cx="699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Ми</a:t>
            </a:r>
            <a:endParaRPr lang="ru-RU" sz="2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857232"/>
            <a:ext cx="80846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Расшифруйте слово. Запишите ответы в порядке убывания и </a:t>
            </a:r>
            <a:r>
              <a:rPr lang="ru-RU" dirty="0" smtClean="0"/>
              <a:t>получится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название мультфильма в котором обитатели </a:t>
            </a:r>
            <a:r>
              <a:rPr lang="ru-RU" dirty="0" smtClean="0"/>
              <a:t>деревенского </a:t>
            </a:r>
            <a:r>
              <a:rPr lang="ru-RU" dirty="0"/>
              <a:t>двора - котенок</a:t>
            </a:r>
            <a:r>
              <a:rPr lang="ru-RU" dirty="0" smtClean="0"/>
              <a:t>,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пес и кролик в поисках "злодея", </a:t>
            </a:r>
            <a:r>
              <a:rPr lang="ru-RU" dirty="0" smtClean="0"/>
              <a:t>укравшего </a:t>
            </a:r>
            <a:r>
              <a:rPr lang="ru-RU" dirty="0"/>
              <a:t>у них косточку, молоко и </a:t>
            </a:r>
            <a:endParaRPr lang="ru-RU" dirty="0" smtClean="0"/>
          </a:p>
          <a:p>
            <a:pPr algn="ctr"/>
            <a:r>
              <a:rPr lang="ru-RU" dirty="0" smtClean="0"/>
              <a:t>морковку, не заметили, как из детской считалки у них неожиданно </a:t>
            </a:r>
          </a:p>
          <a:p>
            <a:pPr algn="ctr"/>
            <a:r>
              <a:rPr lang="ru-RU" dirty="0" smtClean="0"/>
              <a:t>сложилась </a:t>
            </a:r>
            <a:r>
              <a:rPr lang="ru-RU" dirty="0"/>
              <a:t>"грозная" песенка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85794"/>
            <a:ext cx="850112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+mj-lt"/>
              </a:rPr>
              <a:t>№3 стр.76 . Прочитайте условие задачи.  </a:t>
            </a:r>
          </a:p>
          <a:p>
            <a:r>
              <a:rPr lang="ru-RU" sz="3200" b="1" dirty="0">
                <a:latin typeface="+mj-lt"/>
              </a:rPr>
              <a:t>В четырех больших пакетах лежат груши, по 20 в каждом, а в трех маленьких пакетах- по 5 груш в каждом. Сколько всего груш в этих пакетах</a:t>
            </a:r>
            <a:r>
              <a:rPr lang="ru-RU" sz="3200" b="1" dirty="0" smtClean="0">
                <a:latin typeface="+mj-lt"/>
              </a:rPr>
              <a:t>?</a:t>
            </a:r>
          </a:p>
          <a:p>
            <a:endParaRPr lang="ru-RU" sz="3200" dirty="0">
              <a:latin typeface="+mj-lt"/>
            </a:endParaRPr>
          </a:p>
          <a:p>
            <a:r>
              <a:rPr lang="ru-RU" sz="3200" b="1" dirty="0">
                <a:latin typeface="+mj-lt"/>
              </a:rPr>
              <a:t> Поставь вопрос, чтобы задача решалась так: </a:t>
            </a:r>
            <a:endParaRPr lang="ru-RU" sz="3200" b="1" dirty="0" smtClean="0">
              <a:latin typeface="+mj-lt"/>
            </a:endParaRPr>
          </a:p>
          <a:p>
            <a:endParaRPr lang="ru-RU" sz="3200" b="1" dirty="0">
              <a:latin typeface="+mj-lt"/>
            </a:endParaRPr>
          </a:p>
          <a:p>
            <a:pPr algn="ctr"/>
            <a:r>
              <a:rPr lang="ru-RU" sz="9600" b="1" dirty="0" smtClean="0">
                <a:latin typeface="+mj-lt"/>
              </a:rPr>
              <a:t>20х4-5х3</a:t>
            </a:r>
            <a:endParaRPr lang="ru-RU" sz="9600" dirty="0"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ТелеМакс\Desktop\еж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14356"/>
            <a:ext cx="6500858" cy="500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472" y="5657671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Вот этот маленький ежик наделал переполох на деревенском дворике. Он просто не знал, где он живет, и как его зовут. И добрые звери ему помогли найти его маму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191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Тема урока</vt:lpstr>
      <vt:lpstr>Посмотрите кто это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asus</dc:creator>
  <cp:lastModifiedBy>asus</cp:lastModifiedBy>
  <cp:revision>6</cp:revision>
  <dcterms:created xsi:type="dcterms:W3CDTF">2013-04-27T14:09:16Z</dcterms:created>
  <dcterms:modified xsi:type="dcterms:W3CDTF">2013-04-27T14:36:02Z</dcterms:modified>
</cp:coreProperties>
</file>