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 varScale="1">
        <p:scale>
          <a:sx n="86" d="100"/>
          <a:sy n="86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школа 2007 04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2308" y="2271140"/>
            <a:ext cx="3752140" cy="2814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школа 2007 04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1140"/>
            <a:ext cx="3776802" cy="2814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7624" y="1309936"/>
            <a:ext cx="7522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«Опытное определение показателей качества хлопчатобумажных тканей»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31325" y="5805526"/>
            <a:ext cx="4501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Отрабатываем навыки по черчению </a:t>
            </a:r>
            <a:r>
              <a:rPr lang="ru-RU" dirty="0"/>
              <a:t>– </a:t>
            </a:r>
            <a:endParaRPr lang="ru-RU" dirty="0" smtClean="0"/>
          </a:p>
          <a:p>
            <a:r>
              <a:rPr lang="ru-RU" dirty="0" smtClean="0"/>
              <a:t>вычерчиваем прямые углы, строим квадрат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131840" y="1700808"/>
            <a:ext cx="1925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опыты на усадку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153506"/>
            <a:ext cx="6161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МКОУ Специальная (коррекционная) общеобразовательная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школа </a:t>
            </a:r>
            <a:r>
              <a:rPr lang="ru-RU" dirty="0">
                <a:solidFill>
                  <a:srgbClr val="002060"/>
                </a:solidFill>
              </a:rPr>
              <a:t>– интернат №7 </a:t>
            </a:r>
            <a:r>
              <a:rPr lang="en-US" dirty="0">
                <a:solidFill>
                  <a:srgbClr val="002060"/>
                </a:solidFill>
              </a:rPr>
              <a:t>VIII</a:t>
            </a:r>
            <a:r>
              <a:rPr lang="ru-RU" dirty="0">
                <a:solidFill>
                  <a:srgbClr val="002060"/>
                </a:solidFill>
              </a:rPr>
              <a:t> вида г. </a:t>
            </a:r>
            <a:r>
              <a:rPr lang="ru-RU" dirty="0" err="1">
                <a:solidFill>
                  <a:srgbClr val="002060"/>
                </a:solidFill>
              </a:rPr>
              <a:t>Олекминска</a:t>
            </a:r>
            <a:r>
              <a:rPr lang="ru-RU" dirty="0">
                <a:solidFill>
                  <a:srgbClr val="002060"/>
                </a:solidFill>
              </a:rPr>
              <a:t>, РС(Я)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224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школа 2007 05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79" y="980729"/>
            <a:ext cx="5832649" cy="441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63888" y="548680"/>
            <a:ext cx="1925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опыты на усадку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78" y="5805264"/>
            <a:ext cx="56166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прокладываем </a:t>
            </a:r>
            <a:r>
              <a:rPr lang="ru-RU" dirty="0"/>
              <a:t>прямые стежки по сторонам квадрата, </a:t>
            </a:r>
            <a:r>
              <a:rPr lang="ru-RU" dirty="0" smtClean="0"/>
              <a:t>отмечаем </a:t>
            </a:r>
            <a:r>
              <a:rPr lang="ru-RU" dirty="0"/>
              <a:t>долевую нить. </a:t>
            </a:r>
          </a:p>
        </p:txBody>
      </p:sp>
    </p:spTree>
    <p:extLst>
      <p:ext uri="{BB962C8B-B14F-4D97-AF65-F5344CB8AC3E}">
        <p14:creationId xmlns:p14="http://schemas.microsoft.com/office/powerpoint/2010/main" xmlns="" val="2256526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школа 2007 05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80728"/>
            <a:ext cx="5757641" cy="4344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79912" y="620688"/>
            <a:ext cx="1925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опыты на усадку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5344963"/>
            <a:ext cx="63949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После того, как образцы высохнут, </a:t>
            </a:r>
            <a:r>
              <a:rPr lang="ru-RU" dirty="0" smtClean="0"/>
              <a:t>производим </a:t>
            </a:r>
            <a:r>
              <a:rPr lang="ru-RU" dirty="0"/>
              <a:t>измерения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Результаты </a:t>
            </a:r>
            <a:r>
              <a:rPr lang="ru-RU" dirty="0" smtClean="0"/>
              <a:t>записываем </a:t>
            </a:r>
            <a:r>
              <a:rPr lang="ru-RU" dirty="0"/>
              <a:t>в отчете (кратко</a:t>
            </a:r>
            <a:r>
              <a:rPr lang="ru-RU" dirty="0" smtClean="0"/>
              <a:t>),  заполняем </a:t>
            </a:r>
            <a:r>
              <a:rPr lang="ru-RU" dirty="0"/>
              <a:t>таблицу.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5488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школа 2007 05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3692" y="1124744"/>
            <a:ext cx="5835248" cy="4364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15816" y="476672"/>
            <a:ext cx="3148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опыты на прочность окраски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683568" y="583524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Прочность окраски </a:t>
            </a:r>
            <a:r>
              <a:rPr lang="ru-RU" dirty="0" smtClean="0"/>
              <a:t>определяем по интенсивности </a:t>
            </a:r>
            <a:r>
              <a:rPr lang="ru-RU" dirty="0"/>
              <a:t>окраски белого лоскута.</a:t>
            </a:r>
          </a:p>
        </p:txBody>
      </p:sp>
    </p:spTree>
    <p:extLst>
      <p:ext uri="{BB962C8B-B14F-4D97-AF65-F5344CB8AC3E}">
        <p14:creationId xmlns:p14="http://schemas.microsoft.com/office/powerpoint/2010/main" xmlns="" val="958784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школа 2007 05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96751"/>
            <a:ext cx="5760640" cy="4348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23728" y="5805264"/>
            <a:ext cx="5497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Выполнение записей в листы отчетов, анализ работы.</a:t>
            </a:r>
          </a:p>
          <a:p>
            <a:pPr algn="ctr"/>
            <a:r>
              <a:rPr lang="ru-RU" dirty="0" smtClean="0"/>
              <a:t> Оформление выводов.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7032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школа 2007 05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24744"/>
            <a:ext cx="5721984" cy="4332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91880" y="5877272"/>
            <a:ext cx="3390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Оформляем образцы в альбомы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292358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109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Юрьевна</dc:creator>
  <cp:lastModifiedBy>Roman</cp:lastModifiedBy>
  <cp:revision>7</cp:revision>
  <dcterms:created xsi:type="dcterms:W3CDTF">2013-02-27T01:06:35Z</dcterms:created>
  <dcterms:modified xsi:type="dcterms:W3CDTF">2014-01-18T14:09:59Z</dcterms:modified>
</cp:coreProperties>
</file>